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taAnalysis_17044805473470/QuantitySoldPerProductPerDa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FB406B-8A2E-4330-9E5F-5D37C73D53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7BC835-D0B1-42B4-B3AB-A5560B0240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1/5/2024 6:53:22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es For Each Age Per Year" id="10" name="slide10">
            <a:extLst>
              <a:ext uri="{FF2B5EF4-FFF2-40B4-BE49-F238E27FC236}">
                <a16:creationId xmlns:a16="http://schemas.microsoft.com/office/drawing/2014/main" id="{37077C04-5E7C-4AB1-8C9F-D61A1113E8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1987"/>
            <a:ext cx="89535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ce Per Age" id="11" name="slide11">
            <a:extLst>
              <a:ext uri="{FF2B5EF4-FFF2-40B4-BE49-F238E27FC236}">
                <a16:creationId xmlns:a16="http://schemas.microsoft.com/office/drawing/2014/main" id="{9B01D1B4-CC52-4CEA-8511-E09C6F99AB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661987"/>
            <a:ext cx="75057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Month" id="12" name="slide12">
            <a:extLst>
              <a:ext uri="{FF2B5EF4-FFF2-40B4-BE49-F238E27FC236}">
                <a16:creationId xmlns:a16="http://schemas.microsoft.com/office/drawing/2014/main" id="{EB3BCB75-F6C5-4B1D-A050-EB2815D9EA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411"/>
            <a:ext cx="12192000" cy="22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ategory" id="13" name="slide13">
            <a:extLst>
              <a:ext uri="{FF2B5EF4-FFF2-40B4-BE49-F238E27FC236}">
                <a16:creationId xmlns:a16="http://schemas.microsoft.com/office/drawing/2014/main" id="{A2534307-E06A-4BFA-924E-F7DB79BDFA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661987"/>
            <a:ext cx="5962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ategory Per Year" id="14" name="slide14">
            <a:extLst>
              <a:ext uri="{FF2B5EF4-FFF2-40B4-BE49-F238E27FC236}">
                <a16:creationId xmlns:a16="http://schemas.microsoft.com/office/drawing/2014/main" id="{A7DEDF5C-FC02-45EC-85CE-7167CFA830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661987"/>
            <a:ext cx="78105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ategory Per Month" id="15" name="slide15">
            <a:extLst>
              <a:ext uri="{FF2B5EF4-FFF2-40B4-BE49-F238E27FC236}">
                <a16:creationId xmlns:a16="http://schemas.microsoft.com/office/drawing/2014/main" id="{DF90397B-BC3F-4071-BF30-478096F8F8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772"/>
            <a:ext cx="12192000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Day" id="16" name="slide16">
            <a:extLst>
              <a:ext uri="{FF2B5EF4-FFF2-40B4-BE49-F238E27FC236}">
                <a16:creationId xmlns:a16="http://schemas.microsoft.com/office/drawing/2014/main" id="{9E1BB23F-8A58-45E0-9B1B-02F1AD4805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661987"/>
            <a:ext cx="72199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Day Per Month" id="17" name="slide17">
            <a:extLst>
              <a:ext uri="{FF2B5EF4-FFF2-40B4-BE49-F238E27FC236}">
                <a16:creationId xmlns:a16="http://schemas.microsoft.com/office/drawing/2014/main" id="{B514DAA8-B877-4A65-B468-5DC0CDE162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654"/>
            <a:ext cx="12192000" cy="3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Day Per Year" id="18" name="slide18">
            <a:extLst>
              <a:ext uri="{FF2B5EF4-FFF2-40B4-BE49-F238E27FC236}">
                <a16:creationId xmlns:a16="http://schemas.microsoft.com/office/drawing/2014/main" id="{82209571-0BE3-489B-85FB-B61C9C5838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718"/>
            <a:ext cx="12192000" cy="36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Quarter" id="19" name="slide19">
            <a:extLst>
              <a:ext uri="{FF2B5EF4-FFF2-40B4-BE49-F238E27FC236}">
                <a16:creationId xmlns:a16="http://schemas.microsoft.com/office/drawing/2014/main" id="{24A59E6D-1CEF-4A34-AB77-1CDC3890EE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1987"/>
            <a:ext cx="89535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 Year" id="2" name="slide2">
            <a:extLst>
              <a:ext uri="{FF2B5EF4-FFF2-40B4-BE49-F238E27FC236}">
                <a16:creationId xmlns:a16="http://schemas.microsoft.com/office/drawing/2014/main" id="{1F585C0E-F2ED-4481-8F99-23412B859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661987"/>
            <a:ext cx="3867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ustomer" id="20" name="slide20">
            <a:extLst>
              <a:ext uri="{FF2B5EF4-FFF2-40B4-BE49-F238E27FC236}">
                <a16:creationId xmlns:a16="http://schemas.microsoft.com/office/drawing/2014/main" id="{599CDA03-CDC4-426A-92B1-0C9F06CCDA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661987"/>
            <a:ext cx="68389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ustomer Per Year" id="21" name="slide21">
            <a:extLst>
              <a:ext uri="{FF2B5EF4-FFF2-40B4-BE49-F238E27FC236}">
                <a16:creationId xmlns:a16="http://schemas.microsoft.com/office/drawing/2014/main" id="{B0FA73F1-F143-46B5-B77A-A04D3A72D2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079"/>
            <a:ext cx="12192000" cy="3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Per Customer Per Month" id="22" name="slide22">
            <a:extLst>
              <a:ext uri="{FF2B5EF4-FFF2-40B4-BE49-F238E27FC236}">
                <a16:creationId xmlns:a16="http://schemas.microsoft.com/office/drawing/2014/main" id="{78C961D7-5598-4A50-87CA-A5B58E0768B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621"/>
            <a:ext cx="12192000" cy="11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ce Per Customer Per Day" id="23" name="slide23">
            <a:extLst>
              <a:ext uri="{FF2B5EF4-FFF2-40B4-BE49-F238E27FC236}">
                <a16:creationId xmlns:a16="http://schemas.microsoft.com/office/drawing/2014/main" id="{FAB9BE12-3E21-456B-8AAB-7A34ADAED0B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025"/>
            <a:ext cx="12192000" cy="18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Sold Per Product" id="24" name="slide24">
            <a:extLst>
              <a:ext uri="{FF2B5EF4-FFF2-40B4-BE49-F238E27FC236}">
                <a16:creationId xmlns:a16="http://schemas.microsoft.com/office/drawing/2014/main" id="{9A4BE086-EAA0-4413-8716-6078647511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661987"/>
            <a:ext cx="65722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Sold Per Product Per Year" id="25" name="slide25">
            <a:extLst>
              <a:ext uri="{FF2B5EF4-FFF2-40B4-BE49-F238E27FC236}">
                <a16:creationId xmlns:a16="http://schemas.microsoft.com/office/drawing/2014/main" id="{1585CED4-D151-4117-8F54-A56E954AF2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661987"/>
            <a:ext cx="9705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Sold Per Product Per Month" id="26" name="slide26">
            <a:extLst>
              <a:ext uri="{FF2B5EF4-FFF2-40B4-BE49-F238E27FC236}">
                <a16:creationId xmlns:a16="http://schemas.microsoft.com/office/drawing/2014/main" id="{EF59782A-54A2-4518-BC0E-B349C1E841B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049"/>
            <a:ext cx="12192000" cy="32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Sold Per Product Per Day" id="27" name="slide27">
            <a:extLst>
              <a:ext uri="{FF2B5EF4-FFF2-40B4-BE49-F238E27FC236}">
                <a16:creationId xmlns:a16="http://schemas.microsoft.com/office/drawing/2014/main" id="{00989B9F-0266-4A98-984A-D4F1667EA7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74"/>
            <a:ext cx="12192000" cy="51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 Month For Each Year" id="3" name="slide3">
            <a:extLst>
              <a:ext uri="{FF2B5EF4-FFF2-40B4-BE49-F238E27FC236}">
                <a16:creationId xmlns:a16="http://schemas.microsoft.com/office/drawing/2014/main" id="{42C83BD0-3604-43F4-97FE-4B268D58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1987"/>
            <a:ext cx="89535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Sales Per Year" id="4" name="slide4">
            <a:extLst>
              <a:ext uri="{FF2B5EF4-FFF2-40B4-BE49-F238E27FC236}">
                <a16:creationId xmlns:a16="http://schemas.microsoft.com/office/drawing/2014/main" id="{5EDF9CB4-2C72-46EA-ABA7-754211205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661987"/>
            <a:ext cx="37147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Sales Per Month For Each Year" id="5" name="slide5">
            <a:extLst>
              <a:ext uri="{FF2B5EF4-FFF2-40B4-BE49-F238E27FC236}">
                <a16:creationId xmlns:a16="http://schemas.microsoft.com/office/drawing/2014/main" id="{B1FD8D68-DA3A-49B2-9E40-44D597A70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661987"/>
            <a:ext cx="8810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By Gender For Each Year" id="6" name="slide6">
            <a:extLst>
              <a:ext uri="{FF2B5EF4-FFF2-40B4-BE49-F238E27FC236}">
                <a16:creationId xmlns:a16="http://schemas.microsoft.com/office/drawing/2014/main" id="{427A074E-4CDB-445D-A6DF-B423BEA16C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28637"/>
            <a:ext cx="39624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rchase By Gender For Each Month" id="7" name="slide7">
            <a:extLst>
              <a:ext uri="{FF2B5EF4-FFF2-40B4-BE49-F238E27FC236}">
                <a16:creationId xmlns:a16="http://schemas.microsoft.com/office/drawing/2014/main" id="{4D249434-D484-4DB0-8240-41793CD43A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035"/>
            <a:ext cx="12192000" cy="40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Bought By Gender For Each Year" id="8" name="slide8">
            <a:extLst>
              <a:ext uri="{FF2B5EF4-FFF2-40B4-BE49-F238E27FC236}">
                <a16:creationId xmlns:a16="http://schemas.microsoft.com/office/drawing/2014/main" id="{13D9B6B7-4426-4E1C-83DB-1796A4864F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95287"/>
            <a:ext cx="3143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Bought By Gender For Each Month" id="9" name="slide9">
            <a:extLst>
              <a:ext uri="{FF2B5EF4-FFF2-40B4-BE49-F238E27FC236}">
                <a16:creationId xmlns:a16="http://schemas.microsoft.com/office/drawing/2014/main" id="{489AC221-7B47-497E-87BE-90F662E017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742950"/>
            <a:ext cx="120110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2024-01-05T18:53:23Z</dcterms:created>
  <dcterms:modified xsi:type="dcterms:W3CDTF">2024-01-05T18:53:23Z</dcterms:modified>
</cp:coreProperties>
</file>