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3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268" r:id="rId7"/>
    <p:sldId id="284" r:id="rId8"/>
    <p:sldId id="292" r:id="rId9"/>
    <p:sldId id="277" r:id="rId10"/>
    <p:sldId id="290" r:id="rId11"/>
    <p:sldId id="291" r:id="rId12"/>
    <p:sldId id="278" r:id="rId13"/>
    <p:sldId id="270" r:id="rId14"/>
    <p:sldId id="295" r:id="rId15"/>
    <p:sldId id="296" r:id="rId16"/>
    <p:sldId id="297" r:id="rId17"/>
    <p:sldId id="279" r:id="rId18"/>
    <p:sldId id="283" r:id="rId19"/>
    <p:sldId id="285" r:id="rId20"/>
    <p:sldId id="286" r:id="rId21"/>
    <p:sldId id="289" r:id="rId22"/>
    <p:sldId id="294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87949" autoAdjust="0"/>
  </p:normalViewPr>
  <p:slideViewPr>
    <p:cSldViewPr snapToGrid="0" showGuides="1">
      <p:cViewPr varScale="1">
        <p:scale>
          <a:sx n="83" d="100"/>
          <a:sy n="83" d="100"/>
        </p:scale>
        <p:origin x="94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6/19/2022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1532625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3694917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343650" y="3644938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BADEBE0-3FDB-185D-45C5-E57F84C887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47532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07" y="708296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EF98B0B-DE61-8D64-72E8-B69BA189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13BCF72A-760D-2920-A81A-07CF108BD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FCCEFE8D-CBCB-3CE0-EE21-A3893F749D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65CDC16-3BAC-E572-EA54-9CE7FD8550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33493"/>
            <a:ext cx="2940903" cy="9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31379FC-5882-F6F2-464E-57ECAA727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38" y="5867896"/>
            <a:ext cx="2940903" cy="9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6A7FBE3C-D132-3371-D3CC-1561B844F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938" y="5809419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0DC46A48-6D73-CC71-1A7F-A802B9E3FE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47532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6/19/2022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632640"/>
            <a:ext cx="5143500" cy="920821"/>
          </a:xfrm>
        </p:spPr>
        <p:txBody>
          <a:bodyPr/>
          <a:lstStyle/>
          <a:p>
            <a:r>
              <a:rPr lang="en-US" dirty="0"/>
              <a:t>HawkEye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6875" r="16875"/>
          <a:stretch/>
        </p:blipFill>
        <p:spPr>
          <a:blipFill>
            <a:blip r:embed="rId4">
              <a:alphaModFix/>
            </a:blip>
            <a:stretch>
              <a:fillRect/>
            </a:stretch>
          </a:blip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9CEA6E-94FF-BC7A-3DDC-B31250AD91B8}"/>
              </a:ext>
            </a:extLst>
          </p:cNvPr>
          <p:cNvSpPr txBox="1"/>
          <p:nvPr/>
        </p:nvSpPr>
        <p:spPr>
          <a:xfrm>
            <a:off x="6337688" y="4376219"/>
            <a:ext cx="3803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Fathy Nabil Fathy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Mohab Hassan Ahmed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Osama Ashraf Sayed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Omar Mohamed Gomaa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7B5B7-62B8-38A8-FC42-7C722F282A34}"/>
              </a:ext>
            </a:extLst>
          </p:cNvPr>
          <p:cNvSpPr txBox="1"/>
          <p:nvPr/>
        </p:nvSpPr>
        <p:spPr>
          <a:xfrm>
            <a:off x="6337688" y="3602190"/>
            <a:ext cx="366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Graduation Project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Supervised By: Prof. Ihab Talkhan</a:t>
            </a: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A3FC335-A445-ADFE-9653-DC5C4F209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80" b="180"/>
          <a:stretch/>
        </p:blipFill>
        <p:spPr>
          <a:xfrm>
            <a:off x="859772" y="1266825"/>
            <a:ext cx="10834528" cy="4920293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Work-Flow</a:t>
            </a:r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299" y="3094182"/>
            <a:ext cx="5466773" cy="102523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400" r="16400"/>
          <a:stretch/>
        </p:blipFill>
        <p:spPr>
          <a:xfrm>
            <a:off x="673493" y="700382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345525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1590825-AFC0-19D9-6993-BC682234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2A6372-9DEB-9FB0-34EC-AE51AF51E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99128" y="1775474"/>
            <a:ext cx="9638976" cy="4692483"/>
          </a:xfr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5BD06F64-C10A-9B05-B5B4-F10B1428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6349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71E3F-14DF-1A6D-DF90-F71ED4ED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13</a:t>
            </a:fld>
            <a:endParaRPr lang="en-US" noProof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D08444-C802-44F1-10AB-22D84AF66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8" y="2172406"/>
            <a:ext cx="10837862" cy="3657776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20D208-41D6-4A26-84B0-1EDC1F34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1417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Challenges</a:t>
            </a:r>
          </a:p>
        </p:txBody>
      </p:sp>
      <p:pic>
        <p:nvPicPr>
          <p:cNvPr id="6" name="Picture Placeholder 5" descr="A person holding a baby&#10;&#10;Description automatically generated with low confidence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684" r="16684"/>
          <a:stretch>
            <a:fillRect/>
          </a:stretch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10856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9ABE35A-BB82-5C1C-2B37-CAA754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DCD29-CEE6-72BC-E86C-C62C70EEF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9807575" y="3128404"/>
            <a:ext cx="606425" cy="6064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50D1-1B66-9C4E-DD7B-5221A23F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4471D0A-2A75-5210-E90F-6C5B83FF9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600" noProof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C62146B-8F3F-FBBA-B170-9B5114E2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323" y="3128404"/>
            <a:ext cx="601191" cy="60119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13E0C9C8-39E9-5C54-FE4C-BAFDCE1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031" y="3136917"/>
            <a:ext cx="664892" cy="57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94A21-E128-104B-BC5E-57415EA90165}"/>
              </a:ext>
            </a:extLst>
          </p:cNvPr>
          <p:cNvSpPr txBox="1"/>
          <p:nvPr/>
        </p:nvSpPr>
        <p:spPr>
          <a:xfrm>
            <a:off x="9151543" y="3977598"/>
            <a:ext cx="1935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Dataset Cleaning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F818-39F8-B166-405C-C7975400ED44}"/>
              </a:ext>
            </a:extLst>
          </p:cNvPr>
          <p:cNvSpPr txBox="1"/>
          <p:nvPr/>
        </p:nvSpPr>
        <p:spPr>
          <a:xfrm>
            <a:off x="6641869" y="3977598"/>
            <a:ext cx="255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Hyperparameters Tuning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8646-ECD4-83B3-C925-659CD4BCBB5B}"/>
              </a:ext>
            </a:extLst>
          </p:cNvPr>
          <p:cNvSpPr txBox="1"/>
          <p:nvPr/>
        </p:nvSpPr>
        <p:spPr>
          <a:xfrm>
            <a:off x="4724601" y="3977598"/>
            <a:ext cx="200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Dataset Imbalance</a:t>
            </a: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172F869C-8254-E6CD-9F39-742519C8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686" y="3216271"/>
            <a:ext cx="495284" cy="4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7A819-E442-CBA1-3C7E-CF082B21FEEE}"/>
              </a:ext>
            </a:extLst>
          </p:cNvPr>
          <p:cNvSpPr txBox="1"/>
          <p:nvPr/>
        </p:nvSpPr>
        <p:spPr>
          <a:xfrm>
            <a:off x="2633921" y="3977598"/>
            <a:ext cx="176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Code Complexity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B8699F91-9EA2-BCA9-C123-DE28870C57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909" y="3086258"/>
            <a:ext cx="690716" cy="690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EF82F-24FF-CA97-F380-4D41120EE2BA}"/>
              </a:ext>
            </a:extLst>
          </p:cNvPr>
          <p:cNvSpPr txBox="1"/>
          <p:nvPr/>
        </p:nvSpPr>
        <p:spPr>
          <a:xfrm>
            <a:off x="317441" y="3977598"/>
            <a:ext cx="2316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Testing </a:t>
            </a:r>
          </a:p>
          <a:p>
            <a:pPr algn="ctr"/>
            <a:r>
              <a:rPr lang="en-US" sz="2000" b="1" dirty="0"/>
              <a:t>and </a:t>
            </a:r>
          </a:p>
          <a:p>
            <a:pPr algn="ctr"/>
            <a:r>
              <a:rPr lang="en-US" sz="2000" b="1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58850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Future Work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2778" r="22778"/>
          <a:stretch/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297048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9ABE35A-BB82-5C1C-2B37-CAA754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17</a:t>
            </a:fld>
            <a:endParaRPr lang="en-US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DCD29-CEE6-72BC-E86C-C62C70EEF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9834381" y="3128404"/>
            <a:ext cx="552812" cy="6064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50D1-1B66-9C4E-DD7B-5221A23F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4471D0A-2A75-5210-E90F-6C5B83FF9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600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2146B-8F3F-FBBA-B170-9B5114E2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14323" y="3128404"/>
            <a:ext cx="601191" cy="601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E0C9C8-39E9-5C54-FE4C-BAFDCE1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76669" y="3136917"/>
            <a:ext cx="629616" cy="57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94A21-E128-104B-BC5E-57415EA90165}"/>
              </a:ext>
            </a:extLst>
          </p:cNvPr>
          <p:cNvSpPr txBox="1"/>
          <p:nvPr/>
        </p:nvSpPr>
        <p:spPr>
          <a:xfrm>
            <a:off x="9151543" y="3977598"/>
            <a:ext cx="193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Mobile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F818-39F8-B166-405C-C7975400ED44}"/>
              </a:ext>
            </a:extLst>
          </p:cNvPr>
          <p:cNvSpPr txBox="1"/>
          <p:nvPr/>
        </p:nvSpPr>
        <p:spPr>
          <a:xfrm>
            <a:off x="6641869" y="3977598"/>
            <a:ext cx="255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 In One</a:t>
            </a:r>
          </a:p>
          <a:p>
            <a:pPr algn="ctr"/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8646-ECD4-83B3-C925-659CD4BCBB5B}"/>
              </a:ext>
            </a:extLst>
          </p:cNvPr>
          <p:cNvSpPr txBox="1"/>
          <p:nvPr/>
        </p:nvSpPr>
        <p:spPr>
          <a:xfrm>
            <a:off x="4724601" y="3977598"/>
            <a:ext cx="200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Night Vision</a:t>
            </a:r>
          </a:p>
          <a:p>
            <a:pPr algn="ctr"/>
            <a:r>
              <a:rPr lang="en-US" sz="2000" b="1" dirty="0"/>
              <a:t>Model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2F869C-8254-E6CD-9F39-742519C8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71686" y="3216271"/>
            <a:ext cx="495284" cy="4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7A819-E442-CBA1-3C7E-CF082B21FEEE}"/>
              </a:ext>
            </a:extLst>
          </p:cNvPr>
          <p:cNvSpPr txBox="1"/>
          <p:nvPr/>
        </p:nvSpPr>
        <p:spPr>
          <a:xfrm>
            <a:off x="2633921" y="3977598"/>
            <a:ext cx="176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Driver Distraction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699F91-9EA2-BCA9-C123-DE28870C57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88909" y="3086258"/>
            <a:ext cx="690716" cy="690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EF82F-24FF-CA97-F380-4D41120EE2BA}"/>
              </a:ext>
            </a:extLst>
          </p:cNvPr>
          <p:cNvSpPr txBox="1"/>
          <p:nvPr/>
        </p:nvSpPr>
        <p:spPr>
          <a:xfrm>
            <a:off x="317441" y="3977598"/>
            <a:ext cx="231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Lane Detection</a:t>
            </a:r>
          </a:p>
        </p:txBody>
      </p:sp>
    </p:spTree>
    <p:extLst>
      <p:ext uri="{BB962C8B-B14F-4D97-AF65-F5344CB8AC3E}">
        <p14:creationId xmlns:p14="http://schemas.microsoft.com/office/powerpoint/2010/main" val="348277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984" y="3429000"/>
            <a:ext cx="10970957" cy="850971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2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200" noProof="0"/>
          </a:p>
        </p:txBody>
      </p:sp>
    </p:spTree>
    <p:extLst>
      <p:ext uri="{BB962C8B-B14F-4D97-AF65-F5344CB8AC3E}">
        <p14:creationId xmlns:p14="http://schemas.microsoft.com/office/powerpoint/2010/main" val="102462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9ABE35A-BB82-5C1C-2B37-CAA754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19</a:t>
            </a:fld>
            <a:endParaRPr lang="en-US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DCD29-CEE6-72BC-E86C-C62C70EEF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9834381" y="3128404"/>
            <a:ext cx="552812" cy="6064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50D1-1B66-9C4E-DD7B-5221A23F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4471D0A-2A75-5210-E90F-6C5B83FF9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600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2146B-8F3F-FBBA-B170-9B5114E2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14323" y="3128404"/>
            <a:ext cx="601191" cy="601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E0C9C8-39E9-5C54-FE4C-BAFDCE1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76669" y="3136917"/>
            <a:ext cx="629616" cy="57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94A21-E128-104B-BC5E-57415EA90165}"/>
              </a:ext>
            </a:extLst>
          </p:cNvPr>
          <p:cNvSpPr txBox="1"/>
          <p:nvPr/>
        </p:nvSpPr>
        <p:spPr>
          <a:xfrm>
            <a:off x="9151543" y="3977598"/>
            <a:ext cx="193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Mobile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F818-39F8-B166-405C-C7975400ED44}"/>
              </a:ext>
            </a:extLst>
          </p:cNvPr>
          <p:cNvSpPr txBox="1"/>
          <p:nvPr/>
        </p:nvSpPr>
        <p:spPr>
          <a:xfrm>
            <a:off x="6641869" y="3977598"/>
            <a:ext cx="255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 In One</a:t>
            </a:r>
          </a:p>
          <a:p>
            <a:pPr algn="ctr"/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8646-ECD4-83B3-C925-659CD4BCBB5B}"/>
              </a:ext>
            </a:extLst>
          </p:cNvPr>
          <p:cNvSpPr txBox="1"/>
          <p:nvPr/>
        </p:nvSpPr>
        <p:spPr>
          <a:xfrm>
            <a:off x="4724601" y="3977598"/>
            <a:ext cx="200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Night Vision</a:t>
            </a:r>
          </a:p>
          <a:p>
            <a:pPr algn="ctr"/>
            <a:r>
              <a:rPr lang="en-US" sz="2000" b="1" dirty="0"/>
              <a:t>Model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2F869C-8254-E6CD-9F39-742519C8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71686" y="3216271"/>
            <a:ext cx="495284" cy="4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7A819-E442-CBA1-3C7E-CF082B21FEEE}"/>
              </a:ext>
            </a:extLst>
          </p:cNvPr>
          <p:cNvSpPr txBox="1"/>
          <p:nvPr/>
        </p:nvSpPr>
        <p:spPr>
          <a:xfrm>
            <a:off x="2633921" y="3977598"/>
            <a:ext cx="176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Driver Distraction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699F91-9EA2-BCA9-C123-DE28870C57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88909" y="3086258"/>
            <a:ext cx="690716" cy="690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EF82F-24FF-CA97-F380-4D41120EE2BA}"/>
              </a:ext>
            </a:extLst>
          </p:cNvPr>
          <p:cNvSpPr txBox="1"/>
          <p:nvPr/>
        </p:nvSpPr>
        <p:spPr>
          <a:xfrm>
            <a:off x="317441" y="3977598"/>
            <a:ext cx="231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Lane Detection</a:t>
            </a:r>
          </a:p>
        </p:txBody>
      </p:sp>
    </p:spTree>
    <p:extLst>
      <p:ext uri="{BB962C8B-B14F-4D97-AF65-F5344CB8AC3E}">
        <p14:creationId xmlns:p14="http://schemas.microsoft.com/office/powerpoint/2010/main" val="258827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8F702531-A275-74F2-BB7C-F43B4B76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3708400"/>
          </a:xfrm>
        </p:spPr>
        <p:txBody>
          <a:bodyPr>
            <a:normAutofit/>
          </a:bodyPr>
          <a:lstStyle/>
          <a:p>
            <a:r>
              <a:rPr lang="en-US" dirty="0"/>
              <a:t>Introduction and Overview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Work-Flow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984" y="3429000"/>
            <a:ext cx="10970957" cy="850971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2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200" noProof="0"/>
          </a:p>
        </p:txBody>
      </p:sp>
    </p:spTree>
    <p:extLst>
      <p:ext uri="{BB962C8B-B14F-4D97-AF65-F5344CB8AC3E}">
        <p14:creationId xmlns:p14="http://schemas.microsoft.com/office/powerpoint/2010/main" val="177302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2240280"/>
            <a:ext cx="4914189" cy="2915252"/>
          </a:xfrm>
        </p:spPr>
        <p:txBody>
          <a:bodyPr>
            <a:normAutofit/>
          </a:bodyPr>
          <a:lstStyle/>
          <a:p>
            <a:r>
              <a:rPr lang="en-US" sz="3200" dirty="0"/>
              <a:t>Motivation and Problem</a:t>
            </a:r>
          </a:p>
          <a:p>
            <a:r>
              <a:rPr lang="en-US" sz="3200" dirty="0"/>
              <a:t>Proposed Solution</a:t>
            </a:r>
          </a:p>
          <a:p>
            <a:r>
              <a:rPr lang="en-US" sz="3200" dirty="0"/>
              <a:t>System Overview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311" r="19311"/>
          <a:stretch/>
        </p:blipFill>
        <p:spPr>
          <a:xfrm>
            <a:off x="5884648" y="10"/>
            <a:ext cx="6307353" cy="5780362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and overview</a:t>
            </a:r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00" r="2600"/>
          <a:stretch/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377580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DCE2E-DB39-C5CF-213C-34A1A0CF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C82BFDB4-0BBA-1D76-367D-3037D0239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7" y="1867631"/>
            <a:ext cx="11176703" cy="440074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39E4F2-FEA6-EDAF-95E5-3D9E7224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35046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9DE796-AEEF-8377-7A18-A6D74B26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F27F202-37DA-2389-C323-0E40D13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AAB45B-8202-6A1F-8757-C51FCE62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9" y="3521363"/>
            <a:ext cx="11097501" cy="24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6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83745-348F-A678-DFFD-057D4661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7992B9-756B-6B2F-A570-74FF017FB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19" y="1848644"/>
            <a:ext cx="8877300" cy="43053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2385C9-0856-8484-61EB-AEF0842B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28879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3641D-FD80-5A92-B6D5-BDAE3DA3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7B0E4F-F9B1-601D-9D01-56FC982AC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19" y="1896269"/>
            <a:ext cx="8877300" cy="42100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82DCF6-21CE-FDA2-3064-14C03464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08300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9DE796-AEEF-8377-7A18-A6D74B26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1D94198-A7B7-A1FF-FAC4-7063C3F2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7" y="2188329"/>
            <a:ext cx="11815909" cy="3325780"/>
          </a:xfrm>
          <a:prstGeom prst="rect">
            <a:avLst/>
          </a:prstGeom>
          <a:noFill/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5F27F202-37DA-2389-C323-0E40D13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633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541</TotalTime>
  <Words>127</Words>
  <Application>Microsoft Office PowerPoint</Application>
  <PresentationFormat>Widescreen</PresentationFormat>
  <Paragraphs>81</Paragraphs>
  <Slides>20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Office Theme</vt:lpstr>
      <vt:lpstr>HawkEye</vt:lpstr>
      <vt:lpstr>agenda</vt:lpstr>
      <vt:lpstr>Introduction and overview</vt:lpstr>
      <vt:lpstr>Architecture</vt:lpstr>
      <vt:lpstr>Architecture</vt:lpstr>
      <vt:lpstr>Architecture</vt:lpstr>
      <vt:lpstr>Architecture</vt:lpstr>
      <vt:lpstr>Architecture</vt:lpstr>
      <vt:lpstr>Architecture</vt:lpstr>
      <vt:lpstr>Work-Flow</vt:lpstr>
      <vt:lpstr>Implementation</vt:lpstr>
      <vt:lpstr>Implementation</vt:lpstr>
      <vt:lpstr>Implementation</vt:lpstr>
      <vt:lpstr>Challenges</vt:lpstr>
      <vt:lpstr>Challenges</vt:lpstr>
      <vt:lpstr>Future Work</vt:lpstr>
      <vt:lpstr>Future Work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HawkEye</dc:title>
  <dc:creator>Ossama Ashraf Sayed Mohamed Atwa</dc:creator>
  <cp:lastModifiedBy>Ossama Ashraf Sayed Mohamed Atwa</cp:lastModifiedBy>
  <cp:revision>11</cp:revision>
  <dcterms:created xsi:type="dcterms:W3CDTF">2022-06-18T12:12:16Z</dcterms:created>
  <dcterms:modified xsi:type="dcterms:W3CDTF">2022-06-19T09:03:43Z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