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8" r:id="rId7"/>
    <p:sldId id="298" r:id="rId8"/>
    <p:sldId id="270" r:id="rId9"/>
    <p:sldId id="284" r:id="rId10"/>
    <p:sldId id="292" r:id="rId11"/>
    <p:sldId id="277" r:id="rId12"/>
    <p:sldId id="291" r:id="rId13"/>
    <p:sldId id="290" r:id="rId14"/>
    <p:sldId id="278" r:id="rId15"/>
    <p:sldId id="279" r:id="rId16"/>
    <p:sldId id="283" r:id="rId17"/>
    <p:sldId id="285" r:id="rId18"/>
    <p:sldId id="286" r:id="rId19"/>
    <p:sldId id="289" r:id="rId20"/>
    <p:sldId id="299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7949" autoAdjust="0"/>
  </p:normalViewPr>
  <p:slideViewPr>
    <p:cSldViewPr snapToGrid="0" showGuides="1">
      <p:cViewPr varScale="1">
        <p:scale>
          <a:sx n="83" d="100"/>
          <a:sy n="83" d="100"/>
        </p:scale>
        <p:origin x="614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07" y="708296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6/20/2022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83745-348F-A678-DFFD-057D466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7992B9-756B-6B2F-A570-74FF017F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48644"/>
            <a:ext cx="8877300" cy="43053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385C9-0856-8484-61EB-AEF0842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87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5867632" y="2987859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80" y="2987859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088" y="2996372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5211600" y="3837053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2701926" y="3837053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784658" y="3837053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712" y="2987859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9311947" y="3749186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5" y="2857846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6995467" y="3749186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Distance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9684" y="3429000"/>
            <a:ext cx="5242419" cy="850971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02462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B0787-8E3F-9626-B81D-36D5E2F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93DF-95E8-F4D0-32B3-6E6E8E1A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825625"/>
            <a:ext cx="10983335" cy="4131830"/>
          </a:xfrm>
        </p:spPr>
        <p:txBody>
          <a:bodyPr/>
          <a:lstStyle/>
          <a:p>
            <a:r>
              <a:rPr lang="en-US" dirty="0"/>
              <a:t>Applied University Courses</a:t>
            </a:r>
          </a:p>
          <a:p>
            <a:r>
              <a:rPr lang="en-US" dirty="0"/>
              <a:t>Real-Time Performance</a:t>
            </a:r>
          </a:p>
          <a:p>
            <a:r>
              <a:rPr lang="en-US" dirty="0"/>
              <a:t>Reasonable Accuracy</a:t>
            </a:r>
          </a:p>
          <a:p>
            <a:r>
              <a:rPr lang="en-US" dirty="0"/>
              <a:t>Product Deployment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F534C-24CC-BADD-C7F7-68DC742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241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40280"/>
            <a:ext cx="4914189" cy="2915252"/>
          </a:xfrm>
        </p:spPr>
        <p:txBody>
          <a:bodyPr>
            <a:normAutofit/>
          </a:bodyPr>
          <a:lstStyle/>
          <a:p>
            <a:r>
              <a:rPr lang="en-US" sz="3200" dirty="0"/>
              <a:t>Motivation and Problem</a:t>
            </a:r>
          </a:p>
          <a:p>
            <a:r>
              <a:rPr lang="en-US" sz="3200" dirty="0"/>
              <a:t>Proposed Solution</a:t>
            </a:r>
          </a:p>
          <a:p>
            <a:r>
              <a:rPr lang="en-US" sz="3200" dirty="0"/>
              <a:t>System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615" r="14615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76647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DCE2E-DB39-C5CF-213C-34A1A0C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82BFDB4-0BBA-1D76-367D-3037D023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1867631"/>
            <a:ext cx="11176703" cy="44007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9E4F2-FEA6-EDAF-95E5-3D9E722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04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B45B-8202-6A1F-8757-C51FCE62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" y="3521363"/>
            <a:ext cx="11097501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3641D-FD80-5A92-B6D5-BDAE3DA3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7B0E4F-F9B1-601D-9D01-56FC982A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96269"/>
            <a:ext cx="8877300" cy="42100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82DCF6-21CE-FDA2-3064-14C0346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30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684</TotalTime>
  <Words>122</Words>
  <Application>Microsoft Office PowerPoint</Application>
  <PresentationFormat>Widescreen</PresentationFormat>
  <Paragraphs>76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Workflow</vt:lpstr>
      <vt:lpstr>Work-Flow</vt:lpstr>
      <vt:lpstr>Architecture</vt:lpstr>
      <vt:lpstr>Architecture</vt:lpstr>
      <vt:lpstr>Architecture</vt:lpstr>
      <vt:lpstr>Architecture</vt:lpstr>
      <vt:lpstr>Architecture</vt:lpstr>
      <vt:lpstr>Architecture</vt:lpstr>
      <vt:lpstr>Challenges</vt:lpstr>
      <vt:lpstr>Challenges</vt:lpstr>
      <vt:lpstr>Future Work</vt:lpstr>
      <vt:lpstr>Future Work</vt:lpstr>
      <vt:lpstr>Conclusion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25</cp:revision>
  <dcterms:created xsi:type="dcterms:W3CDTF">2022-06-18T12:12:16Z</dcterms:created>
  <dcterms:modified xsi:type="dcterms:W3CDTF">2022-06-20T11:05:20Z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