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303" r:id="rId4"/>
    <p:sldId id="297" r:id="rId5"/>
    <p:sldId id="304" r:id="rId6"/>
    <p:sldId id="300" r:id="rId7"/>
    <p:sldId id="302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656E-DDBC-CFFC-4B3A-E62072200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525AA-283B-BE0A-94F6-30AA3137D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5EF68-C88E-C14E-E271-E7293321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F6DA6-AD83-8D19-ACF9-C8CE9811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EFB57-C1A0-70F9-91BB-297F79E1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FD3E-3245-A7C4-7202-0D19A37C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1035C-2861-C866-A15F-6DF075FAC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7D95-AFFD-AA6F-2BBF-9AA96246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A3D60-FC7D-14B5-5EF3-AEBE9466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437DB-E22C-F23C-B2E3-49698E70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6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CB85-CB5D-BEAE-3393-4806331BA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FA136-512E-B477-BCC2-604A5071C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4E8C-DF6A-C7DF-7DA6-93DA2A4F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2A7B-16D5-8403-3721-10E03440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8EDD-6A7A-7491-CB1F-87CFA939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57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65CDC16-3BAC-E572-EA54-9CE7FD8550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33493"/>
            <a:ext cx="2940903" cy="9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12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C60C-C7EB-8B48-776B-3F6D3CB6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EB4E-D381-0191-D121-DD7B516F0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0801-CBB1-F353-F3E6-1D21E60E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4B90B-08C1-3960-3296-45056B3C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E4F4E-EE80-F7E2-E644-E7796AFF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F91A-B043-D5E8-9284-C58145F9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4593C-0AA0-4F8C-28C0-1C97C6340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7143F-65FC-CDCE-BF33-837D820D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C368E-FBE5-AD29-726E-4AF1C5E3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8918-5E71-C4A8-23B4-E647EB7A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9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1201-313F-5A99-5FF9-C3D9AD13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5269-3CBE-9478-0D4C-B58AEC0F7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354AF-BD40-611D-EBBC-C956FA70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2424-443A-1CF1-F0B4-5D802158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5EBB3-A1AD-1344-B5F1-BD55AF9A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61265-A25C-BCCA-43D7-FFDFEFA7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1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C7AC-A936-6B09-22DF-3AEA1877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E442-FB14-2B26-0C7D-37E7FF81B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C471E-C417-7D07-0E4B-D000ADCAC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8D686-211F-D7BD-AD38-1FAE7B912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64F5E-EE1B-8948-3689-28ED93C90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E9F77-AB77-B4E0-CFF4-5B57488D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DEACB-7159-D525-932E-957E5C27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85D69-542C-47C9-05AF-86A3F6A4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8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8F41-8827-7C28-DE79-85090D9B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48513-23FC-6FAC-C969-892BB575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C45C7-4F95-3D62-6B82-99B28A55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ACB66-F438-AE74-2E57-5E027AA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1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BB76D-AD4D-D2C1-9569-9FD4670A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232FA-2107-F318-803A-A530DEFB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520A9-37BB-7B8A-39F3-699007BE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9899-9092-9052-AC9B-672A1773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3D03-BE79-CC47-8471-0EE0617F3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4050C-F869-5967-DFEF-4B1D9D2C5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EB565-F866-020B-4B18-1C901448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E33B-B273-569C-39E4-BB11D434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E63C5-A483-A25F-38A5-6096D247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90E5-B4A9-6286-91DE-E0B771BE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12EAE-6B34-E251-37DE-D939E6341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81D3-7E4D-6A0C-4B7A-E09886D23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FF2A2-87C1-E34C-9EF2-E71FF179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93322-C591-2EFB-9746-75C096BE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C1A8F-31A5-A8ED-97E0-EDB74CEF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7C962-0E04-D7CA-E919-89072FC9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7E3-D84A-62F6-9DB4-DA81907A1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34AEE-42C3-37BE-4F2C-FC60BD88F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5A0C1-F868-475C-9B8F-6E481085FED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4897-93F4-72A2-A205-C4F7399D7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CE39-F37E-CDAF-0B8D-720EFCD4E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299" y="3094182"/>
            <a:ext cx="5466773" cy="1025236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400" r="16400"/>
          <a:stretch/>
        </p:blipFill>
        <p:spPr>
          <a:xfrm>
            <a:off x="673493" y="700382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345525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1590825-AFC0-19D9-6993-BC682234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2A6372-9DEB-9FB0-34EC-AE51AF51E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99128" y="1775474"/>
            <a:ext cx="9638975" cy="4692483"/>
          </a:xfr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5BD06F64-C10A-9B05-B5B4-F10B1428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881DC-CD43-008E-7653-C3695F9FAB0B}"/>
              </a:ext>
            </a:extLst>
          </p:cNvPr>
          <p:cNvSpPr txBox="1"/>
          <p:nvPr/>
        </p:nvSpPr>
        <p:spPr>
          <a:xfrm>
            <a:off x="473536" y="1348327"/>
            <a:ext cx="182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High-Level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349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E9AD-48AC-81E5-6A81-3400D5A5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C5F3-CCF4-6D03-30F6-FA4B462E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9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71E3F-14DF-1A6D-DF90-F71ED4ED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 fontScale="55000" lnSpcReduction="20000"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D08444-C802-44F1-10AB-22D84AF66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38" y="2172406"/>
            <a:ext cx="10837862" cy="3657776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20D208-41D6-4A26-84B0-1EDC1F34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00C31-9F92-198E-2479-D966002E803B}"/>
              </a:ext>
            </a:extLst>
          </p:cNvPr>
          <p:cNvSpPr txBox="1"/>
          <p:nvPr/>
        </p:nvSpPr>
        <p:spPr>
          <a:xfrm>
            <a:off x="515937" y="1385455"/>
            <a:ext cx="188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CPP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17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ECDD46-FACC-3AC5-CF05-F0CA98C9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7550" y="534030"/>
            <a:ext cx="7658100" cy="6173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7E1D80-4CD5-1199-05B9-71200C5B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A3332-6C67-9D74-0045-5C6C2785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2084"/>
          </a:xfrm>
        </p:spPr>
        <p:txBody>
          <a:bodyPr/>
          <a:lstStyle/>
          <a:p>
            <a:r>
              <a:rPr lang="en-US" dirty="0"/>
              <a:t>FPGA Board</a:t>
            </a:r>
          </a:p>
        </p:txBody>
      </p:sp>
    </p:spTree>
    <p:extLst>
      <p:ext uri="{BB962C8B-B14F-4D97-AF65-F5344CB8AC3E}">
        <p14:creationId xmlns:p14="http://schemas.microsoft.com/office/powerpoint/2010/main" val="62093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2AB340-56D3-C708-F8E7-6D44F31C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B4A1C7-710F-527C-230F-AF3D08972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54" y="3724732"/>
            <a:ext cx="11481568" cy="92033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E945321-B8E7-7AEA-A2F3-9ED65940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7D481-9CEE-9344-D574-B3F9FB49A077}"/>
              </a:ext>
            </a:extLst>
          </p:cNvPr>
          <p:cNvSpPr txBox="1"/>
          <p:nvPr/>
        </p:nvSpPr>
        <p:spPr>
          <a:xfrm>
            <a:off x="515936" y="1311564"/>
            <a:ext cx="2827627" cy="52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Hardware Model</a:t>
            </a:r>
          </a:p>
        </p:txBody>
      </p:sp>
    </p:spTree>
    <p:extLst>
      <p:ext uri="{BB962C8B-B14F-4D97-AF65-F5344CB8AC3E}">
        <p14:creationId xmlns:p14="http://schemas.microsoft.com/office/powerpoint/2010/main" val="33896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C32EF3-08B2-F448-FA1D-F5F24D6E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F65F3140-4E34-5404-3029-FF8DC010D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603" y="1779410"/>
            <a:ext cx="8279270" cy="329918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307B65-0F23-7803-2405-E236A449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757338-4CE8-542D-9D0D-18EB4856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5330244"/>
            <a:ext cx="7256908" cy="990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FA252-4E64-E4EE-FCAD-7F9A76259C08}"/>
              </a:ext>
            </a:extLst>
          </p:cNvPr>
          <p:cNvSpPr txBox="1"/>
          <p:nvPr/>
        </p:nvSpPr>
        <p:spPr>
          <a:xfrm>
            <a:off x="515938" y="1209948"/>
            <a:ext cx="2827627" cy="52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Verilog Model</a:t>
            </a:r>
          </a:p>
        </p:txBody>
      </p:sp>
    </p:spTree>
    <p:extLst>
      <p:ext uri="{BB962C8B-B14F-4D97-AF65-F5344CB8AC3E}">
        <p14:creationId xmlns:p14="http://schemas.microsoft.com/office/powerpoint/2010/main" val="320160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ED8567-47FC-73E3-73A1-BEE543B5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 fontScale="55000" lnSpcReduction="20000"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83EB8C-EE51-ED9C-8C04-44A444E0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833" y="1825625"/>
            <a:ext cx="8210071" cy="4351338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CD25FC-086A-757C-E0A2-FB1CF00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589627"/>
            <a:ext cx="10999788" cy="577329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82A90-9E8E-7092-CC76-4DD3964618A5}"/>
              </a:ext>
            </a:extLst>
          </p:cNvPr>
          <p:cNvSpPr txBox="1"/>
          <p:nvPr/>
        </p:nvSpPr>
        <p:spPr>
          <a:xfrm>
            <a:off x="515938" y="1233055"/>
            <a:ext cx="2827627" cy="52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Verilog Model</a:t>
            </a:r>
          </a:p>
        </p:txBody>
      </p:sp>
    </p:spTree>
    <p:extLst>
      <p:ext uri="{BB962C8B-B14F-4D97-AF65-F5344CB8AC3E}">
        <p14:creationId xmlns:p14="http://schemas.microsoft.com/office/powerpoint/2010/main" val="123759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Implementation</vt:lpstr>
      <vt:lpstr>Implementation</vt:lpstr>
      <vt:lpstr>PowerPoint Presentation</vt:lpstr>
      <vt:lpstr>Implementation</vt:lpstr>
      <vt:lpstr>Implementation</vt:lpstr>
      <vt:lpstr>Implementation</vt:lpstr>
      <vt:lpstr>Implementation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Ossama Ashraf Sayed Mohamed Atwa</dc:creator>
  <cp:lastModifiedBy>Ossama Ashraf Sayed Mohamed Atwa</cp:lastModifiedBy>
  <cp:revision>3</cp:revision>
  <dcterms:created xsi:type="dcterms:W3CDTF">2022-06-20T09:35:11Z</dcterms:created>
  <dcterms:modified xsi:type="dcterms:W3CDTF">2022-06-20T09:51:58Z</dcterms:modified>
</cp:coreProperties>
</file>