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68" r:id="rId7"/>
    <p:sldId id="284" r:id="rId8"/>
    <p:sldId id="277" r:id="rId9"/>
    <p:sldId id="278" r:id="rId10"/>
    <p:sldId id="270" r:id="rId11"/>
    <p:sldId id="279" r:id="rId12"/>
    <p:sldId id="283" r:id="rId13"/>
    <p:sldId id="285" r:id="rId14"/>
    <p:sldId id="286" r:id="rId15"/>
    <p:sldId id="289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87949" autoAdjust="0"/>
  </p:normalViewPr>
  <p:slideViewPr>
    <p:cSldViewPr snapToGrid="0" showGuides="1">
      <p:cViewPr>
        <p:scale>
          <a:sx n="75" d="100"/>
          <a:sy n="75" d="100"/>
        </p:scale>
        <p:origin x="960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1532625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3694917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343650" y="3644938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ADEBE0-3FDB-185D-45C5-E57F84C8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07" y="708296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EF98B0B-DE61-8D64-72E8-B69BA189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3BCF72A-760D-2920-A81A-07CF108BD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CCEFE8D-CBCB-3CE0-EE21-A3893F749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5CDC16-3BAC-E572-EA54-9CE7FD855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33493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31379FC-5882-F6F2-464E-57ECAA727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38" y="5867896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A7FBE3C-D132-3371-D3CC-1561B844F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8" y="5809419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DC46A48-6D73-CC71-1A7F-A802B9E3F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6/18/2022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632640"/>
            <a:ext cx="5143500" cy="920821"/>
          </a:xfrm>
        </p:spPr>
        <p:txBody>
          <a:bodyPr/>
          <a:lstStyle/>
          <a:p>
            <a:r>
              <a:rPr lang="en-US" dirty="0"/>
              <a:t>HawkEye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875" r="16875"/>
          <a:stretch/>
        </p:blipFill>
        <p:spPr>
          <a:blipFill>
            <a:blip r:embed="rId4">
              <a:alphaModFix/>
            </a:blip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CEA6E-94FF-BC7A-3DDC-B31250AD91B8}"/>
              </a:ext>
            </a:extLst>
          </p:cNvPr>
          <p:cNvSpPr txBox="1"/>
          <p:nvPr/>
        </p:nvSpPr>
        <p:spPr>
          <a:xfrm>
            <a:off x="6337688" y="4376219"/>
            <a:ext cx="380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Fathy Nabil Fathy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Mohab Hassan Ahmed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Osama Ashraf Sayed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Omar Mohamed Gomaa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7B5B7-62B8-38A8-FC42-7C722F282A34}"/>
              </a:ext>
            </a:extLst>
          </p:cNvPr>
          <p:cNvSpPr txBox="1"/>
          <p:nvPr/>
        </p:nvSpPr>
        <p:spPr>
          <a:xfrm>
            <a:off x="6337688" y="3602190"/>
            <a:ext cx="366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Graduation Project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Supervised By: Prof. Ihab Talkhan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778" r="22778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297048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348277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02462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7730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F702531-A275-74F2-BB7C-F43B4B76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3708400"/>
          </a:xfrm>
        </p:spPr>
        <p:txBody>
          <a:bodyPr>
            <a:normAutofit/>
          </a:bodyPr>
          <a:lstStyle/>
          <a:p>
            <a:r>
              <a:rPr lang="en-US" dirty="0"/>
              <a:t>Introduction and 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Work-Flow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2240280"/>
            <a:ext cx="4914189" cy="2915252"/>
          </a:xfrm>
        </p:spPr>
        <p:txBody>
          <a:bodyPr>
            <a:normAutofit/>
          </a:bodyPr>
          <a:lstStyle/>
          <a:p>
            <a:r>
              <a:rPr lang="en-US" sz="3200" dirty="0"/>
              <a:t>Motivation and Problem</a:t>
            </a:r>
          </a:p>
          <a:p>
            <a:r>
              <a:rPr lang="en-US" sz="3200" dirty="0"/>
              <a:t>Proposed Solution</a:t>
            </a:r>
          </a:p>
          <a:p>
            <a:r>
              <a:rPr lang="en-US" sz="3200" dirty="0"/>
              <a:t>System 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311" r="19311"/>
          <a:stretch/>
        </p:blipFill>
        <p:spPr>
          <a:xfrm>
            <a:off x="5884648" y="10"/>
            <a:ext cx="6307353" cy="578036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00" r="2600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77580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BDB462-7E7E-84C3-3173-8E9BBD0D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3172" y="971551"/>
            <a:ext cx="10710627" cy="557787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2286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D94198-A7B7-A1FF-FAC4-7063C3F2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7" y="2188329"/>
            <a:ext cx="11815909" cy="3325780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33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A3FC335-A445-ADFE-9653-DC5C4F20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0" b="180"/>
          <a:stretch/>
        </p:blipFill>
        <p:spPr>
          <a:xfrm>
            <a:off x="859772" y="1266825"/>
            <a:ext cx="10834528" cy="492029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Work-Flow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6" name="Picture Placeholder 5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84" r="16684"/>
          <a:stretch>
            <a:fillRect/>
          </a:stretch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10856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9807575" y="3128404"/>
            <a:ext cx="606425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600" noProof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31" y="3136917"/>
            <a:ext cx="664892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Hyperparameters Tuning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Imbalance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Code Complexity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Testing </a:t>
            </a:r>
          </a:p>
          <a:p>
            <a:pPr algn="ctr"/>
            <a:r>
              <a:rPr lang="en-US" sz="2000" b="1" dirty="0"/>
              <a:t>and </a:t>
            </a:r>
          </a:p>
          <a:p>
            <a:pPr algn="ctr"/>
            <a:r>
              <a:rPr lang="en-US" sz="2000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5885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241</TotalTime>
  <Words>100</Words>
  <Application>Microsoft Office PowerPoint</Application>
  <PresentationFormat>Widescreen</PresentationFormat>
  <Paragraphs>60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Office Theme</vt:lpstr>
      <vt:lpstr>HawkEye</vt:lpstr>
      <vt:lpstr>agenda</vt:lpstr>
      <vt:lpstr>Introduction and overview</vt:lpstr>
      <vt:lpstr>Architecture</vt:lpstr>
      <vt:lpstr>Architecture</vt:lpstr>
      <vt:lpstr>Architecture</vt:lpstr>
      <vt:lpstr>Work-Flow</vt:lpstr>
      <vt:lpstr>Challenges</vt:lpstr>
      <vt:lpstr>Challenges</vt:lpstr>
      <vt:lpstr>Future Work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</dc:title>
  <dc:creator>Ossama Ashraf Sayed Mohamed Atwa</dc:creator>
  <cp:lastModifiedBy>Ossama Ashraf Sayed Mohamed Atwa</cp:lastModifiedBy>
  <cp:revision>8</cp:revision>
  <dcterms:created xsi:type="dcterms:W3CDTF">2022-06-18T12:12:16Z</dcterms:created>
  <dcterms:modified xsi:type="dcterms:W3CDTF">2022-06-18T16:14:45Z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