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notesMasterIdLst>
    <p:notesMasterId r:id="rId21"/>
  </p:notesMasterIdLst>
  <p:sldIdLst>
    <p:sldId id="281" r:id="rId2"/>
    <p:sldId id="280" r:id="rId3"/>
    <p:sldId id="279" r:id="rId4"/>
    <p:sldId id="275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295" r:id="rId19"/>
    <p:sldId id="29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slam Saied" initials="IS" lastIdx="1" clrIdx="0">
    <p:extLst>
      <p:ext uri="{19B8F6BF-5375-455C-9EA6-DF929625EA0E}">
        <p15:presenceInfo xmlns:p15="http://schemas.microsoft.com/office/powerpoint/2012/main" userId="S::205018@eru.edu.eg::81e119a7-98f2-4601-b953-d43efd091de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60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4D8DC1-2DCE-4824-A3DB-9A5139D71AD4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E001FB-326A-472F-9AFC-B5E2871E1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328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237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698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937720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2388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016827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9604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2846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358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237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08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69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120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306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506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772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995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166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8A8ED-C011-02F4-AE03-81C97A9D11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Flower </a:t>
            </a:r>
            <a:r>
              <a:rPr lang="en-US" dirty="0" err="1"/>
              <a:t>CLassification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6AF426-D071-477A-C677-311F3296E9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Dr: </a:t>
            </a:r>
            <a:r>
              <a:rPr lang="en-US" dirty="0" err="1"/>
              <a:t>esraa</a:t>
            </a:r>
            <a:r>
              <a:rPr lang="en-US" dirty="0"/>
              <a:t> </a:t>
            </a:r>
            <a:r>
              <a:rPr lang="en-US" dirty="0" err="1"/>
              <a:t>afify</a:t>
            </a:r>
            <a:endParaRPr lang="en-US" dirty="0"/>
          </a:p>
          <a:p>
            <a:r>
              <a:rPr lang="en-US" dirty="0"/>
              <a:t>Eng : Mostafa </a:t>
            </a:r>
          </a:p>
        </p:txBody>
      </p:sp>
    </p:spTree>
    <p:extLst>
      <p:ext uri="{BB962C8B-B14F-4D97-AF65-F5344CB8AC3E}">
        <p14:creationId xmlns:p14="http://schemas.microsoft.com/office/powerpoint/2010/main" val="36120987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D397E1F-8E7F-A788-F097-A47BC3ED4E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5704" y="165970"/>
            <a:ext cx="9657568" cy="65260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1DD7871-EFB6-755E-D26C-CF7A4BAFF662}"/>
              </a:ext>
            </a:extLst>
          </p:cNvPr>
          <p:cNvSpPr txBox="1"/>
          <p:nvPr/>
        </p:nvSpPr>
        <p:spPr>
          <a:xfrm>
            <a:off x="87682" y="501041"/>
            <a:ext cx="2430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Plotting The Number of flowers par family </a:t>
            </a:r>
          </a:p>
        </p:txBody>
      </p:sp>
    </p:spTree>
    <p:extLst>
      <p:ext uri="{BB962C8B-B14F-4D97-AF65-F5344CB8AC3E}">
        <p14:creationId xmlns:p14="http://schemas.microsoft.com/office/powerpoint/2010/main" val="1814658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5CD0DD8-3D36-C698-2E88-4D039A6BED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9509" y="1395254"/>
            <a:ext cx="6230219" cy="14392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614D613-C9CA-BAE4-FD4D-D278554032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451" y="4260379"/>
            <a:ext cx="5877745" cy="147658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9271A42-F3BC-E307-0D58-8CF04B4EF587}"/>
              </a:ext>
            </a:extLst>
          </p:cNvPr>
          <p:cNvSpPr txBox="1"/>
          <p:nvPr/>
        </p:nvSpPr>
        <p:spPr>
          <a:xfrm>
            <a:off x="184758" y="3284958"/>
            <a:ext cx="610643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#removing the duplicates and adjusting the range of </a:t>
            </a:r>
            <a:r>
              <a:rPr lang="en-US" b="0" dirty="0" err="1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indexs</a:t>
            </a:r>
            <a:r>
              <a:rPr lang="en-US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 between  species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4572A2-C8CA-0E82-C308-2DD14ED116FD}"/>
              </a:ext>
            </a:extLst>
          </p:cNvPr>
          <p:cNvSpPr txBox="1"/>
          <p:nvPr/>
        </p:nvSpPr>
        <p:spPr>
          <a:xfrm>
            <a:off x="-10438" y="197483"/>
            <a:ext cx="610643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#getting the index of the first word after the specie is name and the </a:t>
            </a:r>
            <a:r>
              <a:rPr lang="en-US" b="0" dirty="0" err="1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the</a:t>
            </a:r>
            <a:r>
              <a:rPr lang="en-US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 last word before the next one is name 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71945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9C09414-0EA6-C09A-04A5-A7CA8239B5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2835" y="409590"/>
            <a:ext cx="6916115" cy="25816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CAF4931-C2A5-F424-E71C-5E8778567E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242" y="4544543"/>
            <a:ext cx="5687219" cy="80021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F38AF15-AC91-1E0C-FC98-9AFDFD9C8384}"/>
              </a:ext>
            </a:extLst>
          </p:cNvPr>
          <p:cNvSpPr txBox="1"/>
          <p:nvPr/>
        </p:nvSpPr>
        <p:spPr>
          <a:xfrm>
            <a:off x="115023" y="3866776"/>
            <a:ext cx="610643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#looping to covert all values from ft to in by multiplying them by 12 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3DEA55-C56D-B46F-B23B-AF408FABBA0A}"/>
              </a:ext>
            </a:extLst>
          </p:cNvPr>
          <p:cNvSpPr txBox="1"/>
          <p:nvPr/>
        </p:nvSpPr>
        <p:spPr>
          <a:xfrm>
            <a:off x="0" y="678917"/>
            <a:ext cx="61064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#Getting the length of the flower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72059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815D3E9-16FE-8BAD-8154-1798C9D20D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726" y="755574"/>
            <a:ext cx="7516274" cy="32675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DBB0D2D-6D41-23B3-6772-8010B9883CC6}"/>
              </a:ext>
            </a:extLst>
          </p:cNvPr>
          <p:cNvSpPr txBox="1"/>
          <p:nvPr/>
        </p:nvSpPr>
        <p:spPr>
          <a:xfrm>
            <a:off x="460331" y="1105514"/>
            <a:ext cx="381104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Getting the average length and how tall and short each flower can be </a:t>
            </a:r>
          </a:p>
          <a:p>
            <a:r>
              <a:rPr lang="en-US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Converting their str to int or float to plot them  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56740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262E52F-996D-C47D-94C0-D7A0CF780D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7751" y="477764"/>
            <a:ext cx="5782482" cy="54014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7FC71F9-C671-B3B5-C736-25B832871D86}"/>
              </a:ext>
            </a:extLst>
          </p:cNvPr>
          <p:cNvSpPr txBox="1"/>
          <p:nvPr/>
        </p:nvSpPr>
        <p:spPr>
          <a:xfrm>
            <a:off x="250521" y="914400"/>
            <a:ext cx="5022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Pair	Plotting the average , longest and shortest</a:t>
            </a:r>
          </a:p>
        </p:txBody>
      </p:sp>
    </p:spTree>
    <p:extLst>
      <p:ext uri="{BB962C8B-B14F-4D97-AF65-F5344CB8AC3E}">
        <p14:creationId xmlns:p14="http://schemas.microsoft.com/office/powerpoint/2010/main" val="8477101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4789EE8-5C0D-B5BE-B105-AB7DF6EA41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8357" y="0"/>
            <a:ext cx="6820852" cy="15432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A9A8A93-8E19-DC76-2B1A-DB91D0147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0441" y="1839412"/>
            <a:ext cx="3439005" cy="7430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AF01BC-B2E9-B4B5-6E83-20E82476FB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1016" y="2838368"/>
            <a:ext cx="4077269" cy="14765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48D163E-D838-CC95-7688-AFC7FCB837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0441" y="4826754"/>
            <a:ext cx="3096057" cy="44773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D076233-5516-F911-82C1-9A5A31E636D0}"/>
              </a:ext>
            </a:extLst>
          </p:cNvPr>
          <p:cNvSpPr txBox="1"/>
          <p:nvPr/>
        </p:nvSpPr>
        <p:spPr>
          <a:xfrm>
            <a:off x="-10438" y="20012"/>
            <a:ext cx="61064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Getting the color of each flower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007730-0099-5AFC-DCF0-3566F0F82094}"/>
              </a:ext>
            </a:extLst>
          </p:cNvPr>
          <p:cNvSpPr txBox="1"/>
          <p:nvPr/>
        </p:nvSpPr>
        <p:spPr>
          <a:xfrm>
            <a:off x="143264" y="2003397"/>
            <a:ext cx="61377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Making a </a:t>
            </a:r>
            <a:r>
              <a:rPr lang="en-US" b="0" dirty="0" err="1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 out of the colors and the flowers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252C9CA-FBF8-B078-5C88-629D3F355EEC}"/>
              </a:ext>
            </a:extLst>
          </p:cNvPr>
          <p:cNvSpPr txBox="1"/>
          <p:nvPr/>
        </p:nvSpPr>
        <p:spPr>
          <a:xfrm>
            <a:off x="0" y="2802896"/>
            <a:ext cx="61377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Counting the number </a:t>
            </a:r>
            <a:r>
              <a:rPr lang="en-US" dirty="0">
                <a:solidFill>
                  <a:srgbClr val="6AA94F"/>
                </a:solidFill>
                <a:latin typeface="Courier New" panose="02070309020205020404" pitchFamily="49" charset="0"/>
              </a:rPr>
              <a:t>of colors to know the most common and rarest colors 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5F46B31-19C2-0114-8BB2-34AFB3731784}"/>
              </a:ext>
            </a:extLst>
          </p:cNvPr>
          <p:cNvSpPr txBox="1"/>
          <p:nvPr/>
        </p:nvSpPr>
        <p:spPr>
          <a:xfrm>
            <a:off x="313151" y="4570851"/>
            <a:ext cx="61377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Making a </a:t>
            </a:r>
            <a:r>
              <a:rPr lang="en-US" b="0" dirty="0" err="1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 from colors and there </a:t>
            </a:r>
            <a:r>
              <a:rPr lang="en-US" b="0" dirty="0" err="1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frequancy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8445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9FEF15-3018-3513-1B5D-EB66420862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4129" y="104311"/>
            <a:ext cx="8754697" cy="66493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66B30BE-65B1-64BA-356C-88897CA3C10E}"/>
              </a:ext>
            </a:extLst>
          </p:cNvPr>
          <p:cNvSpPr txBox="1"/>
          <p:nvPr/>
        </p:nvSpPr>
        <p:spPr>
          <a:xfrm>
            <a:off x="231732" y="753359"/>
            <a:ext cx="71774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Plotting the colors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73798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5283E13-3D3B-CF17-C16A-E428F305E1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82" y="1573965"/>
            <a:ext cx="7944959" cy="198147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189CF2C-10FA-88F7-47EF-4AC158E711EF}"/>
              </a:ext>
            </a:extLst>
          </p:cNvPr>
          <p:cNvSpPr txBox="1"/>
          <p:nvPr/>
        </p:nvSpPr>
        <p:spPr>
          <a:xfrm>
            <a:off x="284967" y="226553"/>
            <a:ext cx="610643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Getting the dates of flowering season of each flower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23090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1FAC2D8-B3C0-3DE4-A784-11352052EA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8463" y="170995"/>
            <a:ext cx="6020640" cy="651600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93FFBBA-BD73-DA64-2221-4079116FB559}"/>
              </a:ext>
            </a:extLst>
          </p:cNvPr>
          <p:cNvSpPr txBox="1"/>
          <p:nvPr/>
        </p:nvSpPr>
        <p:spPr>
          <a:xfrm>
            <a:off x="0" y="1516734"/>
            <a:ext cx="61064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Making Function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14042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0524B1C-7E87-6D10-DAD8-2653522E89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8578" y="496945"/>
            <a:ext cx="4448796" cy="353426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F8B4823-A876-0AD3-585F-AFE54D6E9478}"/>
              </a:ext>
            </a:extLst>
          </p:cNvPr>
          <p:cNvSpPr txBox="1"/>
          <p:nvPr/>
        </p:nvSpPr>
        <p:spPr>
          <a:xfrm>
            <a:off x="438411" y="726510"/>
            <a:ext cx="5260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 Method</a:t>
            </a:r>
          </a:p>
        </p:txBody>
      </p:sp>
    </p:spTree>
    <p:extLst>
      <p:ext uri="{BB962C8B-B14F-4D97-AF65-F5344CB8AC3E}">
        <p14:creationId xmlns:p14="http://schemas.microsoft.com/office/powerpoint/2010/main" val="2533647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59243C0-30AE-E4FA-E4E7-C8B2233FF8E3}"/>
              </a:ext>
            </a:extLst>
          </p:cNvPr>
          <p:cNvSpPr txBox="1"/>
          <p:nvPr/>
        </p:nvSpPr>
        <p:spPr>
          <a:xfrm>
            <a:off x="0" y="939451"/>
            <a:ext cx="12192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Team members 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Osama Ayman 205028</a:t>
            </a:r>
          </a:p>
          <a:p>
            <a:pPr algn="ctr"/>
            <a:r>
              <a:rPr lang="en-US" dirty="0" err="1"/>
              <a:t>Elsam</a:t>
            </a:r>
            <a:r>
              <a:rPr lang="en-US" dirty="0"/>
              <a:t> said 205018</a:t>
            </a:r>
          </a:p>
          <a:p>
            <a:pPr algn="ctr"/>
            <a:r>
              <a:rPr lang="en-US" dirty="0"/>
              <a:t>Omar Essam 205008</a:t>
            </a:r>
          </a:p>
        </p:txBody>
      </p:sp>
    </p:spTree>
    <p:extLst>
      <p:ext uri="{BB962C8B-B14F-4D97-AF65-F5344CB8AC3E}">
        <p14:creationId xmlns:p14="http://schemas.microsoft.com/office/powerpoint/2010/main" val="2202489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45FE45B-A34C-00DB-B3E6-1850A831138C}"/>
              </a:ext>
            </a:extLst>
          </p:cNvPr>
          <p:cNvSpPr txBox="1"/>
          <p:nvPr/>
        </p:nvSpPr>
        <p:spPr>
          <a:xfrm>
            <a:off x="278296" y="1757238"/>
            <a:ext cx="114021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latin typeface="Söhne Mono"/>
              </a:rPr>
              <a:t>The idea of the project is to be able to extract flowers names and families from a text book and also extract there features like  length color by segmenting the book is words and find the said by its </a:t>
            </a:r>
            <a:r>
              <a:rPr lang="en-US" b="1" dirty="0" err="1">
                <a:latin typeface="Söhne Mono"/>
              </a:rPr>
              <a:t>indexs</a:t>
            </a:r>
            <a:endParaRPr lang="en-US" b="1" dirty="0">
              <a:latin typeface="Söhne Mono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496081-E13C-ED4C-9D6F-C5D30F4FF27E}"/>
              </a:ext>
            </a:extLst>
          </p:cNvPr>
          <p:cNvSpPr txBox="1"/>
          <p:nvPr/>
        </p:nvSpPr>
        <p:spPr>
          <a:xfrm>
            <a:off x="2486770" y="888760"/>
            <a:ext cx="61026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Söhne Mono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113387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72E62FC-AC7C-392A-52F2-F29F0870F9E7}"/>
              </a:ext>
            </a:extLst>
          </p:cNvPr>
          <p:cNvSpPr txBox="1"/>
          <p:nvPr/>
        </p:nvSpPr>
        <p:spPr>
          <a:xfrm>
            <a:off x="333375" y="-131267"/>
            <a:ext cx="10687049" cy="66171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┌─────────────────┐</a:t>
            </a:r>
          </a:p>
          <a:p>
            <a:r>
              <a:rPr lang="en-US" dirty="0"/>
              <a:t>  │   import the book </a:t>
            </a:r>
          </a:p>
          <a:p>
            <a:r>
              <a:rPr lang="en-US" dirty="0"/>
              <a:t>  └─────────────────┘  </a:t>
            </a:r>
            <a:r>
              <a:rPr lang="en-US" sz="2800" b="1" dirty="0"/>
              <a:t>pipeline</a:t>
            </a:r>
          </a:p>
          <a:p>
            <a:r>
              <a:rPr lang="en-US" dirty="0"/>
              <a:t>             │</a:t>
            </a:r>
          </a:p>
          <a:p>
            <a:r>
              <a:rPr lang="en-US" dirty="0"/>
              <a:t>             ▼</a:t>
            </a:r>
          </a:p>
          <a:p>
            <a:r>
              <a:rPr lang="en-US" dirty="0"/>
              <a:t>  ┌─────────────────┐</a:t>
            </a:r>
          </a:p>
          <a:p>
            <a:r>
              <a:rPr lang="en-US" dirty="0"/>
              <a:t>  │   segmenting the book </a:t>
            </a:r>
          </a:p>
          <a:p>
            <a:r>
              <a:rPr lang="en-US" dirty="0"/>
              <a:t>  └─────────────────┘</a:t>
            </a:r>
          </a:p>
          <a:p>
            <a:r>
              <a:rPr lang="en-US" dirty="0"/>
              <a:t>             │</a:t>
            </a:r>
          </a:p>
          <a:p>
            <a:r>
              <a:rPr lang="en-US" dirty="0"/>
              <a:t>             ▼</a:t>
            </a:r>
          </a:p>
          <a:p>
            <a:r>
              <a:rPr lang="en-US" dirty="0"/>
              <a:t>  ┌─────────────────┐</a:t>
            </a:r>
          </a:p>
          <a:p>
            <a:r>
              <a:rPr lang="en-US" dirty="0"/>
              <a:t>  │ Extract names and families</a:t>
            </a:r>
          </a:p>
          <a:p>
            <a:r>
              <a:rPr lang="en-US" dirty="0"/>
              <a:t>  └─────────────────┘</a:t>
            </a:r>
          </a:p>
          <a:p>
            <a:r>
              <a:rPr lang="en-US" dirty="0"/>
              <a:t>             │</a:t>
            </a:r>
          </a:p>
          <a:p>
            <a:r>
              <a:rPr lang="en-US" dirty="0"/>
              <a:t>             ▼</a:t>
            </a:r>
          </a:p>
          <a:p>
            <a:r>
              <a:rPr lang="en-US" dirty="0"/>
              <a:t>  ┌─────────────────┐</a:t>
            </a:r>
          </a:p>
          <a:p>
            <a:r>
              <a:rPr lang="en-US" dirty="0"/>
              <a:t>  │</a:t>
            </a:r>
            <a:r>
              <a:rPr lang="en-US" sz="1400" dirty="0"/>
              <a:t>Extract the features for Each of them</a:t>
            </a:r>
          </a:p>
          <a:p>
            <a:r>
              <a:rPr lang="en-US" dirty="0"/>
              <a:t>  └─────────────────┘</a:t>
            </a:r>
          </a:p>
          <a:p>
            <a:r>
              <a:rPr lang="en-US" dirty="0"/>
              <a:t>             │</a:t>
            </a:r>
          </a:p>
          <a:p>
            <a:r>
              <a:rPr lang="en-US" dirty="0"/>
              <a:t>             ▼</a:t>
            </a:r>
          </a:p>
          <a:p>
            <a:r>
              <a:rPr lang="en-US" dirty="0"/>
              <a:t>  ┌─────────────────┐</a:t>
            </a:r>
          </a:p>
          <a:p>
            <a:r>
              <a:rPr lang="en-US" dirty="0"/>
              <a:t>  │  Test &amp; Evaluate </a:t>
            </a:r>
          </a:p>
          <a:p>
            <a:r>
              <a:rPr lang="en-US" dirty="0"/>
              <a:t>  └─────────────────┘</a:t>
            </a:r>
          </a:p>
        </p:txBody>
      </p:sp>
    </p:spTree>
    <p:extLst>
      <p:ext uri="{BB962C8B-B14F-4D97-AF65-F5344CB8AC3E}">
        <p14:creationId xmlns:p14="http://schemas.microsoft.com/office/powerpoint/2010/main" val="3251504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8160E88-219B-2B76-6FDE-5B766749F8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21472"/>
            <a:ext cx="12192000" cy="14576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F7B3985-684C-DF83-5594-107078A45AC7}"/>
              </a:ext>
            </a:extLst>
          </p:cNvPr>
          <p:cNvSpPr txBox="1"/>
          <p:nvPr/>
        </p:nvSpPr>
        <p:spPr>
          <a:xfrm>
            <a:off x="0" y="288099"/>
            <a:ext cx="7741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Importing the libraires and Reading the book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AB3547-14F5-A693-5CC3-D694EE41F7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626530"/>
            <a:ext cx="11088647" cy="194337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1393F2E-6007-6920-E396-59A81FE38660}"/>
              </a:ext>
            </a:extLst>
          </p:cNvPr>
          <p:cNvSpPr txBox="1"/>
          <p:nvPr/>
        </p:nvSpPr>
        <p:spPr>
          <a:xfrm>
            <a:off x="0" y="3808491"/>
            <a:ext cx="7665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Tokenizing the book</a:t>
            </a:r>
          </a:p>
        </p:txBody>
      </p:sp>
    </p:spTree>
    <p:extLst>
      <p:ext uri="{BB962C8B-B14F-4D97-AF65-F5344CB8AC3E}">
        <p14:creationId xmlns:p14="http://schemas.microsoft.com/office/powerpoint/2010/main" val="3467664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F91807D-34FE-6D57-EA13-6AD08D5589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07196"/>
            <a:ext cx="9602540" cy="188621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5E04242-E466-7114-C3F6-956775CAA4B0}"/>
              </a:ext>
            </a:extLst>
          </p:cNvPr>
          <p:cNvSpPr txBox="1"/>
          <p:nvPr/>
        </p:nvSpPr>
        <p:spPr>
          <a:xfrm>
            <a:off x="225468" y="237995"/>
            <a:ext cx="6263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Getting The Names of the families</a:t>
            </a:r>
          </a:p>
        </p:txBody>
      </p:sp>
    </p:spTree>
    <p:extLst>
      <p:ext uri="{BB962C8B-B14F-4D97-AF65-F5344CB8AC3E}">
        <p14:creationId xmlns:p14="http://schemas.microsoft.com/office/powerpoint/2010/main" val="1883365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89B8B6B-799F-959A-0048-C397E32B2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1231" y="0"/>
            <a:ext cx="8154068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2C976B6-FEB3-667B-645E-F4D43F9BF5E4}"/>
              </a:ext>
            </a:extLst>
          </p:cNvPr>
          <p:cNvSpPr txBox="1"/>
          <p:nvPr/>
        </p:nvSpPr>
        <p:spPr>
          <a:xfrm>
            <a:off x="0" y="250521"/>
            <a:ext cx="39707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Getting the names of each species and making a dictionary with Family is name as the key and its belonging species as a list of values </a:t>
            </a:r>
          </a:p>
        </p:txBody>
      </p:sp>
    </p:spTree>
    <p:extLst>
      <p:ext uri="{BB962C8B-B14F-4D97-AF65-F5344CB8AC3E}">
        <p14:creationId xmlns:p14="http://schemas.microsoft.com/office/powerpoint/2010/main" val="1989063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13C0D38-4C12-BB9C-19A8-53F4617ADF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4740" y="109074"/>
            <a:ext cx="7030431" cy="66398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474CF1B-5216-A7BD-A348-25EE37935B30}"/>
              </a:ext>
            </a:extLst>
          </p:cNvPr>
          <p:cNvSpPr txBox="1"/>
          <p:nvPr/>
        </p:nvSpPr>
        <p:spPr>
          <a:xfrm>
            <a:off x="0" y="109074"/>
            <a:ext cx="3156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SAMPLE</a:t>
            </a:r>
          </a:p>
        </p:txBody>
      </p:sp>
    </p:spTree>
    <p:extLst>
      <p:ext uri="{BB962C8B-B14F-4D97-AF65-F5344CB8AC3E}">
        <p14:creationId xmlns:p14="http://schemas.microsoft.com/office/powerpoint/2010/main" val="1350494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B4F45F2-23A1-83A8-910C-47D96FB46876}"/>
              </a:ext>
            </a:extLst>
          </p:cNvPr>
          <p:cNvSpPr txBox="1"/>
          <p:nvPr/>
        </p:nvSpPr>
        <p:spPr>
          <a:xfrm>
            <a:off x="125260" y="162838"/>
            <a:ext cx="5970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  <a:latin typeface="Roboto" panose="02000000000000000000" pitchFamily="2" charset="0"/>
              </a:rPr>
              <a:t>making an panda </a:t>
            </a:r>
            <a:r>
              <a:rPr lang="en-US" b="0" i="0" dirty="0" err="1">
                <a:effectLst/>
                <a:latin typeface="Roboto" panose="02000000000000000000" pitchFamily="2" charset="0"/>
              </a:rPr>
              <a:t>df</a:t>
            </a:r>
            <a:r>
              <a:rPr lang="en-US" b="0" i="0" dirty="0">
                <a:effectLst/>
                <a:latin typeface="Roboto" panose="02000000000000000000" pitchFamily="2" charset="0"/>
              </a:rPr>
              <a:t> for </a:t>
            </a:r>
            <a:r>
              <a:rPr lang="en-US" b="0" i="0" dirty="0" err="1">
                <a:effectLst/>
                <a:latin typeface="Roboto" panose="02000000000000000000" pitchFamily="2" charset="0"/>
              </a:rPr>
              <a:t>familes</a:t>
            </a:r>
            <a:r>
              <a:rPr lang="en-US" b="0" i="0" dirty="0">
                <a:effectLst/>
                <a:latin typeface="Roboto" panose="02000000000000000000" pitchFamily="2" charset="0"/>
              </a:rPr>
              <a:t> and species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9A8A16-42EC-2EDD-867C-EBA9C58259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60" y="486003"/>
            <a:ext cx="4420217" cy="16194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2BFC76A-D231-AE98-3A59-7D71A9AC52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108604"/>
            <a:ext cx="11622122" cy="8954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FEB6325-DFD1-4599-B51B-6FC0A2FA5D84}"/>
              </a:ext>
            </a:extLst>
          </p:cNvPr>
          <p:cNvSpPr txBox="1"/>
          <p:nvPr/>
        </p:nvSpPr>
        <p:spPr>
          <a:xfrm>
            <a:off x="0" y="3105834"/>
            <a:ext cx="102838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effectLst/>
                <a:latin typeface="Courier New" panose="02070309020205020404" pitchFamily="49" charset="0"/>
              </a:rPr>
              <a:t>checking if the names of rows are in the </a:t>
            </a:r>
            <a:r>
              <a:rPr lang="en-US" b="0" dirty="0" err="1">
                <a:effectLst/>
                <a:latin typeface="Courier New" panose="02070309020205020404" pitchFamily="49" charset="0"/>
              </a:rPr>
              <a:t>dict</a:t>
            </a:r>
            <a:r>
              <a:rPr lang="en-US" b="0" dirty="0">
                <a:effectLst/>
                <a:latin typeface="Courier New" panose="02070309020205020404" pitchFamily="49" charset="0"/>
              </a:rPr>
              <a:t> and changing the value of the columns that have the same name as there value in the </a:t>
            </a:r>
            <a:r>
              <a:rPr lang="en-US" b="0" dirty="0" err="1">
                <a:effectLst/>
                <a:latin typeface="Courier New" panose="02070309020205020404" pitchFamily="49" charset="0"/>
              </a:rPr>
              <a:t>dict</a:t>
            </a:r>
            <a:r>
              <a:rPr lang="en-US" b="0" dirty="0">
                <a:effectLst/>
                <a:latin typeface="Courier New" panose="02070309020205020404" pitchFamily="49" charset="0"/>
              </a:rPr>
              <a:t> to 1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C9DCE67-AC83-74B6-E630-B13C45C4E5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558" y="6086207"/>
            <a:ext cx="5020376" cy="28579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9A003D5-E0B2-9296-C6FC-BB4717DE7E23}"/>
              </a:ext>
            </a:extLst>
          </p:cNvPr>
          <p:cNvSpPr txBox="1"/>
          <p:nvPr/>
        </p:nvSpPr>
        <p:spPr>
          <a:xfrm>
            <a:off x="121558" y="5612562"/>
            <a:ext cx="76032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effectLst/>
                <a:latin typeface="Courier New" panose="02070309020205020404" pitchFamily="49" charset="0"/>
              </a:rPr>
              <a:t>getting the total number of species for each family</a:t>
            </a:r>
          </a:p>
        </p:txBody>
      </p:sp>
    </p:spTree>
    <p:extLst>
      <p:ext uri="{BB962C8B-B14F-4D97-AF65-F5344CB8AC3E}">
        <p14:creationId xmlns:p14="http://schemas.microsoft.com/office/powerpoint/2010/main" val="101036950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403</TotalTime>
  <Words>369</Words>
  <Application>Microsoft Office PowerPoint</Application>
  <PresentationFormat>Widescreen</PresentationFormat>
  <Paragraphs>58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Courier New</vt:lpstr>
      <vt:lpstr>Roboto</vt:lpstr>
      <vt:lpstr>Söhne Mono</vt:lpstr>
      <vt:lpstr>Trebuchet MS</vt:lpstr>
      <vt:lpstr>Wingdings 3</vt:lpstr>
      <vt:lpstr>Facet</vt:lpstr>
      <vt:lpstr>Flower CLassification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Islam Saied</dc:creator>
  <cp:lastModifiedBy>20512018100532</cp:lastModifiedBy>
  <cp:revision>5</cp:revision>
  <dcterms:created xsi:type="dcterms:W3CDTF">2023-05-24T22:07:09Z</dcterms:created>
  <dcterms:modified xsi:type="dcterms:W3CDTF">2023-05-25T19:30:28Z</dcterms:modified>
</cp:coreProperties>
</file>