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62" r:id="rId5"/>
    <p:sldId id="264" r:id="rId6"/>
    <p:sldId id="261"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AF4CA-1253-410F-94D2-824212FDE64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EEE9F00-36BF-42B2-B4C4-31E909B57067}">
      <dgm:prSet/>
      <dgm:spPr/>
      <dgm:t>
        <a:bodyPr/>
        <a:lstStyle/>
        <a:p>
          <a:pPr>
            <a:lnSpc>
              <a:spcPct val="100000"/>
            </a:lnSpc>
          </a:pPr>
          <a:r>
            <a:rPr lang="en-US" dirty="0"/>
            <a:t>Choose the right pricing models.</a:t>
          </a:r>
        </a:p>
      </dgm:t>
    </dgm:pt>
    <dgm:pt modelId="{3F99F44F-4548-4489-B42E-FF699E36E60C}" type="parTrans" cxnId="{91B5580F-11B8-4626-91EF-4CAFDD115F21}">
      <dgm:prSet/>
      <dgm:spPr/>
      <dgm:t>
        <a:bodyPr/>
        <a:lstStyle/>
        <a:p>
          <a:endParaRPr lang="en-US"/>
        </a:p>
      </dgm:t>
    </dgm:pt>
    <dgm:pt modelId="{09151125-A66A-4D31-BF28-1FE7AC16E89A}" type="sibTrans" cxnId="{91B5580F-11B8-4626-91EF-4CAFDD115F21}">
      <dgm:prSet/>
      <dgm:spPr/>
      <dgm:t>
        <a:bodyPr/>
        <a:lstStyle/>
        <a:p>
          <a:endParaRPr lang="en-US"/>
        </a:p>
      </dgm:t>
    </dgm:pt>
    <dgm:pt modelId="{7A0E4107-F3E9-4562-92A4-09D2E12D9DF9}">
      <dgm:prSet/>
      <dgm:spPr/>
      <dgm:t>
        <a:bodyPr/>
        <a:lstStyle/>
        <a:p>
          <a:pPr>
            <a:lnSpc>
              <a:spcPct val="100000"/>
            </a:lnSpc>
          </a:pPr>
          <a:r>
            <a:rPr lang="en-US" dirty="0"/>
            <a:t>Match capacity with demand.</a:t>
          </a:r>
        </a:p>
      </dgm:t>
    </dgm:pt>
    <dgm:pt modelId="{7B78838D-B970-4AA1-A2AF-4DE564880CC7}" type="parTrans" cxnId="{4905F028-EB1B-4B56-8647-54E049C31A9E}">
      <dgm:prSet/>
      <dgm:spPr/>
      <dgm:t>
        <a:bodyPr/>
        <a:lstStyle/>
        <a:p>
          <a:endParaRPr lang="en-US"/>
        </a:p>
      </dgm:t>
    </dgm:pt>
    <dgm:pt modelId="{6E3BDF63-553F-4D69-8C0D-C594072B0C09}" type="sibTrans" cxnId="{4905F028-EB1B-4B56-8647-54E049C31A9E}">
      <dgm:prSet/>
      <dgm:spPr/>
      <dgm:t>
        <a:bodyPr/>
        <a:lstStyle/>
        <a:p>
          <a:endParaRPr lang="en-US"/>
        </a:p>
      </dgm:t>
    </dgm:pt>
    <dgm:pt modelId="{763172D8-5808-4E4D-B0AB-B0D744484464}">
      <dgm:prSet/>
      <dgm:spPr/>
      <dgm:t>
        <a:bodyPr/>
        <a:lstStyle/>
        <a:p>
          <a:pPr>
            <a:lnSpc>
              <a:spcPct val="100000"/>
            </a:lnSpc>
          </a:pPr>
          <a:r>
            <a:rPr lang="en-US"/>
            <a:t>Implement processes to identify resource waste.</a:t>
          </a:r>
        </a:p>
      </dgm:t>
    </dgm:pt>
    <dgm:pt modelId="{642BE369-EDEA-4505-9C0B-3DD165CBC4F9}" type="parTrans" cxnId="{B9C6E042-87AA-41CB-8CA2-C46ED4634B06}">
      <dgm:prSet/>
      <dgm:spPr/>
      <dgm:t>
        <a:bodyPr/>
        <a:lstStyle/>
        <a:p>
          <a:endParaRPr lang="en-US"/>
        </a:p>
      </dgm:t>
    </dgm:pt>
    <dgm:pt modelId="{33F80CA2-4903-4916-AF72-317E88700051}" type="sibTrans" cxnId="{B9C6E042-87AA-41CB-8CA2-C46ED4634B06}">
      <dgm:prSet/>
      <dgm:spPr/>
      <dgm:t>
        <a:bodyPr/>
        <a:lstStyle/>
        <a:p>
          <a:endParaRPr lang="en-US"/>
        </a:p>
      </dgm:t>
    </dgm:pt>
    <dgm:pt modelId="{685F984C-CCD1-4757-BF25-D1E705A64AE0}" type="pres">
      <dgm:prSet presAssocID="{F72AF4CA-1253-410F-94D2-824212FDE640}" presName="root" presStyleCnt="0">
        <dgm:presLayoutVars>
          <dgm:dir/>
          <dgm:resizeHandles val="exact"/>
        </dgm:presLayoutVars>
      </dgm:prSet>
      <dgm:spPr/>
    </dgm:pt>
    <dgm:pt modelId="{59184813-8D1D-4EA5-B620-5774AE0722E8}" type="pres">
      <dgm:prSet presAssocID="{4EEE9F00-36BF-42B2-B4C4-31E909B57067}" presName="compNode" presStyleCnt="0"/>
      <dgm:spPr/>
    </dgm:pt>
    <dgm:pt modelId="{B7D2E4B6-8EEC-4DD8-B61F-36D2351017D5}" type="pres">
      <dgm:prSet presAssocID="{4EEE9F00-36BF-42B2-B4C4-31E909B57067}" presName="bgRect" presStyleLbl="bgShp" presStyleIdx="0" presStyleCnt="3"/>
      <dgm:spPr/>
    </dgm:pt>
    <dgm:pt modelId="{2E25F546-2229-4A33-9ABC-7B5F20B095BC}" type="pres">
      <dgm:prSet presAssocID="{4EEE9F00-36BF-42B2-B4C4-31E909B570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g"/>
        </a:ext>
      </dgm:extLst>
    </dgm:pt>
    <dgm:pt modelId="{34415542-5826-4F69-BB0A-F2DB11BC8144}" type="pres">
      <dgm:prSet presAssocID="{4EEE9F00-36BF-42B2-B4C4-31E909B57067}" presName="spaceRect" presStyleCnt="0"/>
      <dgm:spPr/>
    </dgm:pt>
    <dgm:pt modelId="{D6B8A7AD-94BD-4D02-A890-7E249A7CD912}" type="pres">
      <dgm:prSet presAssocID="{4EEE9F00-36BF-42B2-B4C4-31E909B57067}" presName="parTx" presStyleLbl="revTx" presStyleIdx="0" presStyleCnt="3">
        <dgm:presLayoutVars>
          <dgm:chMax val="0"/>
          <dgm:chPref val="0"/>
        </dgm:presLayoutVars>
      </dgm:prSet>
      <dgm:spPr/>
    </dgm:pt>
    <dgm:pt modelId="{23DC7727-D4F6-4E43-83EF-40304F40DA01}" type="pres">
      <dgm:prSet presAssocID="{09151125-A66A-4D31-BF28-1FE7AC16E89A}" presName="sibTrans" presStyleCnt="0"/>
      <dgm:spPr/>
    </dgm:pt>
    <dgm:pt modelId="{6DBE925E-B914-4976-894B-6D4A885C74AE}" type="pres">
      <dgm:prSet presAssocID="{7A0E4107-F3E9-4562-92A4-09D2E12D9DF9}" presName="compNode" presStyleCnt="0"/>
      <dgm:spPr/>
    </dgm:pt>
    <dgm:pt modelId="{F815BA41-65C1-4309-BF84-08B75F24196C}" type="pres">
      <dgm:prSet presAssocID="{7A0E4107-F3E9-4562-92A4-09D2E12D9DF9}" presName="bgRect" presStyleLbl="bgShp" presStyleIdx="1" presStyleCnt="3"/>
      <dgm:spPr/>
    </dgm:pt>
    <dgm:pt modelId="{F358355A-DF59-4D60-8DBA-51D59F2EA3DA}" type="pres">
      <dgm:prSet presAssocID="{7A0E4107-F3E9-4562-92A4-09D2E12D9D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0C451035-C328-4A20-BF2D-FA0F1BAD0059}" type="pres">
      <dgm:prSet presAssocID="{7A0E4107-F3E9-4562-92A4-09D2E12D9DF9}" presName="spaceRect" presStyleCnt="0"/>
      <dgm:spPr/>
    </dgm:pt>
    <dgm:pt modelId="{4F00D75A-02D3-4062-AC24-FDF0E15C27DB}" type="pres">
      <dgm:prSet presAssocID="{7A0E4107-F3E9-4562-92A4-09D2E12D9DF9}" presName="parTx" presStyleLbl="revTx" presStyleIdx="1" presStyleCnt="3">
        <dgm:presLayoutVars>
          <dgm:chMax val="0"/>
          <dgm:chPref val="0"/>
        </dgm:presLayoutVars>
      </dgm:prSet>
      <dgm:spPr/>
    </dgm:pt>
    <dgm:pt modelId="{3377CFBA-0EF6-4417-A3CD-0D4102AD0B2D}" type="pres">
      <dgm:prSet presAssocID="{6E3BDF63-553F-4D69-8C0D-C594072B0C09}" presName="sibTrans" presStyleCnt="0"/>
      <dgm:spPr/>
    </dgm:pt>
    <dgm:pt modelId="{5E4FF3A8-4C8E-4381-B8F8-F6B013F0E145}" type="pres">
      <dgm:prSet presAssocID="{763172D8-5808-4E4D-B0AB-B0D744484464}" presName="compNode" presStyleCnt="0"/>
      <dgm:spPr/>
    </dgm:pt>
    <dgm:pt modelId="{F99373B5-DA65-4106-94E2-A074C9D010EE}" type="pres">
      <dgm:prSet presAssocID="{763172D8-5808-4E4D-B0AB-B0D744484464}" presName="bgRect" presStyleLbl="bgShp" presStyleIdx="2" presStyleCnt="3"/>
      <dgm:spPr/>
    </dgm:pt>
    <dgm:pt modelId="{9B29082B-8B5C-4256-9A1B-A892B31538B7}" type="pres">
      <dgm:prSet presAssocID="{763172D8-5808-4E4D-B0AB-B0D7444844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cycle"/>
        </a:ext>
      </dgm:extLst>
    </dgm:pt>
    <dgm:pt modelId="{BCD75382-5AA9-4EF6-9959-46608C9E7850}" type="pres">
      <dgm:prSet presAssocID="{763172D8-5808-4E4D-B0AB-B0D744484464}" presName="spaceRect" presStyleCnt="0"/>
      <dgm:spPr/>
    </dgm:pt>
    <dgm:pt modelId="{DA2EA22B-0414-4C7D-A3D3-F42076A57FA6}" type="pres">
      <dgm:prSet presAssocID="{763172D8-5808-4E4D-B0AB-B0D744484464}" presName="parTx" presStyleLbl="revTx" presStyleIdx="2" presStyleCnt="3">
        <dgm:presLayoutVars>
          <dgm:chMax val="0"/>
          <dgm:chPref val="0"/>
        </dgm:presLayoutVars>
      </dgm:prSet>
      <dgm:spPr/>
    </dgm:pt>
  </dgm:ptLst>
  <dgm:cxnLst>
    <dgm:cxn modelId="{C30A680F-AF9E-442D-B3BB-1298668EE1AA}" type="presOf" srcId="{F72AF4CA-1253-410F-94D2-824212FDE640}" destId="{685F984C-CCD1-4757-BF25-D1E705A64AE0}" srcOrd="0" destOrd="0" presId="urn:microsoft.com/office/officeart/2018/2/layout/IconVerticalSolidList"/>
    <dgm:cxn modelId="{91B5580F-11B8-4626-91EF-4CAFDD115F21}" srcId="{F72AF4CA-1253-410F-94D2-824212FDE640}" destId="{4EEE9F00-36BF-42B2-B4C4-31E909B57067}" srcOrd="0" destOrd="0" parTransId="{3F99F44F-4548-4489-B42E-FF699E36E60C}" sibTransId="{09151125-A66A-4D31-BF28-1FE7AC16E89A}"/>
    <dgm:cxn modelId="{4905F028-EB1B-4B56-8647-54E049C31A9E}" srcId="{F72AF4CA-1253-410F-94D2-824212FDE640}" destId="{7A0E4107-F3E9-4562-92A4-09D2E12D9DF9}" srcOrd="1" destOrd="0" parTransId="{7B78838D-B970-4AA1-A2AF-4DE564880CC7}" sibTransId="{6E3BDF63-553F-4D69-8C0D-C594072B0C09}"/>
    <dgm:cxn modelId="{B9C6E042-87AA-41CB-8CA2-C46ED4634B06}" srcId="{F72AF4CA-1253-410F-94D2-824212FDE640}" destId="{763172D8-5808-4E4D-B0AB-B0D744484464}" srcOrd="2" destOrd="0" parTransId="{642BE369-EDEA-4505-9C0B-3DD165CBC4F9}" sibTransId="{33F80CA2-4903-4916-AF72-317E88700051}"/>
    <dgm:cxn modelId="{C32C7A47-CCAC-4E6F-9760-667A44FE9F5B}" type="presOf" srcId="{7A0E4107-F3E9-4562-92A4-09D2E12D9DF9}" destId="{4F00D75A-02D3-4062-AC24-FDF0E15C27DB}" srcOrd="0" destOrd="0" presId="urn:microsoft.com/office/officeart/2018/2/layout/IconVerticalSolidList"/>
    <dgm:cxn modelId="{3921F283-1DCA-4159-A375-E35B41F2B54E}" type="presOf" srcId="{4EEE9F00-36BF-42B2-B4C4-31E909B57067}" destId="{D6B8A7AD-94BD-4D02-A890-7E249A7CD912}" srcOrd="0" destOrd="0" presId="urn:microsoft.com/office/officeart/2018/2/layout/IconVerticalSolidList"/>
    <dgm:cxn modelId="{41F56DE3-B8B8-46C1-881D-356083D325D9}" type="presOf" srcId="{763172D8-5808-4E4D-B0AB-B0D744484464}" destId="{DA2EA22B-0414-4C7D-A3D3-F42076A57FA6}" srcOrd="0" destOrd="0" presId="urn:microsoft.com/office/officeart/2018/2/layout/IconVerticalSolidList"/>
    <dgm:cxn modelId="{E086FBEB-8328-4225-9177-555271708D59}" type="presParOf" srcId="{685F984C-CCD1-4757-BF25-D1E705A64AE0}" destId="{59184813-8D1D-4EA5-B620-5774AE0722E8}" srcOrd="0" destOrd="0" presId="urn:microsoft.com/office/officeart/2018/2/layout/IconVerticalSolidList"/>
    <dgm:cxn modelId="{5AF07967-BDB5-4145-B181-599B0276F3A5}" type="presParOf" srcId="{59184813-8D1D-4EA5-B620-5774AE0722E8}" destId="{B7D2E4B6-8EEC-4DD8-B61F-36D2351017D5}" srcOrd="0" destOrd="0" presId="urn:microsoft.com/office/officeart/2018/2/layout/IconVerticalSolidList"/>
    <dgm:cxn modelId="{7AABB08B-628D-4E2C-9317-547D7AAFE8D7}" type="presParOf" srcId="{59184813-8D1D-4EA5-B620-5774AE0722E8}" destId="{2E25F546-2229-4A33-9ABC-7B5F20B095BC}" srcOrd="1" destOrd="0" presId="urn:microsoft.com/office/officeart/2018/2/layout/IconVerticalSolidList"/>
    <dgm:cxn modelId="{4C4AE6CB-8ABC-4D09-8C15-D5839A8FAD12}" type="presParOf" srcId="{59184813-8D1D-4EA5-B620-5774AE0722E8}" destId="{34415542-5826-4F69-BB0A-F2DB11BC8144}" srcOrd="2" destOrd="0" presId="urn:microsoft.com/office/officeart/2018/2/layout/IconVerticalSolidList"/>
    <dgm:cxn modelId="{709C9A52-93C5-478C-8929-7753061CD2C7}" type="presParOf" srcId="{59184813-8D1D-4EA5-B620-5774AE0722E8}" destId="{D6B8A7AD-94BD-4D02-A890-7E249A7CD912}" srcOrd="3" destOrd="0" presId="urn:microsoft.com/office/officeart/2018/2/layout/IconVerticalSolidList"/>
    <dgm:cxn modelId="{D87D1130-EC55-4EA3-84BC-E94FE68A7AC5}" type="presParOf" srcId="{685F984C-CCD1-4757-BF25-D1E705A64AE0}" destId="{23DC7727-D4F6-4E43-83EF-40304F40DA01}" srcOrd="1" destOrd="0" presId="urn:microsoft.com/office/officeart/2018/2/layout/IconVerticalSolidList"/>
    <dgm:cxn modelId="{AFF14FC4-82B4-43B5-9F7C-321E70B63FCD}" type="presParOf" srcId="{685F984C-CCD1-4757-BF25-D1E705A64AE0}" destId="{6DBE925E-B914-4976-894B-6D4A885C74AE}" srcOrd="2" destOrd="0" presId="urn:microsoft.com/office/officeart/2018/2/layout/IconVerticalSolidList"/>
    <dgm:cxn modelId="{7FAC6E20-5461-41A9-9E98-3CF352917B35}" type="presParOf" srcId="{6DBE925E-B914-4976-894B-6D4A885C74AE}" destId="{F815BA41-65C1-4309-BF84-08B75F24196C}" srcOrd="0" destOrd="0" presId="urn:microsoft.com/office/officeart/2018/2/layout/IconVerticalSolidList"/>
    <dgm:cxn modelId="{40E0E1F5-69A7-4DBC-9222-643CBAA536AF}" type="presParOf" srcId="{6DBE925E-B914-4976-894B-6D4A885C74AE}" destId="{F358355A-DF59-4D60-8DBA-51D59F2EA3DA}" srcOrd="1" destOrd="0" presId="urn:microsoft.com/office/officeart/2018/2/layout/IconVerticalSolidList"/>
    <dgm:cxn modelId="{78724EC5-D37A-4F9A-969F-8CB2006F7669}" type="presParOf" srcId="{6DBE925E-B914-4976-894B-6D4A885C74AE}" destId="{0C451035-C328-4A20-BF2D-FA0F1BAD0059}" srcOrd="2" destOrd="0" presId="urn:microsoft.com/office/officeart/2018/2/layout/IconVerticalSolidList"/>
    <dgm:cxn modelId="{1416644A-CC49-41C3-9148-C861F94625E0}" type="presParOf" srcId="{6DBE925E-B914-4976-894B-6D4A885C74AE}" destId="{4F00D75A-02D3-4062-AC24-FDF0E15C27DB}" srcOrd="3" destOrd="0" presId="urn:microsoft.com/office/officeart/2018/2/layout/IconVerticalSolidList"/>
    <dgm:cxn modelId="{D65BE0FC-64CE-4210-A48F-F5543C8B813B}" type="presParOf" srcId="{685F984C-CCD1-4757-BF25-D1E705A64AE0}" destId="{3377CFBA-0EF6-4417-A3CD-0D4102AD0B2D}" srcOrd="3" destOrd="0" presId="urn:microsoft.com/office/officeart/2018/2/layout/IconVerticalSolidList"/>
    <dgm:cxn modelId="{78B39516-B6AB-45D5-BDC1-C5840B7F490A}" type="presParOf" srcId="{685F984C-CCD1-4757-BF25-D1E705A64AE0}" destId="{5E4FF3A8-4C8E-4381-B8F8-F6B013F0E145}" srcOrd="4" destOrd="0" presId="urn:microsoft.com/office/officeart/2018/2/layout/IconVerticalSolidList"/>
    <dgm:cxn modelId="{1840D5EA-C767-4D7F-862A-BEAB5B20C8CA}" type="presParOf" srcId="{5E4FF3A8-4C8E-4381-B8F8-F6B013F0E145}" destId="{F99373B5-DA65-4106-94E2-A074C9D010EE}" srcOrd="0" destOrd="0" presId="urn:microsoft.com/office/officeart/2018/2/layout/IconVerticalSolidList"/>
    <dgm:cxn modelId="{A2B612C5-E35A-4235-8F4F-C6D628ECBFBC}" type="presParOf" srcId="{5E4FF3A8-4C8E-4381-B8F8-F6B013F0E145}" destId="{9B29082B-8B5C-4256-9A1B-A892B31538B7}" srcOrd="1" destOrd="0" presId="urn:microsoft.com/office/officeart/2018/2/layout/IconVerticalSolidList"/>
    <dgm:cxn modelId="{4AC33A98-DF4A-4693-8173-E02555A2F46B}" type="presParOf" srcId="{5E4FF3A8-4C8E-4381-B8F8-F6B013F0E145}" destId="{BCD75382-5AA9-4EF6-9959-46608C9E7850}" srcOrd="2" destOrd="0" presId="urn:microsoft.com/office/officeart/2018/2/layout/IconVerticalSolidList"/>
    <dgm:cxn modelId="{0EB4801F-B572-43D5-B239-3DF08C23DCDA}" type="presParOf" srcId="{5E4FF3A8-4C8E-4381-B8F8-F6B013F0E145}" destId="{DA2EA22B-0414-4C7D-A3D3-F42076A57FA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B94422-5550-4167-8805-F684CB9436E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02B4100-73A5-48A3-8CA0-D801D049DF7C}">
      <dgm:prSet/>
      <dgm:spPr/>
      <dgm:t>
        <a:bodyPr/>
        <a:lstStyle/>
        <a:p>
          <a:r>
            <a:rPr lang="en-US" b="0" i="0" dirty="0"/>
            <a:t>Use Compute Savings Plans to reduce EC2, Fargate and Lambda costs Savings Plans is a flexible pricing model that provides savings of up to 72% on your AWS compute usage. This pricing model offers lower prices on Amazon EC2 instances usage, regardless of instance family, size, OS, tenancy or AWS Region, and also applies to AWS Fargate and AWS Lambda usage. Use the recommendations provided in AWS Cost Explorer, and ensure that you have chosen compute, one year, no upfront options. Once you sign up</a:t>
          </a:r>
          <a:endParaRPr lang="en-US" dirty="0"/>
        </a:p>
      </dgm:t>
    </dgm:pt>
    <dgm:pt modelId="{5D4894A5-B42F-490E-8B63-28B039623CC2}" type="parTrans" cxnId="{726FE8F1-1828-4290-B31D-F23D0B830C92}">
      <dgm:prSet/>
      <dgm:spPr/>
      <dgm:t>
        <a:bodyPr/>
        <a:lstStyle/>
        <a:p>
          <a:endParaRPr lang="en-US"/>
        </a:p>
      </dgm:t>
    </dgm:pt>
    <dgm:pt modelId="{048AD448-5FD6-4DAE-ABE9-494C88ED3E0A}" type="sibTrans" cxnId="{726FE8F1-1828-4290-B31D-F23D0B830C92}">
      <dgm:prSet/>
      <dgm:spPr/>
      <dgm:t>
        <a:bodyPr/>
        <a:lstStyle/>
        <a:p>
          <a:endParaRPr lang="en-US"/>
        </a:p>
      </dgm:t>
    </dgm:pt>
    <dgm:pt modelId="{9769EDDE-254C-48E7-9D62-B8B1725A50C3}">
      <dgm:prSet/>
      <dgm:spPr/>
      <dgm:t>
        <a:bodyPr/>
        <a:lstStyle/>
        <a:p>
          <a:r>
            <a:rPr lang="en-US" b="0" i="0"/>
            <a:t>Use Amazon EC2 Spot Instances to reduce EC2 costs Customers can use Spot Instances to receive up to a 90% discount off On-Demand prices without making a term-based commitment. Spot instances are an ideal option for applications that are fault-tolerant, scalable, or flexible, such as big data (EMR, Hadoop, Spark clusters), containerized workloads (ECS/EKS or self-managed Kubernetes), CI/CD, web servers, high performance computing (Batch, grid servers, genomic sequencing) and test &amp; development en</a:t>
          </a:r>
          <a:endParaRPr lang="en-US"/>
        </a:p>
      </dgm:t>
    </dgm:pt>
    <dgm:pt modelId="{E808FB5C-D725-468E-B745-E7B3F6D8DF50}" type="parTrans" cxnId="{50168C01-FDAC-4943-A71C-DF84FDF23B43}">
      <dgm:prSet/>
      <dgm:spPr/>
      <dgm:t>
        <a:bodyPr/>
        <a:lstStyle/>
        <a:p>
          <a:endParaRPr lang="en-US"/>
        </a:p>
      </dgm:t>
    </dgm:pt>
    <dgm:pt modelId="{C4F8163B-615F-4585-B55A-D8F2096837BF}" type="sibTrans" cxnId="{50168C01-FDAC-4943-A71C-DF84FDF23B43}">
      <dgm:prSet/>
      <dgm:spPr/>
      <dgm:t>
        <a:bodyPr/>
        <a:lstStyle/>
        <a:p>
          <a:endParaRPr lang="en-US"/>
        </a:p>
      </dgm:t>
    </dgm:pt>
    <dgm:pt modelId="{033A5DB6-D207-4054-A12F-FF9780F3DFEF}">
      <dgm:prSet/>
      <dgm:spPr/>
      <dgm:t>
        <a:bodyPr/>
        <a:lstStyle/>
        <a:p>
          <a:r>
            <a:rPr lang="en-US" b="0" i="0"/>
            <a:t>Use Reserved Instances (RI) to reduce RDS, Redshift, ElastiCache and Elasticsearch costs For certain services like Amazon EC2 and Amazon RDS, you can invest in reserved capacity. With Reserved Instances, you can save up to 72% over equivalent on-demand capacity. Reserved Instances are available in 3 options – All up-front (AURI), partial up-front (PURI) or no upfront payments (NURI). Use the recommendations provided in AWS Cost Explorer RI purchase recommendations, which is based on your RDS, R</a:t>
          </a:r>
          <a:endParaRPr lang="en-US"/>
        </a:p>
      </dgm:t>
    </dgm:pt>
    <dgm:pt modelId="{9A969F19-0A53-4CFF-8E1D-170518924609}" type="parTrans" cxnId="{15CEC84D-6099-48E0-B9D8-449E9C124383}">
      <dgm:prSet/>
      <dgm:spPr/>
      <dgm:t>
        <a:bodyPr/>
        <a:lstStyle/>
        <a:p>
          <a:endParaRPr lang="en-US"/>
        </a:p>
      </dgm:t>
    </dgm:pt>
    <dgm:pt modelId="{99268A63-B891-4414-839B-4B198B103543}" type="sibTrans" cxnId="{15CEC84D-6099-48E0-B9D8-449E9C124383}">
      <dgm:prSet/>
      <dgm:spPr/>
      <dgm:t>
        <a:bodyPr/>
        <a:lstStyle/>
        <a:p>
          <a:endParaRPr lang="en-US"/>
        </a:p>
      </dgm:t>
    </dgm:pt>
    <dgm:pt modelId="{4BD5D471-31B0-4C5E-B7DE-8477CFF54826}" type="pres">
      <dgm:prSet presAssocID="{C7B94422-5550-4167-8805-F684CB9436E2}" presName="linear" presStyleCnt="0">
        <dgm:presLayoutVars>
          <dgm:animLvl val="lvl"/>
          <dgm:resizeHandles val="exact"/>
        </dgm:presLayoutVars>
      </dgm:prSet>
      <dgm:spPr/>
    </dgm:pt>
    <dgm:pt modelId="{12A1FB66-EA74-476B-B0FC-A11505D2CB5C}" type="pres">
      <dgm:prSet presAssocID="{302B4100-73A5-48A3-8CA0-D801D049DF7C}" presName="parentText" presStyleLbl="node1" presStyleIdx="0" presStyleCnt="3">
        <dgm:presLayoutVars>
          <dgm:chMax val="0"/>
          <dgm:bulletEnabled val="1"/>
        </dgm:presLayoutVars>
      </dgm:prSet>
      <dgm:spPr/>
    </dgm:pt>
    <dgm:pt modelId="{F7E0AD9A-660D-4009-8EC8-65494A3FFF51}" type="pres">
      <dgm:prSet presAssocID="{048AD448-5FD6-4DAE-ABE9-494C88ED3E0A}" presName="spacer" presStyleCnt="0"/>
      <dgm:spPr/>
    </dgm:pt>
    <dgm:pt modelId="{942A41F9-2870-4B85-AD82-DB7DBBB72D48}" type="pres">
      <dgm:prSet presAssocID="{9769EDDE-254C-48E7-9D62-B8B1725A50C3}" presName="parentText" presStyleLbl="node1" presStyleIdx="1" presStyleCnt="3">
        <dgm:presLayoutVars>
          <dgm:chMax val="0"/>
          <dgm:bulletEnabled val="1"/>
        </dgm:presLayoutVars>
      </dgm:prSet>
      <dgm:spPr/>
    </dgm:pt>
    <dgm:pt modelId="{9603F62B-0DC1-441F-9756-76D14C941A48}" type="pres">
      <dgm:prSet presAssocID="{C4F8163B-615F-4585-B55A-D8F2096837BF}" presName="spacer" presStyleCnt="0"/>
      <dgm:spPr/>
    </dgm:pt>
    <dgm:pt modelId="{CC429D27-AF36-4357-B416-B91E589CE8E8}" type="pres">
      <dgm:prSet presAssocID="{033A5DB6-D207-4054-A12F-FF9780F3DFEF}" presName="parentText" presStyleLbl="node1" presStyleIdx="2" presStyleCnt="3">
        <dgm:presLayoutVars>
          <dgm:chMax val="0"/>
          <dgm:bulletEnabled val="1"/>
        </dgm:presLayoutVars>
      </dgm:prSet>
      <dgm:spPr/>
    </dgm:pt>
  </dgm:ptLst>
  <dgm:cxnLst>
    <dgm:cxn modelId="{50168C01-FDAC-4943-A71C-DF84FDF23B43}" srcId="{C7B94422-5550-4167-8805-F684CB9436E2}" destId="{9769EDDE-254C-48E7-9D62-B8B1725A50C3}" srcOrd="1" destOrd="0" parTransId="{E808FB5C-D725-468E-B745-E7B3F6D8DF50}" sibTransId="{C4F8163B-615F-4585-B55A-D8F2096837BF}"/>
    <dgm:cxn modelId="{2D040639-D5D8-4F73-8BE3-94E9A673A865}" type="presOf" srcId="{033A5DB6-D207-4054-A12F-FF9780F3DFEF}" destId="{CC429D27-AF36-4357-B416-B91E589CE8E8}" srcOrd="0" destOrd="0" presId="urn:microsoft.com/office/officeart/2005/8/layout/vList2"/>
    <dgm:cxn modelId="{15CEC84D-6099-48E0-B9D8-449E9C124383}" srcId="{C7B94422-5550-4167-8805-F684CB9436E2}" destId="{033A5DB6-D207-4054-A12F-FF9780F3DFEF}" srcOrd="2" destOrd="0" parTransId="{9A969F19-0A53-4CFF-8E1D-170518924609}" sibTransId="{99268A63-B891-4414-839B-4B198B103543}"/>
    <dgm:cxn modelId="{C13EB0B0-C70C-44BF-AF44-4B6A3EE144F2}" type="presOf" srcId="{302B4100-73A5-48A3-8CA0-D801D049DF7C}" destId="{12A1FB66-EA74-476B-B0FC-A11505D2CB5C}" srcOrd="0" destOrd="0" presId="urn:microsoft.com/office/officeart/2005/8/layout/vList2"/>
    <dgm:cxn modelId="{C68E32B5-20F0-461B-B5C5-31792397887E}" type="presOf" srcId="{C7B94422-5550-4167-8805-F684CB9436E2}" destId="{4BD5D471-31B0-4C5E-B7DE-8477CFF54826}" srcOrd="0" destOrd="0" presId="urn:microsoft.com/office/officeart/2005/8/layout/vList2"/>
    <dgm:cxn modelId="{3E0EEBEF-CB61-4514-8151-7F4CCC1F2D7C}" type="presOf" srcId="{9769EDDE-254C-48E7-9D62-B8B1725A50C3}" destId="{942A41F9-2870-4B85-AD82-DB7DBBB72D48}" srcOrd="0" destOrd="0" presId="urn:microsoft.com/office/officeart/2005/8/layout/vList2"/>
    <dgm:cxn modelId="{726FE8F1-1828-4290-B31D-F23D0B830C92}" srcId="{C7B94422-5550-4167-8805-F684CB9436E2}" destId="{302B4100-73A5-48A3-8CA0-D801D049DF7C}" srcOrd="0" destOrd="0" parTransId="{5D4894A5-B42F-490E-8B63-28B039623CC2}" sibTransId="{048AD448-5FD6-4DAE-ABE9-494C88ED3E0A}"/>
    <dgm:cxn modelId="{D4504148-C9CE-491F-A06E-4A973312C9B5}" type="presParOf" srcId="{4BD5D471-31B0-4C5E-B7DE-8477CFF54826}" destId="{12A1FB66-EA74-476B-B0FC-A11505D2CB5C}" srcOrd="0" destOrd="0" presId="urn:microsoft.com/office/officeart/2005/8/layout/vList2"/>
    <dgm:cxn modelId="{A91E095C-BA4B-4716-AB18-2F584992C35A}" type="presParOf" srcId="{4BD5D471-31B0-4C5E-B7DE-8477CFF54826}" destId="{F7E0AD9A-660D-4009-8EC8-65494A3FFF51}" srcOrd="1" destOrd="0" presId="urn:microsoft.com/office/officeart/2005/8/layout/vList2"/>
    <dgm:cxn modelId="{6CAB3819-9C71-47B4-9296-BC2F7A5C8BAD}" type="presParOf" srcId="{4BD5D471-31B0-4C5E-B7DE-8477CFF54826}" destId="{942A41F9-2870-4B85-AD82-DB7DBBB72D48}" srcOrd="2" destOrd="0" presId="urn:microsoft.com/office/officeart/2005/8/layout/vList2"/>
    <dgm:cxn modelId="{B62F43B9-06BE-4D68-A4DB-DBB348F1FE9A}" type="presParOf" srcId="{4BD5D471-31B0-4C5E-B7DE-8477CFF54826}" destId="{9603F62B-0DC1-441F-9756-76D14C941A48}" srcOrd="3" destOrd="0" presId="urn:microsoft.com/office/officeart/2005/8/layout/vList2"/>
    <dgm:cxn modelId="{E4FEEE56-FD8D-49DD-80EF-E1B4CAA4CF35}" type="presParOf" srcId="{4BD5D471-31B0-4C5E-B7DE-8477CFF54826}" destId="{CC429D27-AF36-4357-B416-B91E589CE8E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B94422-5550-4167-8805-F684CB9436E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869D829-0420-4BAF-B138-CB066EFA6741}">
      <dgm:prSet custT="1"/>
      <dgm:spPr/>
      <dgm:t>
        <a:bodyPr/>
        <a:lstStyle/>
        <a:p>
          <a:r>
            <a:rPr lang="en-US" sz="1100" b="1" dirty="0"/>
            <a:t>Analyze Amazon DynamoDB usage and reduce cost by leveraging Autoscaling or On-demand</a:t>
          </a:r>
          <a:br>
            <a:rPr lang="en-US" sz="1000" dirty="0"/>
          </a:br>
          <a:br>
            <a:rPr lang="en-US" sz="1000" dirty="0"/>
          </a:br>
          <a:r>
            <a:rPr lang="en-US" sz="1000" dirty="0"/>
            <a:t>Analyze your DynamoDB usage by monitoring 2 metrics, </a:t>
          </a:r>
          <a:r>
            <a:rPr lang="en-US" sz="1000" dirty="0" err="1"/>
            <a:t>ConsumedReadCapacityUnits</a:t>
          </a:r>
          <a:r>
            <a:rPr lang="en-US" sz="1000" dirty="0"/>
            <a:t> and </a:t>
          </a:r>
          <a:r>
            <a:rPr lang="en-US" sz="1000" dirty="0" err="1"/>
            <a:t>ConsumedWriteCapacityUnits</a:t>
          </a:r>
          <a:r>
            <a:rPr lang="en-US" sz="1000" dirty="0"/>
            <a:t>, in CloudWatch. To automatically scale (in and out) your DynamoDB table, use the </a:t>
          </a:r>
          <a:r>
            <a:rPr lang="en-US" sz="1000" dirty="0" err="1"/>
            <a:t>AutoScaling</a:t>
          </a:r>
          <a:r>
            <a:rPr lang="en-US" sz="1000" dirty="0"/>
            <a:t> feature. Using the steps here, you can enable </a:t>
          </a:r>
          <a:r>
            <a:rPr lang="en-US" sz="1000" dirty="0" err="1"/>
            <a:t>AutoScaling</a:t>
          </a:r>
          <a:r>
            <a:rPr lang="en-US" sz="1000" dirty="0"/>
            <a:t> on your existing tables. Alternately, you can also use the on-demand option. This option allows you to pay-per-request for read and write requests so that you only pay for what you use, making it easy to balance costs and performance.</a:t>
          </a:r>
        </a:p>
      </dgm:t>
    </dgm:pt>
    <dgm:pt modelId="{B0662B6B-A4F2-4982-91A1-CF83A67CFE62}" type="parTrans" cxnId="{B36A36E1-7F16-470D-9D8E-76963054D648}">
      <dgm:prSet/>
      <dgm:spPr/>
      <dgm:t>
        <a:bodyPr/>
        <a:lstStyle/>
        <a:p>
          <a:endParaRPr lang="en-US"/>
        </a:p>
      </dgm:t>
    </dgm:pt>
    <dgm:pt modelId="{119E7623-92B8-4A84-AF2F-9BBE163744B2}" type="sibTrans" cxnId="{B36A36E1-7F16-470D-9D8E-76963054D648}">
      <dgm:prSet/>
      <dgm:spPr/>
      <dgm:t>
        <a:bodyPr/>
        <a:lstStyle/>
        <a:p>
          <a:endParaRPr lang="en-US"/>
        </a:p>
      </dgm:t>
    </dgm:pt>
    <dgm:pt modelId="{E4B86639-9CAA-47FF-BEE7-861DDD9E2B49}">
      <dgm:prSet custT="1"/>
      <dgm:spPr/>
      <dgm:t>
        <a:bodyPr/>
        <a:lstStyle/>
        <a:p>
          <a:r>
            <a:rPr lang="en-US" sz="1100" b="1" dirty="0"/>
            <a:t>Identify Amazon EC2 instances with low-utilization and reduce cost by stopping or rightsizing</a:t>
          </a:r>
          <a:br>
            <a:rPr lang="en-US" sz="1000" dirty="0"/>
          </a:br>
          <a:br>
            <a:rPr lang="en-US" sz="1000" dirty="0"/>
          </a:br>
          <a:r>
            <a:rPr lang="en-US" sz="1000" dirty="0"/>
            <a:t>Use AWS Cost Explorer Resource Optimization to get a report of EC2 instances that are either idle or have low utilization. You can reduce costs by either stopping or downsizing these instances. Use AWS Instance Scheduler to automatically stop instances. Use AWS Operations Conductor to automatically resize the EC2 instances (based on the recommendations report from Cost Explorer).</a:t>
          </a:r>
        </a:p>
      </dgm:t>
    </dgm:pt>
    <dgm:pt modelId="{6D8826FA-FFC3-4CFC-871D-CD74BA24CB4E}" type="parTrans" cxnId="{A8546B91-76FA-4254-9A20-17E630DF58EE}">
      <dgm:prSet/>
      <dgm:spPr/>
      <dgm:t>
        <a:bodyPr/>
        <a:lstStyle/>
        <a:p>
          <a:endParaRPr lang="en-US"/>
        </a:p>
      </dgm:t>
    </dgm:pt>
    <dgm:pt modelId="{4BD8671A-0701-447B-8C1C-3E64F3665693}" type="sibTrans" cxnId="{A8546B91-76FA-4254-9A20-17E630DF58EE}">
      <dgm:prSet/>
      <dgm:spPr/>
      <dgm:t>
        <a:bodyPr/>
        <a:lstStyle/>
        <a:p>
          <a:endParaRPr lang="en-US"/>
        </a:p>
      </dgm:t>
    </dgm:pt>
    <dgm:pt modelId="{696B66FB-4059-4A04-8592-2E6BD2A14957}">
      <dgm:prSet custT="1"/>
      <dgm:spPr/>
      <dgm:t>
        <a:bodyPr/>
        <a:lstStyle/>
        <a:p>
          <a:r>
            <a:rPr lang="en-US" sz="1100" b="1" dirty="0"/>
            <a:t>Identify Amazon RDS, Amazon Redshift instances with low utilization and reduce cost by stopping (RDS) and pausing (Redshift) </a:t>
          </a:r>
          <a:br>
            <a:rPr lang="en-US" sz="1000" dirty="0"/>
          </a:br>
          <a:br>
            <a:rPr lang="en-US" sz="1000" dirty="0"/>
          </a:br>
          <a:r>
            <a:rPr lang="en-US" sz="1000" dirty="0"/>
            <a:t>Use the Trusted Advisor Amazon RDS Idle DB instances check, to identify DB instances which have not had any connection over the last 7 days. To reduce costs, stop these DB instances using the automation steps described in this blog post. For Redshift, use the Trusted Advisor Underutilized Redshift clusters check, to identify clusters which have had no connections for the last 7 days, and less than 5% cluster wide average CPU utilization for 99% of the last 7 days. To reduce costs, pause these clusters using the steps in this blog.</a:t>
          </a:r>
        </a:p>
      </dgm:t>
    </dgm:pt>
    <dgm:pt modelId="{5A97DFC0-6607-41A6-B2F0-22DF81084D6C}" type="parTrans" cxnId="{9E075FF6-99DC-426B-988C-A1D0158C3C08}">
      <dgm:prSet/>
      <dgm:spPr/>
      <dgm:t>
        <a:bodyPr/>
        <a:lstStyle/>
        <a:p>
          <a:endParaRPr lang="en-US"/>
        </a:p>
      </dgm:t>
    </dgm:pt>
    <dgm:pt modelId="{B6A6FBAB-AB45-465B-BF8C-B0DE8C2BA3EC}" type="sibTrans" cxnId="{9E075FF6-99DC-426B-988C-A1D0158C3C08}">
      <dgm:prSet/>
      <dgm:spPr/>
      <dgm:t>
        <a:bodyPr/>
        <a:lstStyle/>
        <a:p>
          <a:endParaRPr lang="en-US"/>
        </a:p>
      </dgm:t>
    </dgm:pt>
    <dgm:pt modelId="{4BD5D471-31B0-4C5E-B7DE-8477CFF54826}" type="pres">
      <dgm:prSet presAssocID="{C7B94422-5550-4167-8805-F684CB9436E2}" presName="linear" presStyleCnt="0">
        <dgm:presLayoutVars>
          <dgm:animLvl val="lvl"/>
          <dgm:resizeHandles val="exact"/>
        </dgm:presLayoutVars>
      </dgm:prSet>
      <dgm:spPr/>
    </dgm:pt>
    <dgm:pt modelId="{63379E37-BCE2-4176-ADA3-4463EF15C329}" type="pres">
      <dgm:prSet presAssocID="{B869D829-0420-4BAF-B138-CB066EFA6741}" presName="parentText" presStyleLbl="node1" presStyleIdx="0" presStyleCnt="3">
        <dgm:presLayoutVars>
          <dgm:chMax val="0"/>
          <dgm:bulletEnabled val="1"/>
        </dgm:presLayoutVars>
      </dgm:prSet>
      <dgm:spPr/>
    </dgm:pt>
    <dgm:pt modelId="{39A99714-DEB5-468B-BBCA-896DBFEEBA40}" type="pres">
      <dgm:prSet presAssocID="{119E7623-92B8-4A84-AF2F-9BBE163744B2}" presName="spacer" presStyleCnt="0"/>
      <dgm:spPr/>
    </dgm:pt>
    <dgm:pt modelId="{10D98543-7138-4BD5-AE18-95ED3FA19780}" type="pres">
      <dgm:prSet presAssocID="{E4B86639-9CAA-47FF-BEE7-861DDD9E2B49}" presName="parentText" presStyleLbl="node1" presStyleIdx="1" presStyleCnt="3">
        <dgm:presLayoutVars>
          <dgm:chMax val="0"/>
          <dgm:bulletEnabled val="1"/>
        </dgm:presLayoutVars>
      </dgm:prSet>
      <dgm:spPr/>
    </dgm:pt>
    <dgm:pt modelId="{E8CD691B-7C8A-47D8-BA31-0F6F7B039534}" type="pres">
      <dgm:prSet presAssocID="{4BD8671A-0701-447B-8C1C-3E64F3665693}" presName="spacer" presStyleCnt="0"/>
      <dgm:spPr/>
    </dgm:pt>
    <dgm:pt modelId="{FE1C2385-E0DE-4C51-B19F-A620B9B2CE21}" type="pres">
      <dgm:prSet presAssocID="{696B66FB-4059-4A04-8592-2E6BD2A14957}" presName="parentText" presStyleLbl="node1" presStyleIdx="2" presStyleCnt="3">
        <dgm:presLayoutVars>
          <dgm:chMax val="0"/>
          <dgm:bulletEnabled val="1"/>
        </dgm:presLayoutVars>
      </dgm:prSet>
      <dgm:spPr/>
    </dgm:pt>
  </dgm:ptLst>
  <dgm:cxnLst>
    <dgm:cxn modelId="{1812F25B-E745-45CE-BA66-04D1D756A4B6}" type="presOf" srcId="{B869D829-0420-4BAF-B138-CB066EFA6741}" destId="{63379E37-BCE2-4176-ADA3-4463EF15C329}" srcOrd="0" destOrd="0" presId="urn:microsoft.com/office/officeart/2005/8/layout/vList2"/>
    <dgm:cxn modelId="{800FFD73-5C2B-46B5-B138-3D68F8940155}" type="presOf" srcId="{E4B86639-9CAA-47FF-BEE7-861DDD9E2B49}" destId="{10D98543-7138-4BD5-AE18-95ED3FA19780}" srcOrd="0" destOrd="0" presId="urn:microsoft.com/office/officeart/2005/8/layout/vList2"/>
    <dgm:cxn modelId="{A8546B91-76FA-4254-9A20-17E630DF58EE}" srcId="{C7B94422-5550-4167-8805-F684CB9436E2}" destId="{E4B86639-9CAA-47FF-BEE7-861DDD9E2B49}" srcOrd="1" destOrd="0" parTransId="{6D8826FA-FFC3-4CFC-871D-CD74BA24CB4E}" sibTransId="{4BD8671A-0701-447B-8C1C-3E64F3665693}"/>
    <dgm:cxn modelId="{C68E32B5-20F0-461B-B5C5-31792397887E}" type="presOf" srcId="{C7B94422-5550-4167-8805-F684CB9436E2}" destId="{4BD5D471-31B0-4C5E-B7DE-8477CFF54826}" srcOrd="0" destOrd="0" presId="urn:microsoft.com/office/officeart/2005/8/layout/vList2"/>
    <dgm:cxn modelId="{FD33F8BD-26B6-421F-8968-5A4E1A2B273C}" type="presOf" srcId="{696B66FB-4059-4A04-8592-2E6BD2A14957}" destId="{FE1C2385-E0DE-4C51-B19F-A620B9B2CE21}" srcOrd="0" destOrd="0" presId="urn:microsoft.com/office/officeart/2005/8/layout/vList2"/>
    <dgm:cxn modelId="{B36A36E1-7F16-470D-9D8E-76963054D648}" srcId="{C7B94422-5550-4167-8805-F684CB9436E2}" destId="{B869D829-0420-4BAF-B138-CB066EFA6741}" srcOrd="0" destOrd="0" parTransId="{B0662B6B-A4F2-4982-91A1-CF83A67CFE62}" sibTransId="{119E7623-92B8-4A84-AF2F-9BBE163744B2}"/>
    <dgm:cxn modelId="{9E075FF6-99DC-426B-988C-A1D0158C3C08}" srcId="{C7B94422-5550-4167-8805-F684CB9436E2}" destId="{696B66FB-4059-4A04-8592-2E6BD2A14957}" srcOrd="2" destOrd="0" parTransId="{5A97DFC0-6607-41A6-B2F0-22DF81084D6C}" sibTransId="{B6A6FBAB-AB45-465B-BF8C-B0DE8C2BA3EC}"/>
    <dgm:cxn modelId="{308102CC-B1E7-4B79-9338-3D7EE27DC786}" type="presParOf" srcId="{4BD5D471-31B0-4C5E-B7DE-8477CFF54826}" destId="{63379E37-BCE2-4176-ADA3-4463EF15C329}" srcOrd="0" destOrd="0" presId="urn:microsoft.com/office/officeart/2005/8/layout/vList2"/>
    <dgm:cxn modelId="{F4C0B67D-AE74-409E-AE78-20E8FA4F0E75}" type="presParOf" srcId="{4BD5D471-31B0-4C5E-B7DE-8477CFF54826}" destId="{39A99714-DEB5-468B-BBCA-896DBFEEBA40}" srcOrd="1" destOrd="0" presId="urn:microsoft.com/office/officeart/2005/8/layout/vList2"/>
    <dgm:cxn modelId="{B507324B-E7EE-4C25-AC20-C9FB8EA53F5D}" type="presParOf" srcId="{4BD5D471-31B0-4C5E-B7DE-8477CFF54826}" destId="{10D98543-7138-4BD5-AE18-95ED3FA19780}" srcOrd="2" destOrd="0" presId="urn:microsoft.com/office/officeart/2005/8/layout/vList2"/>
    <dgm:cxn modelId="{70368A8E-A2B0-4793-8E2C-17154B897EDF}" type="presParOf" srcId="{4BD5D471-31B0-4C5E-B7DE-8477CFF54826}" destId="{E8CD691B-7C8A-47D8-BA31-0F6F7B039534}" srcOrd="3" destOrd="0" presId="urn:microsoft.com/office/officeart/2005/8/layout/vList2"/>
    <dgm:cxn modelId="{1111E682-7DDD-43E3-8CF4-D6FC6DB95484}" type="presParOf" srcId="{4BD5D471-31B0-4C5E-B7DE-8477CFF54826}" destId="{FE1C2385-E0DE-4C51-B19F-A620B9B2CE2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B94422-5550-4167-8805-F684CB9436E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F35C0E0-6D6E-4608-8019-FE5D07440AB7}">
      <dgm:prSet/>
      <dgm:spPr/>
      <dgm:t>
        <a:bodyPr/>
        <a:lstStyle/>
        <a:p>
          <a:r>
            <a:rPr lang="en-US" dirty="0"/>
            <a:t>Identify Amazon EBS volumes with low-utilization and reduce cost by snapshotting then deleting them</a:t>
          </a:r>
          <a:br>
            <a:rPr lang="en-US" dirty="0"/>
          </a:br>
          <a:br>
            <a:rPr lang="en-US" dirty="0"/>
          </a:br>
          <a:r>
            <a:rPr lang="en-US" dirty="0"/>
            <a:t>EBS volumes that have very low activity (less than 1 IOPS per day) over a period of 7 days indicate that they are probably not in use. Identify these volumes using the Trusted Advisor Underutilized Amazon EBS Volumes Check. To reduce costs, first snapshot the volume (in case you need it later), then delete these volumes. You can automate the creation of snapshots using the Amazon Data Lifecycle Manager. Follow the steps here to delete EBS volumes.</a:t>
          </a:r>
          <a:br>
            <a:rPr lang="en-US" dirty="0"/>
          </a:br>
          <a:br>
            <a:rPr lang="en-US" dirty="0"/>
          </a:br>
          <a:r>
            <a:rPr lang="en-US" dirty="0"/>
            <a:t>Analyze Amazon S3 usage and reduce cost by leveraging lower cost storage tiers</a:t>
          </a:r>
        </a:p>
      </dgm:t>
    </dgm:pt>
    <dgm:pt modelId="{9FC97643-9ADC-467A-A27D-FCD8EE4B21F5}" type="parTrans" cxnId="{3A99C5FE-7417-462B-8A1C-F92A56ED2930}">
      <dgm:prSet/>
      <dgm:spPr/>
      <dgm:t>
        <a:bodyPr/>
        <a:lstStyle/>
        <a:p>
          <a:endParaRPr lang="en-US"/>
        </a:p>
      </dgm:t>
    </dgm:pt>
    <dgm:pt modelId="{5597B159-9FAE-4CC2-9C12-37DD6BA719C3}" type="sibTrans" cxnId="{3A99C5FE-7417-462B-8A1C-F92A56ED2930}">
      <dgm:prSet/>
      <dgm:spPr/>
      <dgm:t>
        <a:bodyPr/>
        <a:lstStyle/>
        <a:p>
          <a:endParaRPr lang="en-US"/>
        </a:p>
      </dgm:t>
    </dgm:pt>
    <dgm:pt modelId="{A6B57232-3B7F-4FF3-BFC0-21763B56D068}">
      <dgm:prSet/>
      <dgm:spPr/>
      <dgm:t>
        <a:bodyPr/>
        <a:lstStyle/>
        <a:p>
          <a:r>
            <a:rPr lang="en-US" dirty="0"/>
            <a:t>Use S3 Analytics to analyze storage access patterns on the object data set for 30 days or longer. It makes recommendations on where you can leverage S3 Infrequently Accessed (S3 IA) to reduce costs. You can automate moving these objects into lower cost storage tier using Life Cycle Policies. Alternately, you can also use S3 Intelligent-Tiering, which automatically analyzes and moves your objects to the appropriate storage tier.</a:t>
          </a:r>
          <a:br>
            <a:rPr lang="en-US" dirty="0"/>
          </a:br>
          <a:br>
            <a:rPr lang="en-US" dirty="0"/>
          </a:br>
          <a:r>
            <a:rPr lang="en-US" dirty="0"/>
            <a:t>Review networking and reduce costs by deleting idle load balancers</a:t>
          </a:r>
        </a:p>
      </dgm:t>
    </dgm:pt>
    <dgm:pt modelId="{5D3D5FEF-FC55-4590-9B5C-FE0274267667}" type="parTrans" cxnId="{B5C798D7-07B7-4136-AF10-7BD2CDC8B8A5}">
      <dgm:prSet/>
      <dgm:spPr/>
      <dgm:t>
        <a:bodyPr/>
        <a:lstStyle/>
        <a:p>
          <a:endParaRPr lang="en-US"/>
        </a:p>
      </dgm:t>
    </dgm:pt>
    <dgm:pt modelId="{045279B6-6506-4037-9BEB-58F684CE8315}" type="sibTrans" cxnId="{B5C798D7-07B7-4136-AF10-7BD2CDC8B8A5}">
      <dgm:prSet/>
      <dgm:spPr/>
      <dgm:t>
        <a:bodyPr/>
        <a:lstStyle/>
        <a:p>
          <a:endParaRPr lang="en-US"/>
        </a:p>
      </dgm:t>
    </dgm:pt>
    <dgm:pt modelId="{33EDEE47-DF07-404D-AA20-2FEBC6C6C3B2}">
      <dgm:prSet/>
      <dgm:spPr/>
      <dgm:t>
        <a:bodyPr/>
        <a:lstStyle/>
        <a:p>
          <a:r>
            <a:rPr lang="en-US"/>
            <a:t>Use the Trusted Advisor Idle Load Balancers check to get a report of load balancers that have RequestCount of less than 100 over the past 7 days. Then, use the steps here, to delete these load balancers to reduce costs. Additionally, use the steps provided in this blog, review your data transfer costs using Cost Explorer.</a:t>
          </a:r>
          <a:endParaRPr lang="en-US" dirty="0"/>
        </a:p>
      </dgm:t>
    </dgm:pt>
    <dgm:pt modelId="{4280D20D-9441-4E02-8E6E-EB0211288CC4}" type="parTrans" cxnId="{20FDE94B-B2AA-4D3F-8DCF-38B431490D4F}">
      <dgm:prSet/>
      <dgm:spPr/>
      <dgm:t>
        <a:bodyPr/>
        <a:lstStyle/>
        <a:p>
          <a:endParaRPr lang="en-US"/>
        </a:p>
      </dgm:t>
    </dgm:pt>
    <dgm:pt modelId="{E7D055E1-BE43-4B73-8C1C-BE0F2D953E3F}" type="sibTrans" cxnId="{20FDE94B-B2AA-4D3F-8DCF-38B431490D4F}">
      <dgm:prSet/>
      <dgm:spPr/>
      <dgm:t>
        <a:bodyPr/>
        <a:lstStyle/>
        <a:p>
          <a:endParaRPr lang="en-US"/>
        </a:p>
      </dgm:t>
    </dgm:pt>
    <dgm:pt modelId="{4BD5D471-31B0-4C5E-B7DE-8477CFF54826}" type="pres">
      <dgm:prSet presAssocID="{C7B94422-5550-4167-8805-F684CB9436E2}" presName="linear" presStyleCnt="0">
        <dgm:presLayoutVars>
          <dgm:animLvl val="lvl"/>
          <dgm:resizeHandles val="exact"/>
        </dgm:presLayoutVars>
      </dgm:prSet>
      <dgm:spPr/>
    </dgm:pt>
    <dgm:pt modelId="{8B262C06-2836-434C-9389-BF55EA59DE70}" type="pres">
      <dgm:prSet presAssocID="{9F35C0E0-6D6E-4608-8019-FE5D07440AB7}" presName="parentText" presStyleLbl="node1" presStyleIdx="0" presStyleCnt="3">
        <dgm:presLayoutVars>
          <dgm:chMax val="0"/>
          <dgm:bulletEnabled val="1"/>
        </dgm:presLayoutVars>
      </dgm:prSet>
      <dgm:spPr/>
    </dgm:pt>
    <dgm:pt modelId="{E1A2E741-B60B-43BF-84B9-09C9CA476D75}" type="pres">
      <dgm:prSet presAssocID="{5597B159-9FAE-4CC2-9C12-37DD6BA719C3}" presName="spacer" presStyleCnt="0"/>
      <dgm:spPr/>
    </dgm:pt>
    <dgm:pt modelId="{298C8BDB-7912-45DC-AE92-74C4819B44D5}" type="pres">
      <dgm:prSet presAssocID="{A6B57232-3B7F-4FF3-BFC0-21763B56D068}" presName="parentText" presStyleLbl="node1" presStyleIdx="1" presStyleCnt="3">
        <dgm:presLayoutVars>
          <dgm:chMax val="0"/>
          <dgm:bulletEnabled val="1"/>
        </dgm:presLayoutVars>
      </dgm:prSet>
      <dgm:spPr/>
    </dgm:pt>
    <dgm:pt modelId="{AEDC5AD4-8A22-4CB6-B966-B1F719E5E1CA}" type="pres">
      <dgm:prSet presAssocID="{045279B6-6506-4037-9BEB-58F684CE8315}" presName="spacer" presStyleCnt="0"/>
      <dgm:spPr/>
    </dgm:pt>
    <dgm:pt modelId="{A86814E5-E4C9-49EB-98E3-46FC0A514ABA}" type="pres">
      <dgm:prSet presAssocID="{33EDEE47-DF07-404D-AA20-2FEBC6C6C3B2}" presName="parentText" presStyleLbl="node1" presStyleIdx="2" presStyleCnt="3">
        <dgm:presLayoutVars>
          <dgm:chMax val="0"/>
          <dgm:bulletEnabled val="1"/>
        </dgm:presLayoutVars>
      </dgm:prSet>
      <dgm:spPr/>
    </dgm:pt>
  </dgm:ptLst>
  <dgm:cxnLst>
    <dgm:cxn modelId="{53C7240B-4691-48D7-B3F2-4DEF7C8E005F}" type="presOf" srcId="{33EDEE47-DF07-404D-AA20-2FEBC6C6C3B2}" destId="{A86814E5-E4C9-49EB-98E3-46FC0A514ABA}" srcOrd="0" destOrd="0" presId="urn:microsoft.com/office/officeart/2005/8/layout/vList2"/>
    <dgm:cxn modelId="{9119A822-9932-4624-AFE7-C3F6EA7B3253}" type="presOf" srcId="{9F35C0E0-6D6E-4608-8019-FE5D07440AB7}" destId="{8B262C06-2836-434C-9389-BF55EA59DE70}" srcOrd="0" destOrd="0" presId="urn:microsoft.com/office/officeart/2005/8/layout/vList2"/>
    <dgm:cxn modelId="{FDD1B244-2117-45FE-BFAC-149817F06521}" type="presOf" srcId="{A6B57232-3B7F-4FF3-BFC0-21763B56D068}" destId="{298C8BDB-7912-45DC-AE92-74C4819B44D5}" srcOrd="0" destOrd="0" presId="urn:microsoft.com/office/officeart/2005/8/layout/vList2"/>
    <dgm:cxn modelId="{20FDE94B-B2AA-4D3F-8DCF-38B431490D4F}" srcId="{C7B94422-5550-4167-8805-F684CB9436E2}" destId="{33EDEE47-DF07-404D-AA20-2FEBC6C6C3B2}" srcOrd="2" destOrd="0" parTransId="{4280D20D-9441-4E02-8E6E-EB0211288CC4}" sibTransId="{E7D055E1-BE43-4B73-8C1C-BE0F2D953E3F}"/>
    <dgm:cxn modelId="{C68E32B5-20F0-461B-B5C5-31792397887E}" type="presOf" srcId="{C7B94422-5550-4167-8805-F684CB9436E2}" destId="{4BD5D471-31B0-4C5E-B7DE-8477CFF54826}" srcOrd="0" destOrd="0" presId="urn:microsoft.com/office/officeart/2005/8/layout/vList2"/>
    <dgm:cxn modelId="{B5C798D7-07B7-4136-AF10-7BD2CDC8B8A5}" srcId="{C7B94422-5550-4167-8805-F684CB9436E2}" destId="{A6B57232-3B7F-4FF3-BFC0-21763B56D068}" srcOrd="1" destOrd="0" parTransId="{5D3D5FEF-FC55-4590-9B5C-FE0274267667}" sibTransId="{045279B6-6506-4037-9BEB-58F684CE8315}"/>
    <dgm:cxn modelId="{3A99C5FE-7417-462B-8A1C-F92A56ED2930}" srcId="{C7B94422-5550-4167-8805-F684CB9436E2}" destId="{9F35C0E0-6D6E-4608-8019-FE5D07440AB7}" srcOrd="0" destOrd="0" parTransId="{9FC97643-9ADC-467A-A27D-FCD8EE4B21F5}" sibTransId="{5597B159-9FAE-4CC2-9C12-37DD6BA719C3}"/>
    <dgm:cxn modelId="{06C85779-D68A-4722-B042-1682B30E39B3}" type="presParOf" srcId="{4BD5D471-31B0-4C5E-B7DE-8477CFF54826}" destId="{8B262C06-2836-434C-9389-BF55EA59DE70}" srcOrd="0" destOrd="0" presId="urn:microsoft.com/office/officeart/2005/8/layout/vList2"/>
    <dgm:cxn modelId="{FEB881BF-32DB-4FEE-A72B-22E4459D3D73}" type="presParOf" srcId="{4BD5D471-31B0-4C5E-B7DE-8477CFF54826}" destId="{E1A2E741-B60B-43BF-84B9-09C9CA476D75}" srcOrd="1" destOrd="0" presId="urn:microsoft.com/office/officeart/2005/8/layout/vList2"/>
    <dgm:cxn modelId="{E2A1996E-54CC-448B-92CC-DFE9DCBC6DDB}" type="presParOf" srcId="{4BD5D471-31B0-4C5E-B7DE-8477CFF54826}" destId="{298C8BDB-7912-45DC-AE92-74C4819B44D5}" srcOrd="2" destOrd="0" presId="urn:microsoft.com/office/officeart/2005/8/layout/vList2"/>
    <dgm:cxn modelId="{00FE41E1-82D2-4B81-A8BF-BC0F215C5161}" type="presParOf" srcId="{4BD5D471-31B0-4C5E-B7DE-8477CFF54826}" destId="{AEDC5AD4-8A22-4CB6-B966-B1F719E5E1CA}" srcOrd="3" destOrd="0" presId="urn:microsoft.com/office/officeart/2005/8/layout/vList2"/>
    <dgm:cxn modelId="{466BF780-280F-4145-82B9-CB3A71797E4D}" type="presParOf" srcId="{4BD5D471-31B0-4C5E-B7DE-8477CFF54826}" destId="{A86814E5-E4C9-49EB-98E3-46FC0A514AB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4D8479-0703-4F90-90E6-7FDBB75D1E2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E9DEE0-30E8-49D5-B638-95E2436CC2EA}">
      <dgm:prSet/>
      <dgm:spPr/>
      <dgm:t>
        <a:bodyPr/>
        <a:lstStyle/>
        <a:p>
          <a:pPr>
            <a:lnSpc>
              <a:spcPct val="100000"/>
            </a:lnSpc>
          </a:pPr>
          <a:r>
            <a:rPr lang="en-US"/>
            <a:t>AWS Cost Explorer</a:t>
          </a:r>
        </a:p>
      </dgm:t>
    </dgm:pt>
    <dgm:pt modelId="{4C287FFC-FCD1-4EB2-AE68-BB2A29D86E96}" type="parTrans" cxnId="{5BAEE7B7-DD29-4385-A24A-3A1A0F69189F}">
      <dgm:prSet/>
      <dgm:spPr/>
      <dgm:t>
        <a:bodyPr/>
        <a:lstStyle/>
        <a:p>
          <a:endParaRPr lang="en-US"/>
        </a:p>
      </dgm:t>
    </dgm:pt>
    <dgm:pt modelId="{6E00B76F-0BA0-4423-8787-DA878A506F16}" type="sibTrans" cxnId="{5BAEE7B7-DD29-4385-A24A-3A1A0F69189F}">
      <dgm:prSet/>
      <dgm:spPr/>
      <dgm:t>
        <a:bodyPr/>
        <a:lstStyle/>
        <a:p>
          <a:endParaRPr lang="en-US"/>
        </a:p>
      </dgm:t>
    </dgm:pt>
    <dgm:pt modelId="{B280B3B0-5AAC-4C54-A764-5B6150C5F084}">
      <dgm:prSet/>
      <dgm:spPr/>
      <dgm:t>
        <a:bodyPr/>
        <a:lstStyle/>
        <a:p>
          <a:pPr>
            <a:lnSpc>
              <a:spcPct val="100000"/>
            </a:lnSpc>
          </a:pPr>
          <a:r>
            <a:rPr lang="en-US"/>
            <a:t>The Pricing Calculator</a:t>
          </a:r>
        </a:p>
      </dgm:t>
    </dgm:pt>
    <dgm:pt modelId="{AEBBA362-F7C4-4B4A-BC26-D152E0F114B2}" type="parTrans" cxnId="{6A7401D6-FA56-4AF4-B31B-5F05B4AEB72D}">
      <dgm:prSet/>
      <dgm:spPr/>
      <dgm:t>
        <a:bodyPr/>
        <a:lstStyle/>
        <a:p>
          <a:endParaRPr lang="en-US"/>
        </a:p>
      </dgm:t>
    </dgm:pt>
    <dgm:pt modelId="{F5A6CA6B-C7DE-4210-9B49-1C050E073AB0}" type="sibTrans" cxnId="{6A7401D6-FA56-4AF4-B31B-5F05B4AEB72D}">
      <dgm:prSet/>
      <dgm:spPr/>
      <dgm:t>
        <a:bodyPr/>
        <a:lstStyle/>
        <a:p>
          <a:endParaRPr lang="en-US"/>
        </a:p>
      </dgm:t>
    </dgm:pt>
    <dgm:pt modelId="{43177E00-2067-423A-BA86-1EE12F6D8E54}">
      <dgm:prSet/>
      <dgm:spPr/>
      <dgm:t>
        <a:bodyPr/>
        <a:lstStyle/>
        <a:p>
          <a:pPr>
            <a:lnSpc>
              <a:spcPct val="100000"/>
            </a:lnSpc>
          </a:pPr>
          <a:r>
            <a:rPr lang="en-US"/>
            <a:t>Econmics Resources Center</a:t>
          </a:r>
        </a:p>
      </dgm:t>
    </dgm:pt>
    <dgm:pt modelId="{ED4FC9CB-F92E-499A-B72E-797B6746B15B}" type="parTrans" cxnId="{1970D65D-505E-44BB-9CD2-CF4A36A065CA}">
      <dgm:prSet/>
      <dgm:spPr/>
      <dgm:t>
        <a:bodyPr/>
        <a:lstStyle/>
        <a:p>
          <a:endParaRPr lang="en-US"/>
        </a:p>
      </dgm:t>
    </dgm:pt>
    <dgm:pt modelId="{13D8AA37-E33F-4734-9115-10190CDC1FAE}" type="sibTrans" cxnId="{1970D65D-505E-44BB-9CD2-CF4A36A065CA}">
      <dgm:prSet/>
      <dgm:spPr/>
      <dgm:t>
        <a:bodyPr/>
        <a:lstStyle/>
        <a:p>
          <a:endParaRPr lang="en-US"/>
        </a:p>
      </dgm:t>
    </dgm:pt>
    <dgm:pt modelId="{770BB0ED-86CF-4BE7-98B3-DC341BB263EF}">
      <dgm:prSet/>
      <dgm:spPr/>
      <dgm:t>
        <a:bodyPr/>
        <a:lstStyle/>
        <a:p>
          <a:pPr>
            <a:lnSpc>
              <a:spcPct val="100000"/>
            </a:lnSpc>
          </a:pPr>
          <a:r>
            <a:rPr lang="en-US"/>
            <a:t>Creating a billing alarm to monitor your estimated AWS charges</a:t>
          </a:r>
        </a:p>
      </dgm:t>
    </dgm:pt>
    <dgm:pt modelId="{80FE96F1-43C8-403B-BEA3-255B66C2BDA3}" type="parTrans" cxnId="{BF3D1F4E-EA80-4706-A554-E4047D7F2BD3}">
      <dgm:prSet/>
      <dgm:spPr/>
      <dgm:t>
        <a:bodyPr/>
        <a:lstStyle/>
        <a:p>
          <a:endParaRPr lang="en-US"/>
        </a:p>
      </dgm:t>
    </dgm:pt>
    <dgm:pt modelId="{BC8D644B-AC81-49E5-9CB5-F984D90F473D}" type="sibTrans" cxnId="{BF3D1F4E-EA80-4706-A554-E4047D7F2BD3}">
      <dgm:prSet/>
      <dgm:spPr/>
      <dgm:t>
        <a:bodyPr/>
        <a:lstStyle/>
        <a:p>
          <a:endParaRPr lang="en-US"/>
        </a:p>
      </dgm:t>
    </dgm:pt>
    <dgm:pt modelId="{77B21FAB-7325-4117-B02F-F5522F287622}" type="pres">
      <dgm:prSet presAssocID="{714D8479-0703-4F90-90E6-7FDBB75D1E27}" presName="root" presStyleCnt="0">
        <dgm:presLayoutVars>
          <dgm:dir/>
          <dgm:resizeHandles val="exact"/>
        </dgm:presLayoutVars>
      </dgm:prSet>
      <dgm:spPr/>
    </dgm:pt>
    <dgm:pt modelId="{431138BD-28FF-4D00-A094-C88D2C6AA2C5}" type="pres">
      <dgm:prSet presAssocID="{96E9DEE0-30E8-49D5-B638-95E2436CC2EA}" presName="compNode" presStyleCnt="0"/>
      <dgm:spPr/>
    </dgm:pt>
    <dgm:pt modelId="{38019581-4FEA-4709-8913-82BE26D81477}" type="pres">
      <dgm:prSet presAssocID="{96E9DEE0-30E8-49D5-B638-95E2436CC2EA}" presName="bgRect" presStyleLbl="bgShp" presStyleIdx="0" presStyleCnt="4"/>
      <dgm:spPr/>
    </dgm:pt>
    <dgm:pt modelId="{415B746A-D4F8-46AA-B906-46A4A80D33CA}" type="pres">
      <dgm:prSet presAssocID="{96E9DEE0-30E8-49D5-B638-95E2436CC2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3FA1EE92-5BD8-4D77-8226-05CF18F85DCC}" type="pres">
      <dgm:prSet presAssocID="{96E9DEE0-30E8-49D5-B638-95E2436CC2EA}" presName="spaceRect" presStyleCnt="0"/>
      <dgm:spPr/>
    </dgm:pt>
    <dgm:pt modelId="{683A848D-CD55-4142-BF03-8F84DF466E28}" type="pres">
      <dgm:prSet presAssocID="{96E9DEE0-30E8-49D5-B638-95E2436CC2EA}" presName="parTx" presStyleLbl="revTx" presStyleIdx="0" presStyleCnt="4">
        <dgm:presLayoutVars>
          <dgm:chMax val="0"/>
          <dgm:chPref val="0"/>
        </dgm:presLayoutVars>
      </dgm:prSet>
      <dgm:spPr/>
    </dgm:pt>
    <dgm:pt modelId="{7918440C-8C1F-49AE-BBE1-4DE6F4744C12}" type="pres">
      <dgm:prSet presAssocID="{6E00B76F-0BA0-4423-8787-DA878A506F16}" presName="sibTrans" presStyleCnt="0"/>
      <dgm:spPr/>
    </dgm:pt>
    <dgm:pt modelId="{3520A482-109A-4BC3-BABF-19ADA59E146B}" type="pres">
      <dgm:prSet presAssocID="{B280B3B0-5AAC-4C54-A764-5B6150C5F084}" presName="compNode" presStyleCnt="0"/>
      <dgm:spPr/>
    </dgm:pt>
    <dgm:pt modelId="{9EF64071-9DF1-4455-9886-E494C71FA282}" type="pres">
      <dgm:prSet presAssocID="{B280B3B0-5AAC-4C54-A764-5B6150C5F084}" presName="bgRect" presStyleLbl="bgShp" presStyleIdx="1" presStyleCnt="4"/>
      <dgm:spPr/>
    </dgm:pt>
    <dgm:pt modelId="{5EA247CF-8857-4A0E-8F50-EBAB96CC4D8D}" type="pres">
      <dgm:prSet presAssocID="{B280B3B0-5AAC-4C54-A764-5B6150C5F0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DB77D2B3-668C-4D26-997B-C64B0D3FFF28}" type="pres">
      <dgm:prSet presAssocID="{B280B3B0-5AAC-4C54-A764-5B6150C5F084}" presName="spaceRect" presStyleCnt="0"/>
      <dgm:spPr/>
    </dgm:pt>
    <dgm:pt modelId="{CC57864E-ADCD-44F6-9ED9-FD1D22819D5D}" type="pres">
      <dgm:prSet presAssocID="{B280B3B0-5AAC-4C54-A764-5B6150C5F084}" presName="parTx" presStyleLbl="revTx" presStyleIdx="1" presStyleCnt="4">
        <dgm:presLayoutVars>
          <dgm:chMax val="0"/>
          <dgm:chPref val="0"/>
        </dgm:presLayoutVars>
      </dgm:prSet>
      <dgm:spPr/>
    </dgm:pt>
    <dgm:pt modelId="{6ADC84A9-72B8-439C-9F36-F93DE8BFBF14}" type="pres">
      <dgm:prSet presAssocID="{F5A6CA6B-C7DE-4210-9B49-1C050E073AB0}" presName="sibTrans" presStyleCnt="0"/>
      <dgm:spPr/>
    </dgm:pt>
    <dgm:pt modelId="{8D75149D-B82C-474A-81D8-2C836D73B619}" type="pres">
      <dgm:prSet presAssocID="{43177E00-2067-423A-BA86-1EE12F6D8E54}" presName="compNode" presStyleCnt="0"/>
      <dgm:spPr/>
    </dgm:pt>
    <dgm:pt modelId="{C49BEBA2-6D13-4504-93BD-52EA63EFC120}" type="pres">
      <dgm:prSet presAssocID="{43177E00-2067-423A-BA86-1EE12F6D8E54}" presName="bgRect" presStyleLbl="bgShp" presStyleIdx="2" presStyleCnt="4"/>
      <dgm:spPr/>
    </dgm:pt>
    <dgm:pt modelId="{A684F3BB-CE98-4156-A906-DE630006EB66}" type="pres">
      <dgm:prSet presAssocID="{43177E00-2067-423A-BA86-1EE12F6D8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1C3D18DF-F2A1-460A-AAAA-F015E8F9433B}" type="pres">
      <dgm:prSet presAssocID="{43177E00-2067-423A-BA86-1EE12F6D8E54}" presName="spaceRect" presStyleCnt="0"/>
      <dgm:spPr/>
    </dgm:pt>
    <dgm:pt modelId="{8C5F369A-F3E3-472A-B29B-9513C76B6277}" type="pres">
      <dgm:prSet presAssocID="{43177E00-2067-423A-BA86-1EE12F6D8E54}" presName="parTx" presStyleLbl="revTx" presStyleIdx="2" presStyleCnt="4">
        <dgm:presLayoutVars>
          <dgm:chMax val="0"/>
          <dgm:chPref val="0"/>
        </dgm:presLayoutVars>
      </dgm:prSet>
      <dgm:spPr/>
    </dgm:pt>
    <dgm:pt modelId="{1F28A9E3-CE38-4BA1-A8B7-E974A42629EB}" type="pres">
      <dgm:prSet presAssocID="{13D8AA37-E33F-4734-9115-10190CDC1FAE}" presName="sibTrans" presStyleCnt="0"/>
      <dgm:spPr/>
    </dgm:pt>
    <dgm:pt modelId="{1CE788E2-5C51-471D-9C73-27F6B3315733}" type="pres">
      <dgm:prSet presAssocID="{770BB0ED-86CF-4BE7-98B3-DC341BB263EF}" presName="compNode" presStyleCnt="0"/>
      <dgm:spPr/>
    </dgm:pt>
    <dgm:pt modelId="{DD54AC49-6487-4038-ACDB-D11D351D5094}" type="pres">
      <dgm:prSet presAssocID="{770BB0ED-86CF-4BE7-98B3-DC341BB263EF}" presName="bgRect" presStyleLbl="bgShp" presStyleIdx="3" presStyleCnt="4"/>
      <dgm:spPr/>
    </dgm:pt>
    <dgm:pt modelId="{10317CC7-AC72-41F4-B484-4F28EA663E4B}" type="pres">
      <dgm:prSet presAssocID="{770BB0ED-86CF-4BE7-98B3-DC341BB263E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C6B96072-E775-486A-99C4-988BD40556E0}" type="pres">
      <dgm:prSet presAssocID="{770BB0ED-86CF-4BE7-98B3-DC341BB263EF}" presName="spaceRect" presStyleCnt="0"/>
      <dgm:spPr/>
    </dgm:pt>
    <dgm:pt modelId="{031F8E8D-86F0-4F62-B3EA-6B8B202BBADD}" type="pres">
      <dgm:prSet presAssocID="{770BB0ED-86CF-4BE7-98B3-DC341BB263EF}" presName="parTx" presStyleLbl="revTx" presStyleIdx="3" presStyleCnt="4">
        <dgm:presLayoutVars>
          <dgm:chMax val="0"/>
          <dgm:chPref val="0"/>
        </dgm:presLayoutVars>
      </dgm:prSet>
      <dgm:spPr/>
    </dgm:pt>
  </dgm:ptLst>
  <dgm:cxnLst>
    <dgm:cxn modelId="{1970D65D-505E-44BB-9CD2-CF4A36A065CA}" srcId="{714D8479-0703-4F90-90E6-7FDBB75D1E27}" destId="{43177E00-2067-423A-BA86-1EE12F6D8E54}" srcOrd="2" destOrd="0" parTransId="{ED4FC9CB-F92E-499A-B72E-797B6746B15B}" sibTransId="{13D8AA37-E33F-4734-9115-10190CDC1FAE}"/>
    <dgm:cxn modelId="{BF3D1F4E-EA80-4706-A554-E4047D7F2BD3}" srcId="{714D8479-0703-4F90-90E6-7FDBB75D1E27}" destId="{770BB0ED-86CF-4BE7-98B3-DC341BB263EF}" srcOrd="3" destOrd="0" parTransId="{80FE96F1-43C8-403B-BEA3-255B66C2BDA3}" sibTransId="{BC8D644B-AC81-49E5-9CB5-F984D90F473D}"/>
    <dgm:cxn modelId="{10A3FD56-8005-41BE-B0D3-FD15033124A8}" type="presOf" srcId="{43177E00-2067-423A-BA86-1EE12F6D8E54}" destId="{8C5F369A-F3E3-472A-B29B-9513C76B6277}" srcOrd="0" destOrd="0" presId="urn:microsoft.com/office/officeart/2018/2/layout/IconVerticalSolidList"/>
    <dgm:cxn modelId="{B1AB6578-08E4-4726-AA9B-C6A8CE93FCE8}" type="presOf" srcId="{96E9DEE0-30E8-49D5-B638-95E2436CC2EA}" destId="{683A848D-CD55-4142-BF03-8F84DF466E28}" srcOrd="0" destOrd="0" presId="urn:microsoft.com/office/officeart/2018/2/layout/IconVerticalSolidList"/>
    <dgm:cxn modelId="{6DF1BE80-9FB9-4CF5-ACA1-91C7BE7E833D}" type="presOf" srcId="{B280B3B0-5AAC-4C54-A764-5B6150C5F084}" destId="{CC57864E-ADCD-44F6-9ED9-FD1D22819D5D}" srcOrd="0" destOrd="0" presId="urn:microsoft.com/office/officeart/2018/2/layout/IconVerticalSolidList"/>
    <dgm:cxn modelId="{A2C145A4-2F9D-4112-9496-B175D61ADA1E}" type="presOf" srcId="{770BB0ED-86CF-4BE7-98B3-DC341BB263EF}" destId="{031F8E8D-86F0-4F62-B3EA-6B8B202BBADD}" srcOrd="0" destOrd="0" presId="urn:microsoft.com/office/officeart/2018/2/layout/IconVerticalSolidList"/>
    <dgm:cxn modelId="{5BAEE7B7-DD29-4385-A24A-3A1A0F69189F}" srcId="{714D8479-0703-4F90-90E6-7FDBB75D1E27}" destId="{96E9DEE0-30E8-49D5-B638-95E2436CC2EA}" srcOrd="0" destOrd="0" parTransId="{4C287FFC-FCD1-4EB2-AE68-BB2A29D86E96}" sibTransId="{6E00B76F-0BA0-4423-8787-DA878A506F16}"/>
    <dgm:cxn modelId="{EFBE58D0-57CE-4A64-82CC-520DD3159B19}" type="presOf" srcId="{714D8479-0703-4F90-90E6-7FDBB75D1E27}" destId="{77B21FAB-7325-4117-B02F-F5522F287622}" srcOrd="0" destOrd="0" presId="urn:microsoft.com/office/officeart/2018/2/layout/IconVerticalSolidList"/>
    <dgm:cxn modelId="{6A7401D6-FA56-4AF4-B31B-5F05B4AEB72D}" srcId="{714D8479-0703-4F90-90E6-7FDBB75D1E27}" destId="{B280B3B0-5AAC-4C54-A764-5B6150C5F084}" srcOrd="1" destOrd="0" parTransId="{AEBBA362-F7C4-4B4A-BC26-D152E0F114B2}" sibTransId="{F5A6CA6B-C7DE-4210-9B49-1C050E073AB0}"/>
    <dgm:cxn modelId="{B09842A6-2644-45DA-8274-A9646C0D3C9A}" type="presParOf" srcId="{77B21FAB-7325-4117-B02F-F5522F287622}" destId="{431138BD-28FF-4D00-A094-C88D2C6AA2C5}" srcOrd="0" destOrd="0" presId="urn:microsoft.com/office/officeart/2018/2/layout/IconVerticalSolidList"/>
    <dgm:cxn modelId="{3DCFE259-AF4A-48BA-84A1-C9087EBF4B83}" type="presParOf" srcId="{431138BD-28FF-4D00-A094-C88D2C6AA2C5}" destId="{38019581-4FEA-4709-8913-82BE26D81477}" srcOrd="0" destOrd="0" presId="urn:microsoft.com/office/officeart/2018/2/layout/IconVerticalSolidList"/>
    <dgm:cxn modelId="{310D9ACC-6B8C-4C73-AC87-E14DE624356F}" type="presParOf" srcId="{431138BD-28FF-4D00-A094-C88D2C6AA2C5}" destId="{415B746A-D4F8-46AA-B906-46A4A80D33CA}" srcOrd="1" destOrd="0" presId="urn:microsoft.com/office/officeart/2018/2/layout/IconVerticalSolidList"/>
    <dgm:cxn modelId="{0706004F-A888-459C-B4F9-41BA2FACB76E}" type="presParOf" srcId="{431138BD-28FF-4D00-A094-C88D2C6AA2C5}" destId="{3FA1EE92-5BD8-4D77-8226-05CF18F85DCC}" srcOrd="2" destOrd="0" presId="urn:microsoft.com/office/officeart/2018/2/layout/IconVerticalSolidList"/>
    <dgm:cxn modelId="{D38A8331-879E-4EE3-BBF2-B6D0C9265ACA}" type="presParOf" srcId="{431138BD-28FF-4D00-A094-C88D2C6AA2C5}" destId="{683A848D-CD55-4142-BF03-8F84DF466E28}" srcOrd="3" destOrd="0" presId="urn:microsoft.com/office/officeart/2018/2/layout/IconVerticalSolidList"/>
    <dgm:cxn modelId="{0BF0902D-88EF-4F42-A646-8A0C99CED6ED}" type="presParOf" srcId="{77B21FAB-7325-4117-B02F-F5522F287622}" destId="{7918440C-8C1F-49AE-BBE1-4DE6F4744C12}" srcOrd="1" destOrd="0" presId="urn:microsoft.com/office/officeart/2018/2/layout/IconVerticalSolidList"/>
    <dgm:cxn modelId="{58F698E5-B24F-48F4-9E99-025DB392F531}" type="presParOf" srcId="{77B21FAB-7325-4117-B02F-F5522F287622}" destId="{3520A482-109A-4BC3-BABF-19ADA59E146B}" srcOrd="2" destOrd="0" presId="urn:microsoft.com/office/officeart/2018/2/layout/IconVerticalSolidList"/>
    <dgm:cxn modelId="{C51BEC31-EE29-4367-A9B1-90244D14F783}" type="presParOf" srcId="{3520A482-109A-4BC3-BABF-19ADA59E146B}" destId="{9EF64071-9DF1-4455-9886-E494C71FA282}" srcOrd="0" destOrd="0" presId="urn:microsoft.com/office/officeart/2018/2/layout/IconVerticalSolidList"/>
    <dgm:cxn modelId="{AB9C8C23-E10D-4F9A-9A1E-2D34B1B8DA02}" type="presParOf" srcId="{3520A482-109A-4BC3-BABF-19ADA59E146B}" destId="{5EA247CF-8857-4A0E-8F50-EBAB96CC4D8D}" srcOrd="1" destOrd="0" presId="urn:microsoft.com/office/officeart/2018/2/layout/IconVerticalSolidList"/>
    <dgm:cxn modelId="{2CB1C636-915E-420C-8332-7B595E4664DE}" type="presParOf" srcId="{3520A482-109A-4BC3-BABF-19ADA59E146B}" destId="{DB77D2B3-668C-4D26-997B-C64B0D3FFF28}" srcOrd="2" destOrd="0" presId="urn:microsoft.com/office/officeart/2018/2/layout/IconVerticalSolidList"/>
    <dgm:cxn modelId="{69CE5B7F-9FD0-4C3B-8852-4E8CC6E8F998}" type="presParOf" srcId="{3520A482-109A-4BC3-BABF-19ADA59E146B}" destId="{CC57864E-ADCD-44F6-9ED9-FD1D22819D5D}" srcOrd="3" destOrd="0" presId="urn:microsoft.com/office/officeart/2018/2/layout/IconVerticalSolidList"/>
    <dgm:cxn modelId="{E88B20F4-76B5-40F4-9DD5-A61888E40451}" type="presParOf" srcId="{77B21FAB-7325-4117-B02F-F5522F287622}" destId="{6ADC84A9-72B8-439C-9F36-F93DE8BFBF14}" srcOrd="3" destOrd="0" presId="urn:microsoft.com/office/officeart/2018/2/layout/IconVerticalSolidList"/>
    <dgm:cxn modelId="{1EFDC31C-A838-4927-8879-D00E258F4A75}" type="presParOf" srcId="{77B21FAB-7325-4117-B02F-F5522F287622}" destId="{8D75149D-B82C-474A-81D8-2C836D73B619}" srcOrd="4" destOrd="0" presId="urn:microsoft.com/office/officeart/2018/2/layout/IconVerticalSolidList"/>
    <dgm:cxn modelId="{3FB5405C-1A29-41CC-8254-7E7C334D3785}" type="presParOf" srcId="{8D75149D-B82C-474A-81D8-2C836D73B619}" destId="{C49BEBA2-6D13-4504-93BD-52EA63EFC120}" srcOrd="0" destOrd="0" presId="urn:microsoft.com/office/officeart/2018/2/layout/IconVerticalSolidList"/>
    <dgm:cxn modelId="{C575A2BA-F5AF-43A5-94CB-C28E2EB59D99}" type="presParOf" srcId="{8D75149D-B82C-474A-81D8-2C836D73B619}" destId="{A684F3BB-CE98-4156-A906-DE630006EB66}" srcOrd="1" destOrd="0" presId="urn:microsoft.com/office/officeart/2018/2/layout/IconVerticalSolidList"/>
    <dgm:cxn modelId="{9CA7B7A8-8513-452F-AB2C-A61A6D2C9D40}" type="presParOf" srcId="{8D75149D-B82C-474A-81D8-2C836D73B619}" destId="{1C3D18DF-F2A1-460A-AAAA-F015E8F9433B}" srcOrd="2" destOrd="0" presId="urn:microsoft.com/office/officeart/2018/2/layout/IconVerticalSolidList"/>
    <dgm:cxn modelId="{C0026C0A-D674-4021-86E7-597E1DBBE75B}" type="presParOf" srcId="{8D75149D-B82C-474A-81D8-2C836D73B619}" destId="{8C5F369A-F3E3-472A-B29B-9513C76B6277}" srcOrd="3" destOrd="0" presId="urn:microsoft.com/office/officeart/2018/2/layout/IconVerticalSolidList"/>
    <dgm:cxn modelId="{E3B37A22-0FDC-4148-9BF3-F0FCA0E46FD8}" type="presParOf" srcId="{77B21FAB-7325-4117-B02F-F5522F287622}" destId="{1F28A9E3-CE38-4BA1-A8B7-E974A42629EB}" srcOrd="5" destOrd="0" presId="urn:microsoft.com/office/officeart/2018/2/layout/IconVerticalSolidList"/>
    <dgm:cxn modelId="{3511D39D-50CD-4104-BE70-55F1AC90C43A}" type="presParOf" srcId="{77B21FAB-7325-4117-B02F-F5522F287622}" destId="{1CE788E2-5C51-471D-9C73-27F6B3315733}" srcOrd="6" destOrd="0" presId="urn:microsoft.com/office/officeart/2018/2/layout/IconVerticalSolidList"/>
    <dgm:cxn modelId="{87102284-EC36-4D79-BE3C-2E42AD37D1E7}" type="presParOf" srcId="{1CE788E2-5C51-471D-9C73-27F6B3315733}" destId="{DD54AC49-6487-4038-ACDB-D11D351D5094}" srcOrd="0" destOrd="0" presId="urn:microsoft.com/office/officeart/2018/2/layout/IconVerticalSolidList"/>
    <dgm:cxn modelId="{B4B3D9ED-A8B4-46D0-9939-1F982C75BDA4}" type="presParOf" srcId="{1CE788E2-5C51-471D-9C73-27F6B3315733}" destId="{10317CC7-AC72-41F4-B484-4F28EA663E4B}" srcOrd="1" destOrd="0" presId="urn:microsoft.com/office/officeart/2018/2/layout/IconVerticalSolidList"/>
    <dgm:cxn modelId="{5B5D504C-D037-441A-9542-C0367C7E4D56}" type="presParOf" srcId="{1CE788E2-5C51-471D-9C73-27F6B3315733}" destId="{C6B96072-E775-486A-99C4-988BD40556E0}" srcOrd="2" destOrd="0" presId="urn:microsoft.com/office/officeart/2018/2/layout/IconVerticalSolidList"/>
    <dgm:cxn modelId="{C1AB2254-641C-4E8C-813F-F7526BFD3530}" type="presParOf" srcId="{1CE788E2-5C51-471D-9C73-27F6B3315733}" destId="{031F8E8D-86F0-4F62-B3EA-6B8B202BBA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EA55B3-8466-45E4-B232-1DBFA8AF883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964FB1-C185-438D-BB3A-855898F8780C}">
      <dgm:prSet/>
      <dgm:spPr/>
      <dgm:t>
        <a:bodyPr/>
        <a:lstStyle/>
        <a:p>
          <a:r>
            <a:rPr lang="en-US"/>
            <a:t>Reduce feedback loop with stakeholders </a:t>
          </a:r>
        </a:p>
      </dgm:t>
    </dgm:pt>
    <dgm:pt modelId="{13085942-011F-46C6-B39E-C60B9655080C}" type="parTrans" cxnId="{50310CDD-A4E3-46BB-B97F-9DA8FC0254E1}">
      <dgm:prSet/>
      <dgm:spPr/>
      <dgm:t>
        <a:bodyPr/>
        <a:lstStyle/>
        <a:p>
          <a:endParaRPr lang="en-US"/>
        </a:p>
      </dgm:t>
    </dgm:pt>
    <dgm:pt modelId="{EE8B852B-A5BF-4AE4-9956-FD9B728A6BBE}" type="sibTrans" cxnId="{50310CDD-A4E3-46BB-B97F-9DA8FC0254E1}">
      <dgm:prSet/>
      <dgm:spPr/>
      <dgm:t>
        <a:bodyPr/>
        <a:lstStyle/>
        <a:p>
          <a:endParaRPr lang="en-US"/>
        </a:p>
      </dgm:t>
    </dgm:pt>
    <dgm:pt modelId="{58428A1C-B46A-431B-8406-8615502C30C0}">
      <dgm:prSet/>
      <dgm:spPr/>
      <dgm:t>
        <a:bodyPr/>
        <a:lstStyle/>
        <a:p>
          <a:r>
            <a:rPr lang="en-US"/>
            <a:t>More time adding real value and Less time configuring infrastructure</a:t>
          </a:r>
        </a:p>
      </dgm:t>
    </dgm:pt>
    <dgm:pt modelId="{DA578E8E-702F-4949-AEF5-2DE0556CB869}" type="parTrans" cxnId="{D003CCAC-D6C9-49B1-BB59-0BB53523C2B9}">
      <dgm:prSet/>
      <dgm:spPr/>
      <dgm:t>
        <a:bodyPr/>
        <a:lstStyle/>
        <a:p>
          <a:endParaRPr lang="en-US"/>
        </a:p>
      </dgm:t>
    </dgm:pt>
    <dgm:pt modelId="{8B50336E-A988-446F-9979-AEDD72BA8F17}" type="sibTrans" cxnId="{D003CCAC-D6C9-49B1-BB59-0BB53523C2B9}">
      <dgm:prSet/>
      <dgm:spPr/>
      <dgm:t>
        <a:bodyPr/>
        <a:lstStyle/>
        <a:p>
          <a:endParaRPr lang="en-US"/>
        </a:p>
      </dgm:t>
    </dgm:pt>
    <dgm:pt modelId="{4793A6F8-FADE-49E5-A553-92D070DE9277}">
      <dgm:prSet/>
      <dgm:spPr/>
      <dgm:t>
        <a:bodyPr/>
        <a:lstStyle/>
        <a:p>
          <a:r>
            <a:rPr lang="en-US"/>
            <a:t>Reduce costs detecting errors earlier </a:t>
          </a:r>
        </a:p>
      </dgm:t>
    </dgm:pt>
    <dgm:pt modelId="{EEB57FAC-9B84-4F18-80D9-DD12508D96F2}" type="parTrans" cxnId="{7C34815A-F9F9-4621-B1FB-0C9EA3612B29}">
      <dgm:prSet/>
      <dgm:spPr/>
      <dgm:t>
        <a:bodyPr/>
        <a:lstStyle/>
        <a:p>
          <a:endParaRPr lang="en-US"/>
        </a:p>
      </dgm:t>
    </dgm:pt>
    <dgm:pt modelId="{A7F8B890-21F9-4ED0-B801-F0D4983857E7}" type="sibTrans" cxnId="{7C34815A-F9F9-4621-B1FB-0C9EA3612B29}">
      <dgm:prSet/>
      <dgm:spPr/>
      <dgm:t>
        <a:bodyPr/>
        <a:lstStyle/>
        <a:p>
          <a:endParaRPr lang="en-US"/>
        </a:p>
      </dgm:t>
    </dgm:pt>
    <dgm:pt modelId="{889B00AA-C7D2-4CAF-B431-59F29A5D87E5}">
      <dgm:prSet/>
      <dgm:spPr/>
      <dgm:t>
        <a:bodyPr/>
        <a:lstStyle/>
        <a:p>
          <a:r>
            <a:rPr lang="en-US"/>
            <a:t>Increase revenue with faster and more frequent production deployments </a:t>
          </a:r>
        </a:p>
      </dgm:t>
    </dgm:pt>
    <dgm:pt modelId="{188B722D-B066-4E8F-947B-3932F9547822}" type="parTrans" cxnId="{7899FA87-FE20-4C5A-97BD-48F99E76AEEF}">
      <dgm:prSet/>
      <dgm:spPr/>
      <dgm:t>
        <a:bodyPr/>
        <a:lstStyle/>
        <a:p>
          <a:endParaRPr lang="en-US"/>
        </a:p>
      </dgm:t>
    </dgm:pt>
    <dgm:pt modelId="{53F62A2A-5886-4D52-8096-43FEF0D225E5}" type="sibTrans" cxnId="{7899FA87-FE20-4C5A-97BD-48F99E76AEEF}">
      <dgm:prSet/>
      <dgm:spPr/>
      <dgm:t>
        <a:bodyPr/>
        <a:lstStyle/>
        <a:p>
          <a:endParaRPr lang="en-US"/>
        </a:p>
      </dgm:t>
    </dgm:pt>
    <dgm:pt modelId="{3B35AF72-38AC-47E2-87EE-BE73D22791B3}">
      <dgm:prSet/>
      <dgm:spPr/>
      <dgm:t>
        <a:bodyPr/>
        <a:lstStyle/>
        <a:p>
          <a:r>
            <a:rPr lang="en-US"/>
            <a:t>Protect revenue with automated tests </a:t>
          </a:r>
        </a:p>
      </dgm:t>
    </dgm:pt>
    <dgm:pt modelId="{79410010-2412-4F61-8854-1791A4B830B3}" type="parTrans" cxnId="{9CBA1CA4-273D-451A-8576-DC47D06DF8B0}">
      <dgm:prSet/>
      <dgm:spPr/>
      <dgm:t>
        <a:bodyPr/>
        <a:lstStyle/>
        <a:p>
          <a:endParaRPr lang="en-US"/>
        </a:p>
      </dgm:t>
    </dgm:pt>
    <dgm:pt modelId="{513C9962-8604-4A80-BD06-53D7CA58AFC7}" type="sibTrans" cxnId="{9CBA1CA4-273D-451A-8576-DC47D06DF8B0}">
      <dgm:prSet/>
      <dgm:spPr/>
      <dgm:t>
        <a:bodyPr/>
        <a:lstStyle/>
        <a:p>
          <a:endParaRPr lang="en-US"/>
        </a:p>
      </dgm:t>
    </dgm:pt>
    <dgm:pt modelId="{AC7DF5FE-17C8-4138-9F74-CAD459099C52}">
      <dgm:prSet/>
      <dgm:spPr/>
      <dgm:t>
        <a:bodyPr/>
        <a:lstStyle/>
        <a:p>
          <a:r>
            <a:rPr lang="en-US"/>
            <a:t>Avoid responsibility silos with Continuous Delivery</a:t>
          </a:r>
        </a:p>
      </dgm:t>
    </dgm:pt>
    <dgm:pt modelId="{BB9A328D-980B-4EAF-A749-7279F130D833}" type="parTrans" cxnId="{519B4530-90E0-457D-A4A3-F40DB553A7BC}">
      <dgm:prSet/>
      <dgm:spPr/>
      <dgm:t>
        <a:bodyPr/>
        <a:lstStyle/>
        <a:p>
          <a:endParaRPr lang="en-US"/>
        </a:p>
      </dgm:t>
    </dgm:pt>
    <dgm:pt modelId="{F0536685-DA5E-493A-8A88-DA2C5A297665}" type="sibTrans" cxnId="{519B4530-90E0-457D-A4A3-F40DB553A7BC}">
      <dgm:prSet/>
      <dgm:spPr/>
      <dgm:t>
        <a:bodyPr/>
        <a:lstStyle/>
        <a:p>
          <a:endParaRPr lang="en-US"/>
        </a:p>
      </dgm:t>
    </dgm:pt>
    <dgm:pt modelId="{26CF513B-CC50-410C-8FDB-238D91F2C9A3}" type="pres">
      <dgm:prSet presAssocID="{DDEA55B3-8466-45E4-B232-1DBFA8AF8839}" presName="root" presStyleCnt="0">
        <dgm:presLayoutVars>
          <dgm:dir/>
          <dgm:resizeHandles val="exact"/>
        </dgm:presLayoutVars>
      </dgm:prSet>
      <dgm:spPr/>
    </dgm:pt>
    <dgm:pt modelId="{841BF4A2-5111-4839-BABE-BCCEB798D9D1}" type="pres">
      <dgm:prSet presAssocID="{95964FB1-C185-438D-BB3A-855898F8780C}" presName="compNode" presStyleCnt="0"/>
      <dgm:spPr/>
    </dgm:pt>
    <dgm:pt modelId="{74694473-4E27-4E02-AB47-FD559B40375E}" type="pres">
      <dgm:prSet presAssocID="{95964FB1-C185-438D-BB3A-855898F8780C}" presName="bgRect" presStyleLbl="bgShp" presStyleIdx="0" presStyleCnt="6"/>
      <dgm:spPr/>
    </dgm:pt>
    <dgm:pt modelId="{B640FE2F-285A-4773-A429-4EE739FDED7A}" type="pres">
      <dgm:prSet presAssocID="{95964FB1-C185-438D-BB3A-855898F8780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07FD52F4-D969-40E7-896B-030322ADE23B}" type="pres">
      <dgm:prSet presAssocID="{95964FB1-C185-438D-BB3A-855898F8780C}" presName="spaceRect" presStyleCnt="0"/>
      <dgm:spPr/>
    </dgm:pt>
    <dgm:pt modelId="{FF4ADB43-53C9-41AB-9085-F56E77AA7507}" type="pres">
      <dgm:prSet presAssocID="{95964FB1-C185-438D-BB3A-855898F8780C}" presName="parTx" presStyleLbl="revTx" presStyleIdx="0" presStyleCnt="6">
        <dgm:presLayoutVars>
          <dgm:chMax val="0"/>
          <dgm:chPref val="0"/>
        </dgm:presLayoutVars>
      </dgm:prSet>
      <dgm:spPr/>
    </dgm:pt>
    <dgm:pt modelId="{FDBDAD75-7EF9-4A24-B3DD-C83FA7D85B27}" type="pres">
      <dgm:prSet presAssocID="{EE8B852B-A5BF-4AE4-9956-FD9B728A6BBE}" presName="sibTrans" presStyleCnt="0"/>
      <dgm:spPr/>
    </dgm:pt>
    <dgm:pt modelId="{0C9A6266-A71C-4862-997E-BB27DC6B671B}" type="pres">
      <dgm:prSet presAssocID="{58428A1C-B46A-431B-8406-8615502C30C0}" presName="compNode" presStyleCnt="0"/>
      <dgm:spPr/>
    </dgm:pt>
    <dgm:pt modelId="{4D53D2AE-1DD9-434E-B3E1-AB95D33EBCDB}" type="pres">
      <dgm:prSet presAssocID="{58428A1C-B46A-431B-8406-8615502C30C0}" presName="bgRect" presStyleLbl="bgShp" presStyleIdx="1" presStyleCnt="6"/>
      <dgm:spPr/>
    </dgm:pt>
    <dgm:pt modelId="{86D8142C-ADED-4CBD-A768-EF143AD93823}" type="pres">
      <dgm:prSet presAssocID="{58428A1C-B46A-431B-8406-8615502C30C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4EA1CFA-7E36-45A6-96C9-973FD03EAFEC}" type="pres">
      <dgm:prSet presAssocID="{58428A1C-B46A-431B-8406-8615502C30C0}" presName="spaceRect" presStyleCnt="0"/>
      <dgm:spPr/>
    </dgm:pt>
    <dgm:pt modelId="{78399CB7-7670-46A2-9292-6CFFECEB987C}" type="pres">
      <dgm:prSet presAssocID="{58428A1C-B46A-431B-8406-8615502C30C0}" presName="parTx" presStyleLbl="revTx" presStyleIdx="1" presStyleCnt="6">
        <dgm:presLayoutVars>
          <dgm:chMax val="0"/>
          <dgm:chPref val="0"/>
        </dgm:presLayoutVars>
      </dgm:prSet>
      <dgm:spPr/>
    </dgm:pt>
    <dgm:pt modelId="{615C93BD-F6C6-419E-AF9D-49222C6C5210}" type="pres">
      <dgm:prSet presAssocID="{8B50336E-A988-446F-9979-AEDD72BA8F17}" presName="sibTrans" presStyleCnt="0"/>
      <dgm:spPr/>
    </dgm:pt>
    <dgm:pt modelId="{5EE76C24-87A0-432F-9A64-BB521ED70F66}" type="pres">
      <dgm:prSet presAssocID="{4793A6F8-FADE-49E5-A553-92D070DE9277}" presName="compNode" presStyleCnt="0"/>
      <dgm:spPr/>
    </dgm:pt>
    <dgm:pt modelId="{12560C0C-7CAA-41C4-AD1A-25E589853B98}" type="pres">
      <dgm:prSet presAssocID="{4793A6F8-FADE-49E5-A553-92D070DE9277}" presName="bgRect" presStyleLbl="bgShp" presStyleIdx="2" presStyleCnt="6"/>
      <dgm:spPr/>
    </dgm:pt>
    <dgm:pt modelId="{729CA5DA-986E-4359-8AE2-11ED6E2A73BF}" type="pres">
      <dgm:prSet presAssocID="{4793A6F8-FADE-49E5-A553-92D070DE927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ward trend"/>
        </a:ext>
      </dgm:extLst>
    </dgm:pt>
    <dgm:pt modelId="{F578F4EA-3288-4150-9CBE-B4E14B8A3703}" type="pres">
      <dgm:prSet presAssocID="{4793A6F8-FADE-49E5-A553-92D070DE9277}" presName="spaceRect" presStyleCnt="0"/>
      <dgm:spPr/>
    </dgm:pt>
    <dgm:pt modelId="{5AD0E812-A434-4890-8D3C-BC184095693D}" type="pres">
      <dgm:prSet presAssocID="{4793A6F8-FADE-49E5-A553-92D070DE9277}" presName="parTx" presStyleLbl="revTx" presStyleIdx="2" presStyleCnt="6">
        <dgm:presLayoutVars>
          <dgm:chMax val="0"/>
          <dgm:chPref val="0"/>
        </dgm:presLayoutVars>
      </dgm:prSet>
      <dgm:spPr/>
    </dgm:pt>
    <dgm:pt modelId="{289EB284-18D9-469C-8C2F-0123857B5F9D}" type="pres">
      <dgm:prSet presAssocID="{A7F8B890-21F9-4ED0-B801-F0D4983857E7}" presName="sibTrans" presStyleCnt="0"/>
      <dgm:spPr/>
    </dgm:pt>
    <dgm:pt modelId="{CC84E1EF-306B-4193-B47D-5F165947C146}" type="pres">
      <dgm:prSet presAssocID="{889B00AA-C7D2-4CAF-B431-59F29A5D87E5}" presName="compNode" presStyleCnt="0"/>
      <dgm:spPr/>
    </dgm:pt>
    <dgm:pt modelId="{2C50233A-B9A3-43A9-B823-96C0D4DCE7ED}" type="pres">
      <dgm:prSet presAssocID="{889B00AA-C7D2-4CAF-B431-59F29A5D87E5}" presName="bgRect" presStyleLbl="bgShp" presStyleIdx="3" presStyleCnt="6"/>
      <dgm:spPr/>
    </dgm:pt>
    <dgm:pt modelId="{68501D62-0B87-4019-BB00-08A7B700F910}" type="pres">
      <dgm:prSet presAssocID="{889B00AA-C7D2-4CAF-B431-59F29A5D87E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BAA27EE0-E0B3-4F61-B49E-3EE9CD6B11AA}" type="pres">
      <dgm:prSet presAssocID="{889B00AA-C7D2-4CAF-B431-59F29A5D87E5}" presName="spaceRect" presStyleCnt="0"/>
      <dgm:spPr/>
    </dgm:pt>
    <dgm:pt modelId="{9358A5BF-E3B7-4718-B2EB-CBF1DBD449F7}" type="pres">
      <dgm:prSet presAssocID="{889B00AA-C7D2-4CAF-B431-59F29A5D87E5}" presName="parTx" presStyleLbl="revTx" presStyleIdx="3" presStyleCnt="6">
        <dgm:presLayoutVars>
          <dgm:chMax val="0"/>
          <dgm:chPref val="0"/>
        </dgm:presLayoutVars>
      </dgm:prSet>
      <dgm:spPr/>
    </dgm:pt>
    <dgm:pt modelId="{A035AE5B-EF11-4F66-ABCE-D0867CF728C3}" type="pres">
      <dgm:prSet presAssocID="{53F62A2A-5886-4D52-8096-43FEF0D225E5}" presName="sibTrans" presStyleCnt="0"/>
      <dgm:spPr/>
    </dgm:pt>
    <dgm:pt modelId="{E1657F40-6B87-45BE-99CE-626DF753932A}" type="pres">
      <dgm:prSet presAssocID="{3B35AF72-38AC-47E2-87EE-BE73D22791B3}" presName="compNode" presStyleCnt="0"/>
      <dgm:spPr/>
    </dgm:pt>
    <dgm:pt modelId="{F58A42B3-895F-4D5D-8B47-5EE3C7FFE3AC}" type="pres">
      <dgm:prSet presAssocID="{3B35AF72-38AC-47E2-87EE-BE73D22791B3}" presName="bgRect" presStyleLbl="bgShp" presStyleIdx="4" presStyleCnt="6"/>
      <dgm:spPr/>
    </dgm:pt>
    <dgm:pt modelId="{DFA88BBE-696B-4BC9-90F0-64BE103ADE65}" type="pres">
      <dgm:prSet presAssocID="{3B35AF72-38AC-47E2-87EE-BE73D22791B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31C346E1-74BE-4B9E-9E04-2CF375830CB6}" type="pres">
      <dgm:prSet presAssocID="{3B35AF72-38AC-47E2-87EE-BE73D22791B3}" presName="spaceRect" presStyleCnt="0"/>
      <dgm:spPr/>
    </dgm:pt>
    <dgm:pt modelId="{B2B3AD9A-1D50-4AC1-8E97-4CAB7C4F5280}" type="pres">
      <dgm:prSet presAssocID="{3B35AF72-38AC-47E2-87EE-BE73D22791B3}" presName="parTx" presStyleLbl="revTx" presStyleIdx="4" presStyleCnt="6">
        <dgm:presLayoutVars>
          <dgm:chMax val="0"/>
          <dgm:chPref val="0"/>
        </dgm:presLayoutVars>
      </dgm:prSet>
      <dgm:spPr/>
    </dgm:pt>
    <dgm:pt modelId="{CCD6B7EF-BE6B-46DC-B92C-DDECFB7E77C3}" type="pres">
      <dgm:prSet presAssocID="{513C9962-8604-4A80-BD06-53D7CA58AFC7}" presName="sibTrans" presStyleCnt="0"/>
      <dgm:spPr/>
    </dgm:pt>
    <dgm:pt modelId="{E181D20C-F30B-47B2-B67A-FB55E654E31D}" type="pres">
      <dgm:prSet presAssocID="{AC7DF5FE-17C8-4138-9F74-CAD459099C52}" presName="compNode" presStyleCnt="0"/>
      <dgm:spPr/>
    </dgm:pt>
    <dgm:pt modelId="{A3560E0E-C4BE-414B-BBE9-7046A6D9821D}" type="pres">
      <dgm:prSet presAssocID="{AC7DF5FE-17C8-4138-9F74-CAD459099C52}" presName="bgRect" presStyleLbl="bgShp" presStyleIdx="5" presStyleCnt="6"/>
      <dgm:spPr/>
    </dgm:pt>
    <dgm:pt modelId="{35C5188B-0585-401F-BE5C-17BDD6D3BAC8}" type="pres">
      <dgm:prSet presAssocID="{AC7DF5FE-17C8-4138-9F74-CAD459099C5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10D3569C-EFBB-4535-867E-5DC7CE555161}" type="pres">
      <dgm:prSet presAssocID="{AC7DF5FE-17C8-4138-9F74-CAD459099C52}" presName="spaceRect" presStyleCnt="0"/>
      <dgm:spPr/>
    </dgm:pt>
    <dgm:pt modelId="{BF0461C8-5A43-4E25-8BAB-3F8A26A64ECA}" type="pres">
      <dgm:prSet presAssocID="{AC7DF5FE-17C8-4138-9F74-CAD459099C52}" presName="parTx" presStyleLbl="revTx" presStyleIdx="5" presStyleCnt="6">
        <dgm:presLayoutVars>
          <dgm:chMax val="0"/>
          <dgm:chPref val="0"/>
        </dgm:presLayoutVars>
      </dgm:prSet>
      <dgm:spPr/>
    </dgm:pt>
  </dgm:ptLst>
  <dgm:cxnLst>
    <dgm:cxn modelId="{902CC308-8ABB-4009-9E05-8FD932027606}" type="presOf" srcId="{889B00AA-C7D2-4CAF-B431-59F29A5D87E5}" destId="{9358A5BF-E3B7-4718-B2EB-CBF1DBD449F7}" srcOrd="0" destOrd="0" presId="urn:microsoft.com/office/officeart/2018/2/layout/IconVerticalSolidList"/>
    <dgm:cxn modelId="{8FA89319-0809-4911-BEB0-AE101E2D866E}" type="presOf" srcId="{DDEA55B3-8466-45E4-B232-1DBFA8AF8839}" destId="{26CF513B-CC50-410C-8FDB-238D91F2C9A3}" srcOrd="0" destOrd="0" presId="urn:microsoft.com/office/officeart/2018/2/layout/IconVerticalSolidList"/>
    <dgm:cxn modelId="{5F2C9020-8EBC-42DA-A567-3E6895F4EC5F}" type="presOf" srcId="{58428A1C-B46A-431B-8406-8615502C30C0}" destId="{78399CB7-7670-46A2-9292-6CFFECEB987C}" srcOrd="0" destOrd="0" presId="urn:microsoft.com/office/officeart/2018/2/layout/IconVerticalSolidList"/>
    <dgm:cxn modelId="{519B4530-90E0-457D-A4A3-F40DB553A7BC}" srcId="{DDEA55B3-8466-45E4-B232-1DBFA8AF8839}" destId="{AC7DF5FE-17C8-4138-9F74-CAD459099C52}" srcOrd="5" destOrd="0" parTransId="{BB9A328D-980B-4EAF-A749-7279F130D833}" sibTransId="{F0536685-DA5E-493A-8A88-DA2C5A297665}"/>
    <dgm:cxn modelId="{7C34815A-F9F9-4621-B1FB-0C9EA3612B29}" srcId="{DDEA55B3-8466-45E4-B232-1DBFA8AF8839}" destId="{4793A6F8-FADE-49E5-A553-92D070DE9277}" srcOrd="2" destOrd="0" parTransId="{EEB57FAC-9B84-4F18-80D9-DD12508D96F2}" sibTransId="{A7F8B890-21F9-4ED0-B801-F0D4983857E7}"/>
    <dgm:cxn modelId="{7899FA87-FE20-4C5A-97BD-48F99E76AEEF}" srcId="{DDEA55B3-8466-45E4-B232-1DBFA8AF8839}" destId="{889B00AA-C7D2-4CAF-B431-59F29A5D87E5}" srcOrd="3" destOrd="0" parTransId="{188B722D-B066-4E8F-947B-3932F9547822}" sibTransId="{53F62A2A-5886-4D52-8096-43FEF0D225E5}"/>
    <dgm:cxn modelId="{9CBA1CA4-273D-451A-8576-DC47D06DF8B0}" srcId="{DDEA55B3-8466-45E4-B232-1DBFA8AF8839}" destId="{3B35AF72-38AC-47E2-87EE-BE73D22791B3}" srcOrd="4" destOrd="0" parTransId="{79410010-2412-4F61-8854-1791A4B830B3}" sibTransId="{513C9962-8604-4A80-BD06-53D7CA58AFC7}"/>
    <dgm:cxn modelId="{D003CCAC-D6C9-49B1-BB59-0BB53523C2B9}" srcId="{DDEA55B3-8466-45E4-B232-1DBFA8AF8839}" destId="{58428A1C-B46A-431B-8406-8615502C30C0}" srcOrd="1" destOrd="0" parTransId="{DA578E8E-702F-4949-AEF5-2DE0556CB869}" sibTransId="{8B50336E-A988-446F-9979-AEDD72BA8F17}"/>
    <dgm:cxn modelId="{641F73AE-1DCE-4CAF-A33D-F89CFBF6CA47}" type="presOf" srcId="{4793A6F8-FADE-49E5-A553-92D070DE9277}" destId="{5AD0E812-A434-4890-8D3C-BC184095693D}" srcOrd="0" destOrd="0" presId="urn:microsoft.com/office/officeart/2018/2/layout/IconVerticalSolidList"/>
    <dgm:cxn modelId="{031AFABB-56E9-4A0A-93E8-B89D8AE0EE9D}" type="presOf" srcId="{3B35AF72-38AC-47E2-87EE-BE73D22791B3}" destId="{B2B3AD9A-1D50-4AC1-8E97-4CAB7C4F5280}" srcOrd="0" destOrd="0" presId="urn:microsoft.com/office/officeart/2018/2/layout/IconVerticalSolidList"/>
    <dgm:cxn modelId="{0A0558DA-7704-433D-A848-72E9B7967C9A}" type="presOf" srcId="{95964FB1-C185-438D-BB3A-855898F8780C}" destId="{FF4ADB43-53C9-41AB-9085-F56E77AA7507}" srcOrd="0" destOrd="0" presId="urn:microsoft.com/office/officeart/2018/2/layout/IconVerticalSolidList"/>
    <dgm:cxn modelId="{50310CDD-A4E3-46BB-B97F-9DA8FC0254E1}" srcId="{DDEA55B3-8466-45E4-B232-1DBFA8AF8839}" destId="{95964FB1-C185-438D-BB3A-855898F8780C}" srcOrd="0" destOrd="0" parTransId="{13085942-011F-46C6-B39E-C60B9655080C}" sibTransId="{EE8B852B-A5BF-4AE4-9956-FD9B728A6BBE}"/>
    <dgm:cxn modelId="{736673FE-484C-45DD-96F4-EBED3629C80D}" type="presOf" srcId="{AC7DF5FE-17C8-4138-9F74-CAD459099C52}" destId="{BF0461C8-5A43-4E25-8BAB-3F8A26A64ECA}" srcOrd="0" destOrd="0" presId="urn:microsoft.com/office/officeart/2018/2/layout/IconVerticalSolidList"/>
    <dgm:cxn modelId="{F93A1401-D80A-40C3-8F51-49D659CC9892}" type="presParOf" srcId="{26CF513B-CC50-410C-8FDB-238D91F2C9A3}" destId="{841BF4A2-5111-4839-BABE-BCCEB798D9D1}" srcOrd="0" destOrd="0" presId="urn:microsoft.com/office/officeart/2018/2/layout/IconVerticalSolidList"/>
    <dgm:cxn modelId="{798BF615-8003-40D6-8F8D-7C47E466C8C6}" type="presParOf" srcId="{841BF4A2-5111-4839-BABE-BCCEB798D9D1}" destId="{74694473-4E27-4E02-AB47-FD559B40375E}" srcOrd="0" destOrd="0" presId="urn:microsoft.com/office/officeart/2018/2/layout/IconVerticalSolidList"/>
    <dgm:cxn modelId="{465ECCA6-1EE1-4457-BAA2-89D353D77D1A}" type="presParOf" srcId="{841BF4A2-5111-4839-BABE-BCCEB798D9D1}" destId="{B640FE2F-285A-4773-A429-4EE739FDED7A}" srcOrd="1" destOrd="0" presId="urn:microsoft.com/office/officeart/2018/2/layout/IconVerticalSolidList"/>
    <dgm:cxn modelId="{D274A1AD-A5B8-48AD-B017-7F95362CC606}" type="presParOf" srcId="{841BF4A2-5111-4839-BABE-BCCEB798D9D1}" destId="{07FD52F4-D969-40E7-896B-030322ADE23B}" srcOrd="2" destOrd="0" presId="urn:microsoft.com/office/officeart/2018/2/layout/IconVerticalSolidList"/>
    <dgm:cxn modelId="{27AC33A7-981D-4A3C-87D1-3F2AAAFD3987}" type="presParOf" srcId="{841BF4A2-5111-4839-BABE-BCCEB798D9D1}" destId="{FF4ADB43-53C9-41AB-9085-F56E77AA7507}" srcOrd="3" destOrd="0" presId="urn:microsoft.com/office/officeart/2018/2/layout/IconVerticalSolidList"/>
    <dgm:cxn modelId="{1C87BB08-9C87-4893-AE73-A64E271D6439}" type="presParOf" srcId="{26CF513B-CC50-410C-8FDB-238D91F2C9A3}" destId="{FDBDAD75-7EF9-4A24-B3DD-C83FA7D85B27}" srcOrd="1" destOrd="0" presId="urn:microsoft.com/office/officeart/2018/2/layout/IconVerticalSolidList"/>
    <dgm:cxn modelId="{0E97DAEE-9495-4FC0-A1D1-773BE55E2BE1}" type="presParOf" srcId="{26CF513B-CC50-410C-8FDB-238D91F2C9A3}" destId="{0C9A6266-A71C-4862-997E-BB27DC6B671B}" srcOrd="2" destOrd="0" presId="urn:microsoft.com/office/officeart/2018/2/layout/IconVerticalSolidList"/>
    <dgm:cxn modelId="{0796EABB-29B7-4B43-A6B0-35B92E244D4F}" type="presParOf" srcId="{0C9A6266-A71C-4862-997E-BB27DC6B671B}" destId="{4D53D2AE-1DD9-434E-B3E1-AB95D33EBCDB}" srcOrd="0" destOrd="0" presId="urn:microsoft.com/office/officeart/2018/2/layout/IconVerticalSolidList"/>
    <dgm:cxn modelId="{2D9BB2C4-29C2-4B37-ABB1-0CA0F5F54E0A}" type="presParOf" srcId="{0C9A6266-A71C-4862-997E-BB27DC6B671B}" destId="{86D8142C-ADED-4CBD-A768-EF143AD93823}" srcOrd="1" destOrd="0" presId="urn:microsoft.com/office/officeart/2018/2/layout/IconVerticalSolidList"/>
    <dgm:cxn modelId="{CEECA253-6FD5-4ABB-AF15-9C1FCD26E993}" type="presParOf" srcId="{0C9A6266-A71C-4862-997E-BB27DC6B671B}" destId="{94EA1CFA-7E36-45A6-96C9-973FD03EAFEC}" srcOrd="2" destOrd="0" presId="urn:microsoft.com/office/officeart/2018/2/layout/IconVerticalSolidList"/>
    <dgm:cxn modelId="{D86B18E9-15F2-4A60-9531-D1797005B060}" type="presParOf" srcId="{0C9A6266-A71C-4862-997E-BB27DC6B671B}" destId="{78399CB7-7670-46A2-9292-6CFFECEB987C}" srcOrd="3" destOrd="0" presId="urn:microsoft.com/office/officeart/2018/2/layout/IconVerticalSolidList"/>
    <dgm:cxn modelId="{014E5E9A-85EA-4533-A2D1-235EDD6D0011}" type="presParOf" srcId="{26CF513B-CC50-410C-8FDB-238D91F2C9A3}" destId="{615C93BD-F6C6-419E-AF9D-49222C6C5210}" srcOrd="3" destOrd="0" presId="urn:microsoft.com/office/officeart/2018/2/layout/IconVerticalSolidList"/>
    <dgm:cxn modelId="{2548E320-8FB6-4AE8-9FB3-C2B87586BA61}" type="presParOf" srcId="{26CF513B-CC50-410C-8FDB-238D91F2C9A3}" destId="{5EE76C24-87A0-432F-9A64-BB521ED70F66}" srcOrd="4" destOrd="0" presId="urn:microsoft.com/office/officeart/2018/2/layout/IconVerticalSolidList"/>
    <dgm:cxn modelId="{14C29F36-E41B-4B60-99C5-627A74DB4351}" type="presParOf" srcId="{5EE76C24-87A0-432F-9A64-BB521ED70F66}" destId="{12560C0C-7CAA-41C4-AD1A-25E589853B98}" srcOrd="0" destOrd="0" presId="urn:microsoft.com/office/officeart/2018/2/layout/IconVerticalSolidList"/>
    <dgm:cxn modelId="{09DF14D9-7239-4840-B3D9-AF2ADABDEECC}" type="presParOf" srcId="{5EE76C24-87A0-432F-9A64-BB521ED70F66}" destId="{729CA5DA-986E-4359-8AE2-11ED6E2A73BF}" srcOrd="1" destOrd="0" presId="urn:microsoft.com/office/officeart/2018/2/layout/IconVerticalSolidList"/>
    <dgm:cxn modelId="{C04CAE5C-B33C-4E79-8FB3-4C08DE782789}" type="presParOf" srcId="{5EE76C24-87A0-432F-9A64-BB521ED70F66}" destId="{F578F4EA-3288-4150-9CBE-B4E14B8A3703}" srcOrd="2" destOrd="0" presId="urn:microsoft.com/office/officeart/2018/2/layout/IconVerticalSolidList"/>
    <dgm:cxn modelId="{DE5030BE-9C50-4103-84A7-3768808B2C68}" type="presParOf" srcId="{5EE76C24-87A0-432F-9A64-BB521ED70F66}" destId="{5AD0E812-A434-4890-8D3C-BC184095693D}" srcOrd="3" destOrd="0" presId="urn:microsoft.com/office/officeart/2018/2/layout/IconVerticalSolidList"/>
    <dgm:cxn modelId="{C09DA30D-6FF3-40E2-9AC7-AE00E64328F8}" type="presParOf" srcId="{26CF513B-CC50-410C-8FDB-238D91F2C9A3}" destId="{289EB284-18D9-469C-8C2F-0123857B5F9D}" srcOrd="5" destOrd="0" presId="urn:microsoft.com/office/officeart/2018/2/layout/IconVerticalSolidList"/>
    <dgm:cxn modelId="{2F12EF93-AC9B-40BF-9D57-D71801FE222F}" type="presParOf" srcId="{26CF513B-CC50-410C-8FDB-238D91F2C9A3}" destId="{CC84E1EF-306B-4193-B47D-5F165947C146}" srcOrd="6" destOrd="0" presId="urn:microsoft.com/office/officeart/2018/2/layout/IconVerticalSolidList"/>
    <dgm:cxn modelId="{EB0923D4-7435-4805-990F-E6FDEAA1C715}" type="presParOf" srcId="{CC84E1EF-306B-4193-B47D-5F165947C146}" destId="{2C50233A-B9A3-43A9-B823-96C0D4DCE7ED}" srcOrd="0" destOrd="0" presId="urn:microsoft.com/office/officeart/2018/2/layout/IconVerticalSolidList"/>
    <dgm:cxn modelId="{FBCB5208-8BC0-487B-8F34-C67EDB6AF31B}" type="presParOf" srcId="{CC84E1EF-306B-4193-B47D-5F165947C146}" destId="{68501D62-0B87-4019-BB00-08A7B700F910}" srcOrd="1" destOrd="0" presId="urn:microsoft.com/office/officeart/2018/2/layout/IconVerticalSolidList"/>
    <dgm:cxn modelId="{AD36D18C-127A-4DBB-B3F6-F2005001DD28}" type="presParOf" srcId="{CC84E1EF-306B-4193-B47D-5F165947C146}" destId="{BAA27EE0-E0B3-4F61-B49E-3EE9CD6B11AA}" srcOrd="2" destOrd="0" presId="urn:microsoft.com/office/officeart/2018/2/layout/IconVerticalSolidList"/>
    <dgm:cxn modelId="{6489E990-9016-4182-87A2-36E7F49D5886}" type="presParOf" srcId="{CC84E1EF-306B-4193-B47D-5F165947C146}" destId="{9358A5BF-E3B7-4718-B2EB-CBF1DBD449F7}" srcOrd="3" destOrd="0" presId="urn:microsoft.com/office/officeart/2018/2/layout/IconVerticalSolidList"/>
    <dgm:cxn modelId="{ECEBBB4B-47B3-4716-A53B-D251D467185D}" type="presParOf" srcId="{26CF513B-CC50-410C-8FDB-238D91F2C9A3}" destId="{A035AE5B-EF11-4F66-ABCE-D0867CF728C3}" srcOrd="7" destOrd="0" presId="urn:microsoft.com/office/officeart/2018/2/layout/IconVerticalSolidList"/>
    <dgm:cxn modelId="{B15102C7-6381-42A0-9D28-C6E83657F452}" type="presParOf" srcId="{26CF513B-CC50-410C-8FDB-238D91F2C9A3}" destId="{E1657F40-6B87-45BE-99CE-626DF753932A}" srcOrd="8" destOrd="0" presId="urn:microsoft.com/office/officeart/2018/2/layout/IconVerticalSolidList"/>
    <dgm:cxn modelId="{1CE2C41D-4221-4051-BABE-5238818D44CB}" type="presParOf" srcId="{E1657F40-6B87-45BE-99CE-626DF753932A}" destId="{F58A42B3-895F-4D5D-8B47-5EE3C7FFE3AC}" srcOrd="0" destOrd="0" presId="urn:microsoft.com/office/officeart/2018/2/layout/IconVerticalSolidList"/>
    <dgm:cxn modelId="{DC5FAF13-3140-4247-86CD-5DB589B9A344}" type="presParOf" srcId="{E1657F40-6B87-45BE-99CE-626DF753932A}" destId="{DFA88BBE-696B-4BC9-90F0-64BE103ADE65}" srcOrd="1" destOrd="0" presId="urn:microsoft.com/office/officeart/2018/2/layout/IconVerticalSolidList"/>
    <dgm:cxn modelId="{5CE2C23D-8CB2-4A65-9EE1-436D4B1C14FB}" type="presParOf" srcId="{E1657F40-6B87-45BE-99CE-626DF753932A}" destId="{31C346E1-74BE-4B9E-9E04-2CF375830CB6}" srcOrd="2" destOrd="0" presId="urn:microsoft.com/office/officeart/2018/2/layout/IconVerticalSolidList"/>
    <dgm:cxn modelId="{4C2B8F2F-074C-4359-84CE-7DE647CC1C3B}" type="presParOf" srcId="{E1657F40-6B87-45BE-99CE-626DF753932A}" destId="{B2B3AD9A-1D50-4AC1-8E97-4CAB7C4F5280}" srcOrd="3" destOrd="0" presId="urn:microsoft.com/office/officeart/2018/2/layout/IconVerticalSolidList"/>
    <dgm:cxn modelId="{31B85A64-8370-47A1-8596-E448C289F6B9}" type="presParOf" srcId="{26CF513B-CC50-410C-8FDB-238D91F2C9A3}" destId="{CCD6B7EF-BE6B-46DC-B92C-DDECFB7E77C3}" srcOrd="9" destOrd="0" presId="urn:microsoft.com/office/officeart/2018/2/layout/IconVerticalSolidList"/>
    <dgm:cxn modelId="{9F814942-B32C-4A23-8C04-54DACFD52B79}" type="presParOf" srcId="{26CF513B-CC50-410C-8FDB-238D91F2C9A3}" destId="{E181D20C-F30B-47B2-B67A-FB55E654E31D}" srcOrd="10" destOrd="0" presId="urn:microsoft.com/office/officeart/2018/2/layout/IconVerticalSolidList"/>
    <dgm:cxn modelId="{39C18997-05A3-429B-B5EF-123123FEF210}" type="presParOf" srcId="{E181D20C-F30B-47B2-B67A-FB55E654E31D}" destId="{A3560E0E-C4BE-414B-BBE9-7046A6D9821D}" srcOrd="0" destOrd="0" presId="urn:microsoft.com/office/officeart/2018/2/layout/IconVerticalSolidList"/>
    <dgm:cxn modelId="{45FA81B2-F507-4CBB-909E-9F612DE5C154}" type="presParOf" srcId="{E181D20C-F30B-47B2-B67A-FB55E654E31D}" destId="{35C5188B-0585-401F-BE5C-17BDD6D3BAC8}" srcOrd="1" destOrd="0" presId="urn:microsoft.com/office/officeart/2018/2/layout/IconVerticalSolidList"/>
    <dgm:cxn modelId="{B28FCE15-0C36-4A70-8E95-FC2F904B2995}" type="presParOf" srcId="{E181D20C-F30B-47B2-B67A-FB55E654E31D}" destId="{10D3569C-EFBB-4535-867E-5DC7CE555161}" srcOrd="2" destOrd="0" presId="urn:microsoft.com/office/officeart/2018/2/layout/IconVerticalSolidList"/>
    <dgm:cxn modelId="{988F42F9-2A24-492E-96AF-12BD205CFE93}" type="presParOf" srcId="{E181D20C-F30B-47B2-B67A-FB55E654E31D}" destId="{BF0461C8-5A43-4E25-8BAB-3F8A26A64E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2E4B6-8EEC-4DD8-B61F-36D2351017D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25F546-2229-4A33-9ABC-7B5F20B095B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8A7AD-94BD-4D02-A890-7E249A7CD91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Choose the right pricing models.</a:t>
          </a:r>
        </a:p>
      </dsp:txBody>
      <dsp:txXfrm>
        <a:off x="1435590" y="531"/>
        <a:ext cx="9080009" cy="1242935"/>
      </dsp:txXfrm>
    </dsp:sp>
    <dsp:sp modelId="{F815BA41-65C1-4309-BF84-08B75F24196C}">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58355A-DF59-4D60-8DBA-51D59F2EA3D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0D75A-02D3-4062-AC24-FDF0E15C27D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Match capacity with demand.</a:t>
          </a:r>
        </a:p>
      </dsp:txBody>
      <dsp:txXfrm>
        <a:off x="1435590" y="1554201"/>
        <a:ext cx="9080009" cy="1242935"/>
      </dsp:txXfrm>
    </dsp:sp>
    <dsp:sp modelId="{F99373B5-DA65-4106-94E2-A074C9D010E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29082B-8B5C-4256-9A1B-A892B31538B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EA22B-0414-4C7D-A3D3-F42076A57FA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Implement processes to identify resource waste.</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1FB66-EA74-476B-B0FC-A11505D2CB5C}">
      <dsp:nvSpPr>
        <dsp:cNvPr id="0" name=""/>
        <dsp:cNvSpPr/>
      </dsp:nvSpPr>
      <dsp:spPr>
        <a:xfrm>
          <a:off x="0" y="102995"/>
          <a:ext cx="10729383" cy="1471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Use Compute Savings Plans to reduce EC2, Fargate and Lambda costs Savings Plans is a flexible pricing model that provides savings of up to 72% on your AWS compute usage. This pricing model offers lower prices on Amazon EC2 instances usage, regardless of instance family, size, OS, tenancy or AWS Region, and also applies to AWS Fargate and AWS Lambda usage. Use the recommendations provided in AWS Cost Explorer, and ensure that you have chosen compute, one year, no upfront options. Once you sign up</a:t>
          </a:r>
          <a:endParaRPr lang="en-US" sz="1700" kern="1200" dirty="0"/>
        </a:p>
      </dsp:txBody>
      <dsp:txXfrm>
        <a:off x="71850" y="174845"/>
        <a:ext cx="10585683" cy="1328160"/>
      </dsp:txXfrm>
    </dsp:sp>
    <dsp:sp modelId="{942A41F9-2870-4B85-AD82-DB7DBBB72D48}">
      <dsp:nvSpPr>
        <dsp:cNvPr id="0" name=""/>
        <dsp:cNvSpPr/>
      </dsp:nvSpPr>
      <dsp:spPr>
        <a:xfrm>
          <a:off x="0" y="1623816"/>
          <a:ext cx="10729383" cy="14718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Use Amazon EC2 Spot Instances to reduce EC2 costs Customers can use Spot Instances to receive up to a 90% discount off On-Demand prices without making a term-based commitment. Spot instances are an ideal option for applications that are fault-tolerant, scalable, or flexible, such as big data (EMR, Hadoop, Spark clusters), containerized workloads (ECS/EKS or self-managed Kubernetes), CI/CD, web servers, high performance computing (Batch, grid servers, genomic sequencing) and test &amp; development en</a:t>
          </a:r>
          <a:endParaRPr lang="en-US" sz="1700" kern="1200"/>
        </a:p>
      </dsp:txBody>
      <dsp:txXfrm>
        <a:off x="71850" y="1695666"/>
        <a:ext cx="10585683" cy="1328160"/>
      </dsp:txXfrm>
    </dsp:sp>
    <dsp:sp modelId="{CC429D27-AF36-4357-B416-B91E589CE8E8}">
      <dsp:nvSpPr>
        <dsp:cNvPr id="0" name=""/>
        <dsp:cNvSpPr/>
      </dsp:nvSpPr>
      <dsp:spPr>
        <a:xfrm>
          <a:off x="0" y="3144636"/>
          <a:ext cx="10729383" cy="14718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Use Reserved Instances (RI) to reduce RDS, Redshift, ElastiCache and Elasticsearch costs For certain services like Amazon EC2 and Amazon RDS, you can invest in reserved capacity. With Reserved Instances, you can save up to 72% over equivalent on-demand capacity. Reserved Instances are available in 3 options – All up-front (AURI), partial up-front (PURI) or no upfront payments (NURI). Use the recommendations provided in AWS Cost Explorer RI purchase recommendations, which is based on your RDS, R</a:t>
          </a:r>
          <a:endParaRPr lang="en-US" sz="1700" kern="1200"/>
        </a:p>
      </dsp:txBody>
      <dsp:txXfrm>
        <a:off x="71850" y="3216486"/>
        <a:ext cx="10585683" cy="1328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79E37-BCE2-4176-ADA3-4463EF15C329}">
      <dsp:nvSpPr>
        <dsp:cNvPr id="0" name=""/>
        <dsp:cNvSpPr/>
      </dsp:nvSpPr>
      <dsp:spPr>
        <a:xfrm>
          <a:off x="0" y="508207"/>
          <a:ext cx="10905066"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Analyze Amazon DynamoDB usage and reduce cost by leveraging Autoscaling or On-demand</a:t>
          </a:r>
          <a:br>
            <a:rPr lang="en-US" sz="1000" kern="1200" dirty="0"/>
          </a:br>
          <a:br>
            <a:rPr lang="en-US" sz="1000" kern="1200" dirty="0"/>
          </a:br>
          <a:r>
            <a:rPr lang="en-US" sz="1000" kern="1200" dirty="0"/>
            <a:t>Analyze your DynamoDB usage by monitoring 2 metrics, </a:t>
          </a:r>
          <a:r>
            <a:rPr lang="en-US" sz="1000" kern="1200" dirty="0" err="1"/>
            <a:t>ConsumedReadCapacityUnits</a:t>
          </a:r>
          <a:r>
            <a:rPr lang="en-US" sz="1000" kern="1200" dirty="0"/>
            <a:t> and </a:t>
          </a:r>
          <a:r>
            <a:rPr lang="en-US" sz="1000" kern="1200" dirty="0" err="1"/>
            <a:t>ConsumedWriteCapacityUnits</a:t>
          </a:r>
          <a:r>
            <a:rPr lang="en-US" sz="1000" kern="1200" dirty="0"/>
            <a:t>, in CloudWatch. To automatically scale (in and out) your DynamoDB table, use the </a:t>
          </a:r>
          <a:r>
            <a:rPr lang="en-US" sz="1000" kern="1200" dirty="0" err="1"/>
            <a:t>AutoScaling</a:t>
          </a:r>
          <a:r>
            <a:rPr lang="en-US" sz="1000" kern="1200" dirty="0"/>
            <a:t> feature. Using the steps here, you can enable </a:t>
          </a:r>
          <a:r>
            <a:rPr lang="en-US" sz="1000" kern="1200" dirty="0" err="1"/>
            <a:t>AutoScaling</a:t>
          </a:r>
          <a:r>
            <a:rPr lang="en-US" sz="1000" kern="1200" dirty="0"/>
            <a:t> on your existing tables. Alternately, you can also use the on-demand option. This option allows you to pay-per-request for read and write requests so that you only pay for what you use, making it easy to balance costs and performance.</a:t>
          </a:r>
        </a:p>
      </dsp:txBody>
      <dsp:txXfrm>
        <a:off x="59399" y="567606"/>
        <a:ext cx="10786268" cy="1098002"/>
      </dsp:txXfrm>
    </dsp:sp>
    <dsp:sp modelId="{10D98543-7138-4BD5-AE18-95ED3FA19780}">
      <dsp:nvSpPr>
        <dsp:cNvPr id="0" name=""/>
        <dsp:cNvSpPr/>
      </dsp:nvSpPr>
      <dsp:spPr>
        <a:xfrm>
          <a:off x="0" y="1912208"/>
          <a:ext cx="10905066" cy="12168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Identify Amazon EC2 instances with low-utilization and reduce cost by stopping or rightsizing</a:t>
          </a:r>
          <a:br>
            <a:rPr lang="en-US" sz="1000" kern="1200" dirty="0"/>
          </a:br>
          <a:br>
            <a:rPr lang="en-US" sz="1000" kern="1200" dirty="0"/>
          </a:br>
          <a:r>
            <a:rPr lang="en-US" sz="1000" kern="1200" dirty="0"/>
            <a:t>Use AWS Cost Explorer Resource Optimization to get a report of EC2 instances that are either idle or have low utilization. You can reduce costs by either stopping or downsizing these instances. Use AWS Instance Scheduler to automatically stop instances. Use AWS Operations Conductor to automatically resize the EC2 instances (based on the recommendations report from Cost Explorer).</a:t>
          </a:r>
        </a:p>
      </dsp:txBody>
      <dsp:txXfrm>
        <a:off x="59399" y="1971607"/>
        <a:ext cx="10786268" cy="1098002"/>
      </dsp:txXfrm>
    </dsp:sp>
    <dsp:sp modelId="{FE1C2385-E0DE-4C51-B19F-A620B9B2CE21}">
      <dsp:nvSpPr>
        <dsp:cNvPr id="0" name=""/>
        <dsp:cNvSpPr/>
      </dsp:nvSpPr>
      <dsp:spPr>
        <a:xfrm>
          <a:off x="0" y="3316208"/>
          <a:ext cx="10905066" cy="1216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Identify Amazon RDS, Amazon Redshift instances with low utilization and reduce cost by stopping (RDS) and pausing (Redshift) </a:t>
          </a:r>
          <a:br>
            <a:rPr lang="en-US" sz="1000" kern="1200" dirty="0"/>
          </a:br>
          <a:br>
            <a:rPr lang="en-US" sz="1000" kern="1200" dirty="0"/>
          </a:br>
          <a:r>
            <a:rPr lang="en-US" sz="1000" kern="1200" dirty="0"/>
            <a:t>Use the Trusted Advisor Amazon RDS Idle DB instances check, to identify DB instances which have not had any connection over the last 7 days. To reduce costs, stop these DB instances using the automation steps described in this blog post. For Redshift, use the Trusted Advisor Underutilized Redshift clusters check, to identify clusters which have had no connections for the last 7 days, and less than 5% cluster wide average CPU utilization for 99% of the last 7 days. To reduce costs, pause these clusters using the steps in this blog.</a:t>
          </a:r>
        </a:p>
      </dsp:txBody>
      <dsp:txXfrm>
        <a:off x="59399" y="3375607"/>
        <a:ext cx="10786268"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62C06-2836-434C-9389-BF55EA59DE70}">
      <dsp:nvSpPr>
        <dsp:cNvPr id="0" name=""/>
        <dsp:cNvSpPr/>
      </dsp:nvSpPr>
      <dsp:spPr>
        <a:xfrm>
          <a:off x="0" y="375232"/>
          <a:ext cx="10905066" cy="1521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Identify Amazon EBS volumes with low-utilization and reduce cost by snapshotting then deleting them</a:t>
          </a:r>
          <a:br>
            <a:rPr lang="en-US" sz="1300" kern="1200" dirty="0"/>
          </a:br>
          <a:br>
            <a:rPr lang="en-US" sz="1300" kern="1200" dirty="0"/>
          </a:br>
          <a:r>
            <a:rPr lang="en-US" sz="1300" kern="1200" dirty="0"/>
            <a:t>EBS volumes that have very low activity (less than 1 IOPS per day) over a period of 7 days indicate that they are probably not in use. Identify these volumes using the Trusted Advisor Underutilized Amazon EBS Volumes Check. To reduce costs, first snapshot the volume (in case you need it later), then delete these volumes. You can automate the creation of snapshots using the Amazon Data Lifecycle Manager. Follow the steps here to delete EBS volumes.</a:t>
          </a:r>
          <a:br>
            <a:rPr lang="en-US" sz="1300" kern="1200" dirty="0"/>
          </a:br>
          <a:br>
            <a:rPr lang="en-US" sz="1300" kern="1200" dirty="0"/>
          </a:br>
          <a:r>
            <a:rPr lang="en-US" sz="1300" kern="1200" dirty="0"/>
            <a:t>Analyze Amazon S3 usage and reduce cost by leveraging lower cost storage tiers</a:t>
          </a:r>
        </a:p>
      </dsp:txBody>
      <dsp:txXfrm>
        <a:off x="74249" y="449481"/>
        <a:ext cx="10756568" cy="1372502"/>
      </dsp:txXfrm>
    </dsp:sp>
    <dsp:sp modelId="{298C8BDB-7912-45DC-AE92-74C4819B44D5}">
      <dsp:nvSpPr>
        <dsp:cNvPr id="0" name=""/>
        <dsp:cNvSpPr/>
      </dsp:nvSpPr>
      <dsp:spPr>
        <a:xfrm>
          <a:off x="0" y="1933672"/>
          <a:ext cx="10905066" cy="15210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Use S3 Analytics to analyze storage access patterns on the object data set for 30 days or longer. It makes recommendations on where you can leverage S3 Infrequently Accessed (S3 IA) to reduce costs. You can automate moving these objects into lower cost storage tier using Life Cycle Policies. Alternately, you can also use S3 Intelligent-Tiering, which automatically analyzes and moves your objects to the appropriate storage tier.</a:t>
          </a:r>
          <a:br>
            <a:rPr lang="en-US" sz="1300" kern="1200" dirty="0"/>
          </a:br>
          <a:br>
            <a:rPr lang="en-US" sz="1300" kern="1200" dirty="0"/>
          </a:br>
          <a:r>
            <a:rPr lang="en-US" sz="1300" kern="1200" dirty="0"/>
            <a:t>Review networking and reduce costs by deleting idle load balancers</a:t>
          </a:r>
        </a:p>
      </dsp:txBody>
      <dsp:txXfrm>
        <a:off x="74249" y="2007921"/>
        <a:ext cx="10756568" cy="1372502"/>
      </dsp:txXfrm>
    </dsp:sp>
    <dsp:sp modelId="{A86814E5-E4C9-49EB-98E3-46FC0A514ABA}">
      <dsp:nvSpPr>
        <dsp:cNvPr id="0" name=""/>
        <dsp:cNvSpPr/>
      </dsp:nvSpPr>
      <dsp:spPr>
        <a:xfrm>
          <a:off x="0" y="3492112"/>
          <a:ext cx="10905066" cy="1521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 the Trusted Advisor Idle Load Balancers check to get a report of load balancers that have RequestCount of less than 100 over the past 7 days. Then, use the steps here, to delete these load balancers to reduce costs. Additionally, use the steps provided in this blog, review your data transfer costs using Cost Explorer.</a:t>
          </a:r>
          <a:endParaRPr lang="en-US" sz="1300" kern="1200" dirty="0"/>
        </a:p>
      </dsp:txBody>
      <dsp:txXfrm>
        <a:off x="74249" y="3566361"/>
        <a:ext cx="10756568" cy="1372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19581-4FEA-4709-8913-82BE26D81477}">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B746A-D4F8-46AA-B906-46A4A80D33CA}">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3A848D-CD55-4142-BF03-8F84DF466E28}">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AWS Cost Explorer</a:t>
          </a:r>
        </a:p>
      </dsp:txBody>
      <dsp:txXfrm>
        <a:off x="1337397" y="2284"/>
        <a:ext cx="4926242" cy="1157919"/>
      </dsp:txXfrm>
    </dsp:sp>
    <dsp:sp modelId="{9EF64071-9DF1-4455-9886-E494C71FA282}">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247CF-8857-4A0E-8F50-EBAB96CC4D8D}">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7864E-ADCD-44F6-9ED9-FD1D22819D5D}">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The Pricing Calculator</a:t>
          </a:r>
        </a:p>
      </dsp:txBody>
      <dsp:txXfrm>
        <a:off x="1337397" y="1449684"/>
        <a:ext cx="4926242" cy="1157919"/>
      </dsp:txXfrm>
    </dsp:sp>
    <dsp:sp modelId="{C49BEBA2-6D13-4504-93BD-52EA63EFC120}">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4F3BB-CE98-4156-A906-DE630006EB66}">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5F369A-F3E3-472A-B29B-9513C76B6277}">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Econmics Resources Center</a:t>
          </a:r>
        </a:p>
      </dsp:txBody>
      <dsp:txXfrm>
        <a:off x="1337397" y="2897083"/>
        <a:ext cx="4926242" cy="1157919"/>
      </dsp:txXfrm>
    </dsp:sp>
    <dsp:sp modelId="{DD54AC49-6487-4038-ACDB-D11D351D5094}">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17CC7-AC72-41F4-B484-4F28EA663E4B}">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F8E8D-86F0-4F62-B3EA-6B8B202BBADD}">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Creating a billing alarm to monitor your estimated AWS charges</a:t>
          </a:r>
        </a:p>
      </dsp:txBody>
      <dsp:txXfrm>
        <a:off x="1337397" y="4344483"/>
        <a:ext cx="4926242" cy="11579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94473-4E27-4E02-AB47-FD559B40375E}">
      <dsp:nvSpPr>
        <dsp:cNvPr id="0" name=""/>
        <dsp:cNvSpPr/>
      </dsp:nvSpPr>
      <dsp:spPr>
        <a:xfrm>
          <a:off x="0" y="190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40FE2F-285A-4773-A429-4EE739FDED7A}">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4ADB43-53C9-41AB-9085-F56E77AA7507}">
      <dsp:nvSpPr>
        <dsp:cNvPr id="0" name=""/>
        <dsp:cNvSpPr/>
      </dsp:nvSpPr>
      <dsp:spPr>
        <a:xfrm>
          <a:off x="935949" y="190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US" sz="1900" kern="1200"/>
            <a:t>Reduce feedback loop with stakeholders </a:t>
          </a:r>
        </a:p>
      </dsp:txBody>
      <dsp:txXfrm>
        <a:off x="935949" y="1901"/>
        <a:ext cx="5365651" cy="810345"/>
      </dsp:txXfrm>
    </dsp:sp>
    <dsp:sp modelId="{4D53D2AE-1DD9-434E-B3E1-AB95D33EBCDB}">
      <dsp:nvSpPr>
        <dsp:cNvPr id="0" name=""/>
        <dsp:cNvSpPr/>
      </dsp:nvSpPr>
      <dsp:spPr>
        <a:xfrm>
          <a:off x="0" y="1014833"/>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8142C-ADED-4CBD-A768-EF143AD93823}">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99CB7-7670-46A2-9292-6CFFECEB987C}">
      <dsp:nvSpPr>
        <dsp:cNvPr id="0" name=""/>
        <dsp:cNvSpPr/>
      </dsp:nvSpPr>
      <dsp:spPr>
        <a:xfrm>
          <a:off x="935949" y="1014833"/>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US" sz="1900" kern="1200"/>
            <a:t>More time adding real value and Less time configuring infrastructure</a:t>
          </a:r>
        </a:p>
      </dsp:txBody>
      <dsp:txXfrm>
        <a:off x="935949" y="1014833"/>
        <a:ext cx="5365651" cy="810345"/>
      </dsp:txXfrm>
    </dsp:sp>
    <dsp:sp modelId="{12560C0C-7CAA-41C4-AD1A-25E589853B98}">
      <dsp:nvSpPr>
        <dsp:cNvPr id="0" name=""/>
        <dsp:cNvSpPr/>
      </dsp:nvSpPr>
      <dsp:spPr>
        <a:xfrm>
          <a:off x="0" y="2027765"/>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9CA5DA-986E-4359-8AE2-11ED6E2A73BF}">
      <dsp:nvSpPr>
        <dsp:cNvPr id="0" name=""/>
        <dsp:cNvSpPr/>
      </dsp:nvSpPr>
      <dsp:spPr>
        <a:xfrm>
          <a:off x="245129" y="2210093"/>
          <a:ext cx="445690" cy="44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D0E812-A434-4890-8D3C-BC184095693D}">
      <dsp:nvSpPr>
        <dsp:cNvPr id="0" name=""/>
        <dsp:cNvSpPr/>
      </dsp:nvSpPr>
      <dsp:spPr>
        <a:xfrm>
          <a:off x="935949" y="2027765"/>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US" sz="1900" kern="1200"/>
            <a:t>Reduce costs detecting errors earlier </a:t>
          </a:r>
        </a:p>
      </dsp:txBody>
      <dsp:txXfrm>
        <a:off x="935949" y="2027765"/>
        <a:ext cx="5365651" cy="810345"/>
      </dsp:txXfrm>
    </dsp:sp>
    <dsp:sp modelId="{2C50233A-B9A3-43A9-B823-96C0D4DCE7ED}">
      <dsp:nvSpPr>
        <dsp:cNvPr id="0" name=""/>
        <dsp:cNvSpPr/>
      </dsp:nvSpPr>
      <dsp:spPr>
        <a:xfrm>
          <a:off x="0" y="3040697"/>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501D62-0B87-4019-BB00-08A7B700F910}">
      <dsp:nvSpPr>
        <dsp:cNvPr id="0" name=""/>
        <dsp:cNvSpPr/>
      </dsp:nvSpPr>
      <dsp:spPr>
        <a:xfrm>
          <a:off x="245129" y="3223025"/>
          <a:ext cx="445690" cy="44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58A5BF-E3B7-4718-B2EB-CBF1DBD449F7}">
      <dsp:nvSpPr>
        <dsp:cNvPr id="0" name=""/>
        <dsp:cNvSpPr/>
      </dsp:nvSpPr>
      <dsp:spPr>
        <a:xfrm>
          <a:off x="935949" y="3040697"/>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US" sz="1900" kern="1200"/>
            <a:t>Increase revenue with faster and more frequent production deployments </a:t>
          </a:r>
        </a:p>
      </dsp:txBody>
      <dsp:txXfrm>
        <a:off x="935949" y="3040697"/>
        <a:ext cx="5365651" cy="810345"/>
      </dsp:txXfrm>
    </dsp:sp>
    <dsp:sp modelId="{F58A42B3-895F-4D5D-8B47-5EE3C7FFE3AC}">
      <dsp:nvSpPr>
        <dsp:cNvPr id="0" name=""/>
        <dsp:cNvSpPr/>
      </dsp:nvSpPr>
      <dsp:spPr>
        <a:xfrm>
          <a:off x="0" y="4053629"/>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88BBE-696B-4BC9-90F0-64BE103ADE65}">
      <dsp:nvSpPr>
        <dsp:cNvPr id="0" name=""/>
        <dsp:cNvSpPr/>
      </dsp:nvSpPr>
      <dsp:spPr>
        <a:xfrm>
          <a:off x="245129" y="4235957"/>
          <a:ext cx="445690" cy="44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B3AD9A-1D50-4AC1-8E97-4CAB7C4F5280}">
      <dsp:nvSpPr>
        <dsp:cNvPr id="0" name=""/>
        <dsp:cNvSpPr/>
      </dsp:nvSpPr>
      <dsp:spPr>
        <a:xfrm>
          <a:off x="935949" y="4053629"/>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US" sz="1900" kern="1200"/>
            <a:t>Protect revenue with automated tests </a:t>
          </a:r>
        </a:p>
      </dsp:txBody>
      <dsp:txXfrm>
        <a:off x="935949" y="4053629"/>
        <a:ext cx="5365651" cy="810345"/>
      </dsp:txXfrm>
    </dsp:sp>
    <dsp:sp modelId="{A3560E0E-C4BE-414B-BBE9-7046A6D9821D}">
      <dsp:nvSpPr>
        <dsp:cNvPr id="0" name=""/>
        <dsp:cNvSpPr/>
      </dsp:nvSpPr>
      <dsp:spPr>
        <a:xfrm>
          <a:off x="0" y="506656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5188B-0585-401F-BE5C-17BDD6D3BAC8}">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461C8-5A43-4E25-8BAB-3F8A26A64ECA}">
      <dsp:nvSpPr>
        <dsp:cNvPr id="0" name=""/>
        <dsp:cNvSpPr/>
      </dsp:nvSpPr>
      <dsp:spPr>
        <a:xfrm>
          <a:off x="935949" y="506656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US" sz="1900" kern="1200"/>
            <a:t>Avoid responsibility silos with Continuous Delivery</a:t>
          </a:r>
        </a:p>
      </dsp:txBody>
      <dsp:txXfrm>
        <a:off x="935949" y="5066561"/>
        <a:ext cx="5365651" cy="8103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7066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9857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914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9303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4329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1198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0104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1605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1884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1382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4013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10/8/2022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0179972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2" descr="Calculator, pen, compass, money and a paper with graphs printed on it">
            <a:extLst>
              <a:ext uri="{FF2B5EF4-FFF2-40B4-BE49-F238E27FC236}">
                <a16:creationId xmlns:a16="http://schemas.microsoft.com/office/drawing/2014/main" id="{440B80A1-BD06-E5EA-147E-1B923D4434DD}"/>
              </a:ext>
            </a:extLst>
          </p:cNvPr>
          <p:cNvPicPr>
            <a:picLocks noChangeAspect="1"/>
          </p:cNvPicPr>
          <p:nvPr/>
        </p:nvPicPr>
        <p:blipFill rotWithShape="1">
          <a:blip r:embed="rId2">
            <a:alphaModFix amt="50000"/>
          </a:blip>
          <a:srcRect b="6639"/>
          <a:stretch/>
        </p:blipFill>
        <p:spPr>
          <a:xfrm>
            <a:off x="20" y="1"/>
            <a:ext cx="12191980" cy="6857999"/>
          </a:xfrm>
          <a:prstGeom prst="rect">
            <a:avLst/>
          </a:prstGeom>
        </p:spPr>
      </p:pic>
      <p:sp>
        <p:nvSpPr>
          <p:cNvPr id="2" name="Title 1">
            <a:extLst>
              <a:ext uri="{FF2B5EF4-FFF2-40B4-BE49-F238E27FC236}">
                <a16:creationId xmlns:a16="http://schemas.microsoft.com/office/drawing/2014/main" id="{9EDEF3C6-34EF-D4ED-BDBD-38E392A03AAB}"/>
              </a:ext>
            </a:extLst>
          </p:cNvPr>
          <p:cNvSpPr>
            <a:spLocks noGrp="1"/>
          </p:cNvSpPr>
          <p:nvPr>
            <p:ph type="ctrTitle"/>
          </p:nvPr>
        </p:nvSpPr>
        <p:spPr>
          <a:xfrm>
            <a:off x="1025979" y="1978741"/>
            <a:ext cx="10140042" cy="2900518"/>
          </a:xfrm>
        </p:spPr>
        <p:txBody>
          <a:bodyPr anchor="ctr">
            <a:normAutofit/>
          </a:bodyPr>
          <a:lstStyle/>
          <a:p>
            <a:r>
              <a:rPr lang="en-US" dirty="0">
                <a:solidFill>
                  <a:srgbClr val="FFFFFF"/>
                </a:solidFill>
              </a:rPr>
              <a:t>Optimize and save your IT costs</a:t>
            </a:r>
          </a:p>
        </p:txBody>
      </p:sp>
    </p:spTree>
    <p:extLst>
      <p:ext uri="{BB962C8B-B14F-4D97-AF65-F5344CB8AC3E}">
        <p14:creationId xmlns:p14="http://schemas.microsoft.com/office/powerpoint/2010/main" val="26583424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6" name="Freeform: Shape 15">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8" name="Freeform: Shape 17">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ABB2ADD-12A0-9F9F-41B6-EFFB7C36470E}"/>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dirty="0">
                <a:solidFill>
                  <a:schemeClr val="tx1"/>
                </a:solidFill>
                <a:latin typeface="+mj-lt"/>
                <a:ea typeface="+mj-ea"/>
                <a:cs typeface="+mj-cs"/>
              </a:rPr>
              <a:t>Current Manual Process Diagram</a:t>
            </a:r>
          </a:p>
        </p:txBody>
      </p:sp>
      <p:pic>
        <p:nvPicPr>
          <p:cNvPr id="7" name="Picture 6">
            <a:extLst>
              <a:ext uri="{FF2B5EF4-FFF2-40B4-BE49-F238E27FC236}">
                <a16:creationId xmlns:a16="http://schemas.microsoft.com/office/drawing/2014/main" id="{06461A4C-5507-D126-CDE4-B58BA9543A43}"/>
              </a:ext>
            </a:extLst>
          </p:cNvPr>
          <p:cNvPicPr>
            <a:picLocks noChangeAspect="1"/>
          </p:cNvPicPr>
          <p:nvPr/>
        </p:nvPicPr>
        <p:blipFill>
          <a:blip r:embed="rId2"/>
          <a:stretch>
            <a:fillRect/>
          </a:stretch>
        </p:blipFill>
        <p:spPr>
          <a:xfrm>
            <a:off x="4714305" y="326696"/>
            <a:ext cx="7270865" cy="6598311"/>
          </a:xfrm>
          <a:prstGeom prst="rect">
            <a:avLst/>
          </a:prstGeom>
        </p:spPr>
      </p:pic>
    </p:spTree>
    <p:extLst>
      <p:ext uri="{BB962C8B-B14F-4D97-AF65-F5344CB8AC3E}">
        <p14:creationId xmlns:p14="http://schemas.microsoft.com/office/powerpoint/2010/main" val="25787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6" name="Freeform: Shape 15">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8" name="Freeform: Shape 17">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C69B40-6C7E-FD07-3D33-02537CB0CCE3}"/>
              </a:ext>
            </a:extLst>
          </p:cNvPr>
          <p:cNvSpPr>
            <a:spLocks noGrp="1"/>
          </p:cNvSpPr>
          <p:nvPr>
            <p:ph type="title"/>
          </p:nvPr>
        </p:nvSpPr>
        <p:spPr>
          <a:xfrm>
            <a:off x="457201" y="723406"/>
            <a:ext cx="3633106" cy="3826728"/>
          </a:xfrm>
        </p:spPr>
        <p:txBody>
          <a:bodyPr vert="horz" lIns="91440" tIns="45720" rIns="91440" bIns="45720" rtlCol="0" anchor="b">
            <a:normAutofit/>
          </a:bodyPr>
          <a:lstStyle/>
          <a:p>
            <a:r>
              <a:rPr lang="en-US" sz="5900" kern="1200" dirty="0">
                <a:solidFill>
                  <a:schemeClr val="tx1"/>
                </a:solidFill>
                <a:latin typeface="+mj-lt"/>
                <a:ea typeface="+mj-ea"/>
                <a:cs typeface="+mj-cs"/>
              </a:rPr>
              <a:t>PROPOSED PROCESS FLOW</a:t>
            </a:r>
          </a:p>
        </p:txBody>
      </p:sp>
      <p:pic>
        <p:nvPicPr>
          <p:cNvPr id="7" name="Picture 6" descr="Graphical user interface, diagram">
            <a:extLst>
              <a:ext uri="{FF2B5EF4-FFF2-40B4-BE49-F238E27FC236}">
                <a16:creationId xmlns:a16="http://schemas.microsoft.com/office/drawing/2014/main" id="{23621830-8A9E-F07F-3E3B-47B630AEB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162" y="1512374"/>
            <a:ext cx="7628364" cy="3833252"/>
          </a:xfrm>
          <a:prstGeom prst="rect">
            <a:avLst/>
          </a:prstGeom>
        </p:spPr>
      </p:pic>
    </p:spTree>
    <p:extLst>
      <p:ext uri="{BB962C8B-B14F-4D97-AF65-F5344CB8AC3E}">
        <p14:creationId xmlns:p14="http://schemas.microsoft.com/office/powerpoint/2010/main" val="291031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1A382B-9B0F-2AC9-F9E7-65D8E0E0F78A}"/>
              </a:ext>
            </a:extLst>
          </p:cNvPr>
          <p:cNvPicPr>
            <a:picLocks noChangeAspect="1"/>
          </p:cNvPicPr>
          <p:nvPr/>
        </p:nvPicPr>
        <p:blipFill rotWithShape="1">
          <a:blip r:embed="rId2"/>
          <a:srcRect t="2150" b="4100"/>
          <a:stretch/>
        </p:blipFill>
        <p:spPr>
          <a:xfrm>
            <a:off x="20" y="10"/>
            <a:ext cx="12191981" cy="6857990"/>
          </a:xfrm>
          <a:prstGeom prst="rect">
            <a:avLst/>
          </a:prstGeom>
        </p:spPr>
      </p:pic>
      <p:sp>
        <p:nvSpPr>
          <p:cNvPr id="2" name="Title 1">
            <a:extLst>
              <a:ext uri="{FF2B5EF4-FFF2-40B4-BE49-F238E27FC236}">
                <a16:creationId xmlns:a16="http://schemas.microsoft.com/office/drawing/2014/main" id="{18C4782A-AE88-215F-F9AB-764F3A9EC16A}"/>
              </a:ext>
            </a:extLst>
          </p:cNvPr>
          <p:cNvSpPr>
            <a:spLocks noGrp="1"/>
          </p:cNvSpPr>
          <p:nvPr>
            <p:ph type="title"/>
          </p:nvPr>
        </p:nvSpPr>
        <p:spPr>
          <a:xfrm>
            <a:off x="643467" y="321734"/>
            <a:ext cx="8547186" cy="1135737"/>
          </a:xfrm>
        </p:spPr>
        <p:txBody>
          <a:bodyPr>
            <a:normAutofit/>
          </a:bodyPr>
          <a:lstStyle/>
          <a:p>
            <a:r>
              <a:rPr lang="en-US" sz="4000" dirty="0">
                <a:effectLst>
                  <a:glow rad="25400">
                    <a:schemeClr val="accent1">
                      <a:alpha val="40000"/>
                    </a:schemeClr>
                  </a:glow>
                  <a:outerShdw blurRad="38100" dist="38100" dir="2700000" algn="tl">
                    <a:srgbClr val="000000">
                      <a:alpha val="43137"/>
                    </a:srgbClr>
                  </a:outerShdw>
                </a:effectLst>
                <a:latin typeface="+mn-lt"/>
              </a:rPr>
              <a:t>How can we reduce AWS services costs</a:t>
            </a:r>
          </a:p>
        </p:txBody>
      </p:sp>
      <p:graphicFrame>
        <p:nvGraphicFramePr>
          <p:cNvPr id="11" name="Content Placeholder 8">
            <a:extLst>
              <a:ext uri="{FF2B5EF4-FFF2-40B4-BE49-F238E27FC236}">
                <a16:creationId xmlns:a16="http://schemas.microsoft.com/office/drawing/2014/main" id="{003350BE-73F4-4673-1E39-A59CC68279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223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1A382B-9B0F-2AC9-F9E7-65D8E0E0F78A}"/>
              </a:ext>
            </a:extLst>
          </p:cNvPr>
          <p:cNvPicPr>
            <a:picLocks noChangeAspect="1"/>
          </p:cNvPicPr>
          <p:nvPr/>
        </p:nvPicPr>
        <p:blipFill rotWithShape="1">
          <a:blip r:embed="rId2"/>
          <a:srcRect t="2150" b="4100"/>
          <a:stretch/>
        </p:blipFill>
        <p:spPr>
          <a:xfrm>
            <a:off x="20" y="10"/>
            <a:ext cx="12191981" cy="6857990"/>
          </a:xfrm>
          <a:prstGeom prst="rect">
            <a:avLst/>
          </a:prstGeom>
        </p:spPr>
      </p:pic>
      <p:sp>
        <p:nvSpPr>
          <p:cNvPr id="2" name="Title 1">
            <a:extLst>
              <a:ext uri="{FF2B5EF4-FFF2-40B4-BE49-F238E27FC236}">
                <a16:creationId xmlns:a16="http://schemas.microsoft.com/office/drawing/2014/main" id="{18C4782A-AE88-215F-F9AB-764F3A9EC16A}"/>
              </a:ext>
            </a:extLst>
          </p:cNvPr>
          <p:cNvSpPr>
            <a:spLocks noGrp="1"/>
          </p:cNvSpPr>
          <p:nvPr>
            <p:ph type="title"/>
          </p:nvPr>
        </p:nvSpPr>
        <p:spPr>
          <a:xfrm>
            <a:off x="643466" y="321734"/>
            <a:ext cx="8051497" cy="1135737"/>
          </a:xfrm>
        </p:spPr>
        <p:txBody>
          <a:bodyPr>
            <a:noAutofit/>
          </a:bodyPr>
          <a:lstStyle/>
          <a:p>
            <a:pPr lvl="0"/>
            <a:r>
              <a:rPr lang="en-US" sz="4000" dirty="0">
                <a:effectLst>
                  <a:glow rad="25400">
                    <a:schemeClr val="accent1">
                      <a:alpha val="40000"/>
                    </a:schemeClr>
                  </a:glow>
                  <a:outerShdw blurRad="38100" dist="38100" dir="2700000" algn="tl">
                    <a:srgbClr val="000000">
                      <a:alpha val="43137"/>
                    </a:srgbClr>
                  </a:outerShdw>
                </a:effectLst>
                <a:latin typeface="+mn-lt"/>
              </a:rPr>
              <a:t>Choose the right pricing models</a:t>
            </a:r>
          </a:p>
        </p:txBody>
      </p:sp>
      <p:graphicFrame>
        <p:nvGraphicFramePr>
          <p:cNvPr id="7" name="Content Placeholder 4">
            <a:extLst>
              <a:ext uri="{FF2B5EF4-FFF2-40B4-BE49-F238E27FC236}">
                <a16:creationId xmlns:a16="http://schemas.microsoft.com/office/drawing/2014/main" id="{BD04A8C8-D2CF-681B-1E29-BA680181E44E}"/>
              </a:ext>
            </a:extLst>
          </p:cNvPr>
          <p:cNvGraphicFramePr>
            <a:graphicFrameLocks noGrp="1"/>
          </p:cNvGraphicFramePr>
          <p:nvPr>
            <p:ph idx="1"/>
            <p:extLst>
              <p:ext uri="{D42A27DB-BD31-4B8C-83A1-F6EECF244321}">
                <p14:modId xmlns:p14="http://schemas.microsoft.com/office/powerpoint/2010/main" val="431480039"/>
              </p:ext>
            </p:extLst>
          </p:nvPr>
        </p:nvGraphicFramePr>
        <p:xfrm>
          <a:off x="643466" y="1457471"/>
          <a:ext cx="10729383" cy="4719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169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1A382B-9B0F-2AC9-F9E7-65D8E0E0F78A}"/>
              </a:ext>
            </a:extLst>
          </p:cNvPr>
          <p:cNvPicPr>
            <a:picLocks noChangeAspect="1"/>
          </p:cNvPicPr>
          <p:nvPr/>
        </p:nvPicPr>
        <p:blipFill rotWithShape="1">
          <a:blip r:embed="rId2"/>
          <a:srcRect t="2150" b="4100"/>
          <a:stretch/>
        </p:blipFill>
        <p:spPr>
          <a:xfrm>
            <a:off x="20" y="10"/>
            <a:ext cx="12191981" cy="6857990"/>
          </a:xfrm>
          <a:prstGeom prst="rect">
            <a:avLst/>
          </a:prstGeom>
        </p:spPr>
      </p:pic>
      <p:sp>
        <p:nvSpPr>
          <p:cNvPr id="2" name="Title 1">
            <a:extLst>
              <a:ext uri="{FF2B5EF4-FFF2-40B4-BE49-F238E27FC236}">
                <a16:creationId xmlns:a16="http://schemas.microsoft.com/office/drawing/2014/main" id="{18C4782A-AE88-215F-F9AB-764F3A9EC16A}"/>
              </a:ext>
            </a:extLst>
          </p:cNvPr>
          <p:cNvSpPr>
            <a:spLocks noGrp="1"/>
          </p:cNvSpPr>
          <p:nvPr>
            <p:ph type="title"/>
          </p:nvPr>
        </p:nvSpPr>
        <p:spPr>
          <a:xfrm>
            <a:off x="643467" y="321734"/>
            <a:ext cx="6891186" cy="1135737"/>
          </a:xfrm>
        </p:spPr>
        <p:txBody>
          <a:bodyPr>
            <a:normAutofit/>
          </a:bodyPr>
          <a:lstStyle/>
          <a:p>
            <a:r>
              <a:rPr lang="en-US" sz="4000" dirty="0">
                <a:effectLst>
                  <a:glow rad="25400">
                    <a:schemeClr val="accent1">
                      <a:alpha val="40000"/>
                    </a:schemeClr>
                  </a:glow>
                  <a:outerShdw blurRad="38100" dist="38100" dir="2700000" algn="tl">
                    <a:srgbClr val="000000">
                      <a:alpha val="43137"/>
                    </a:srgbClr>
                  </a:outerShdw>
                </a:effectLst>
                <a:latin typeface="+mn-lt"/>
              </a:rPr>
              <a:t>Match capacity with demand</a:t>
            </a:r>
          </a:p>
        </p:txBody>
      </p:sp>
      <p:graphicFrame>
        <p:nvGraphicFramePr>
          <p:cNvPr id="7" name="Content Placeholder 4">
            <a:extLst>
              <a:ext uri="{FF2B5EF4-FFF2-40B4-BE49-F238E27FC236}">
                <a16:creationId xmlns:a16="http://schemas.microsoft.com/office/drawing/2014/main" id="{BD04A8C8-D2CF-681B-1E29-BA680181E44E}"/>
              </a:ext>
            </a:extLst>
          </p:cNvPr>
          <p:cNvGraphicFramePr>
            <a:graphicFrameLocks noGrp="1"/>
          </p:cNvGraphicFramePr>
          <p:nvPr>
            <p:ph idx="1"/>
            <p:extLst>
              <p:ext uri="{D42A27DB-BD31-4B8C-83A1-F6EECF244321}">
                <p14:modId xmlns:p14="http://schemas.microsoft.com/office/powerpoint/2010/main" val="3904002076"/>
              </p:ext>
            </p:extLst>
          </p:nvPr>
        </p:nvGraphicFramePr>
        <p:xfrm>
          <a:off x="484846" y="1457471"/>
          <a:ext cx="10905066" cy="5041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496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1A382B-9B0F-2AC9-F9E7-65D8E0E0F78A}"/>
              </a:ext>
            </a:extLst>
          </p:cNvPr>
          <p:cNvPicPr>
            <a:picLocks noChangeAspect="1"/>
          </p:cNvPicPr>
          <p:nvPr/>
        </p:nvPicPr>
        <p:blipFill rotWithShape="1">
          <a:blip r:embed="rId2"/>
          <a:srcRect t="2150" b="4100"/>
          <a:stretch/>
        </p:blipFill>
        <p:spPr>
          <a:xfrm>
            <a:off x="20" y="10"/>
            <a:ext cx="12191981" cy="6857990"/>
          </a:xfrm>
          <a:prstGeom prst="rect">
            <a:avLst/>
          </a:prstGeom>
        </p:spPr>
      </p:pic>
      <p:sp>
        <p:nvSpPr>
          <p:cNvPr id="2" name="Title 1">
            <a:extLst>
              <a:ext uri="{FF2B5EF4-FFF2-40B4-BE49-F238E27FC236}">
                <a16:creationId xmlns:a16="http://schemas.microsoft.com/office/drawing/2014/main" id="{18C4782A-AE88-215F-F9AB-764F3A9EC16A}"/>
              </a:ext>
            </a:extLst>
          </p:cNvPr>
          <p:cNvSpPr>
            <a:spLocks noGrp="1"/>
          </p:cNvSpPr>
          <p:nvPr>
            <p:ph type="title"/>
          </p:nvPr>
        </p:nvSpPr>
        <p:spPr>
          <a:xfrm>
            <a:off x="484846" y="160872"/>
            <a:ext cx="9961940" cy="1135737"/>
          </a:xfrm>
        </p:spPr>
        <p:txBody>
          <a:bodyPr>
            <a:normAutofit fontScale="90000"/>
          </a:bodyPr>
          <a:lstStyle/>
          <a:p>
            <a:r>
              <a:rPr lang="en-US" sz="4000" dirty="0">
                <a:effectLst>
                  <a:glow rad="25400">
                    <a:schemeClr val="accent1">
                      <a:alpha val="40000"/>
                    </a:schemeClr>
                  </a:glow>
                  <a:outerShdw blurRad="38100" dist="38100" dir="2700000" algn="tl">
                    <a:srgbClr val="000000">
                      <a:alpha val="43137"/>
                    </a:srgbClr>
                  </a:outerShdw>
                </a:effectLst>
                <a:latin typeface="+mn-lt"/>
              </a:rPr>
              <a:t>Implement processes to identify resource waste</a:t>
            </a:r>
          </a:p>
        </p:txBody>
      </p:sp>
      <p:graphicFrame>
        <p:nvGraphicFramePr>
          <p:cNvPr id="7" name="Content Placeholder 4">
            <a:extLst>
              <a:ext uri="{FF2B5EF4-FFF2-40B4-BE49-F238E27FC236}">
                <a16:creationId xmlns:a16="http://schemas.microsoft.com/office/drawing/2014/main" id="{BD04A8C8-D2CF-681B-1E29-BA680181E44E}"/>
              </a:ext>
            </a:extLst>
          </p:cNvPr>
          <p:cNvGraphicFramePr>
            <a:graphicFrameLocks noGrp="1"/>
          </p:cNvGraphicFramePr>
          <p:nvPr>
            <p:ph idx="1"/>
            <p:extLst>
              <p:ext uri="{D42A27DB-BD31-4B8C-83A1-F6EECF244321}">
                <p14:modId xmlns:p14="http://schemas.microsoft.com/office/powerpoint/2010/main" val="190311541"/>
              </p:ext>
            </p:extLst>
          </p:nvPr>
        </p:nvGraphicFramePr>
        <p:xfrm>
          <a:off x="484846" y="1110343"/>
          <a:ext cx="10905066" cy="538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422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7BCC5E-97CD-876B-B8F9-A8C195D20A40}"/>
              </a:ext>
            </a:extLst>
          </p:cNvPr>
          <p:cNvSpPr>
            <a:spLocks noGrp="1"/>
          </p:cNvSpPr>
          <p:nvPr>
            <p:ph type="title"/>
          </p:nvPr>
        </p:nvSpPr>
        <p:spPr>
          <a:xfrm>
            <a:off x="339277" y="620392"/>
            <a:ext cx="4414652" cy="5504688"/>
          </a:xfrm>
        </p:spPr>
        <p:txBody>
          <a:bodyPr>
            <a:normAutofit/>
          </a:bodyPr>
          <a:lstStyle/>
          <a:p>
            <a:r>
              <a:rPr lang="en-US" sz="4000" b="0" i="0" dirty="0">
                <a:solidFill>
                  <a:schemeClr val="bg1"/>
                </a:solidFill>
                <a:effectLst/>
                <a:latin typeface="Roboto" panose="02000000000000000000" pitchFamily="2" charset="0"/>
              </a:rPr>
              <a:t>Use self-managed AWS services to control costs</a:t>
            </a:r>
            <a:endParaRPr lang="en-US" sz="4000" dirty="0">
              <a:solidFill>
                <a:schemeClr val="bg1"/>
              </a:solidFill>
            </a:endParaRPr>
          </a:p>
        </p:txBody>
      </p:sp>
      <p:graphicFrame>
        <p:nvGraphicFramePr>
          <p:cNvPr id="5" name="Content Placeholder 2">
            <a:extLst>
              <a:ext uri="{FF2B5EF4-FFF2-40B4-BE49-F238E27FC236}">
                <a16:creationId xmlns:a16="http://schemas.microsoft.com/office/drawing/2014/main" id="{8D67DE80-7C49-17F8-1B9E-85FC2A60984F}"/>
              </a:ext>
            </a:extLst>
          </p:cNvPr>
          <p:cNvGraphicFramePr>
            <a:graphicFrameLocks noGrp="1"/>
          </p:cNvGraphicFramePr>
          <p:nvPr>
            <p:ph idx="1"/>
            <p:extLst>
              <p:ext uri="{D42A27DB-BD31-4B8C-83A1-F6EECF244321}">
                <p14:modId xmlns:p14="http://schemas.microsoft.com/office/powerpoint/2010/main" val="155068245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60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C1712-38BE-AFCB-C33B-921EC316CB6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Reduce time to market with CI/CD &amp; Release Automation</a:t>
            </a:r>
          </a:p>
        </p:txBody>
      </p:sp>
      <p:pic>
        <p:nvPicPr>
          <p:cNvPr id="6" name="Graphic 5" descr="Robot">
            <a:extLst>
              <a:ext uri="{FF2B5EF4-FFF2-40B4-BE49-F238E27FC236}">
                <a16:creationId xmlns:a16="http://schemas.microsoft.com/office/drawing/2014/main" id="{F46E31D2-95C6-EB50-15E6-1B7245A695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7206" y="961812"/>
            <a:ext cx="4930987" cy="4930987"/>
          </a:xfrm>
          <a:prstGeom prst="rect">
            <a:avLst/>
          </a:prstGeom>
        </p:spPr>
      </p:pic>
    </p:spTree>
    <p:extLst>
      <p:ext uri="{BB962C8B-B14F-4D97-AF65-F5344CB8AC3E}">
        <p14:creationId xmlns:p14="http://schemas.microsoft.com/office/powerpoint/2010/main" val="337670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13DC1D-7D56-6C4C-9CBF-491D6A00DBA9}"/>
              </a:ext>
            </a:extLst>
          </p:cNvPr>
          <p:cNvSpPr>
            <a:spLocks noGrp="1"/>
          </p:cNvSpPr>
          <p:nvPr>
            <p:ph type="title"/>
          </p:nvPr>
        </p:nvSpPr>
        <p:spPr>
          <a:xfrm>
            <a:off x="838200" y="1195697"/>
            <a:ext cx="3200400" cy="4238118"/>
          </a:xfrm>
        </p:spPr>
        <p:txBody>
          <a:bodyPr>
            <a:normAutofit/>
          </a:bodyPr>
          <a:lstStyle/>
          <a:p>
            <a:r>
              <a:rPr lang="en-US" sz="4100">
                <a:solidFill>
                  <a:schemeClr val="bg1"/>
                </a:solidFill>
              </a:rPr>
              <a:t>CONTINUOUS DELIVERY IMPLICATIONS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6" name="Content Placeholder 2">
            <a:extLst>
              <a:ext uri="{FF2B5EF4-FFF2-40B4-BE49-F238E27FC236}">
                <a16:creationId xmlns:a16="http://schemas.microsoft.com/office/drawing/2014/main" id="{D076E53D-4A0D-A8B2-05E1-1A1096CE9117}"/>
              </a:ext>
            </a:extLst>
          </p:cNvPr>
          <p:cNvGraphicFramePr>
            <a:graphicFrameLocks noGrp="1"/>
          </p:cNvGraphicFramePr>
          <p:nvPr>
            <p:ph idx="1"/>
            <p:extLst>
              <p:ext uri="{D42A27DB-BD31-4B8C-83A1-F6EECF244321}">
                <p14:modId xmlns:p14="http://schemas.microsoft.com/office/powerpoint/2010/main" val="306491328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948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B43C31-9832-586E-DC4F-B873DF4A5D2F}"/>
              </a:ext>
            </a:extLst>
          </p:cNvPr>
          <p:cNvSpPr>
            <a:spLocks noGrp="1"/>
          </p:cNvSpPr>
          <p:nvPr>
            <p:ph type="title"/>
          </p:nvPr>
        </p:nvSpPr>
        <p:spPr>
          <a:xfrm>
            <a:off x="1759287" y="798881"/>
            <a:ext cx="8673427" cy="1048945"/>
          </a:xfrm>
        </p:spPr>
        <p:txBody>
          <a:bodyPr>
            <a:normAutofit/>
          </a:bodyPr>
          <a:lstStyle/>
          <a:p>
            <a:pPr algn="ctr"/>
            <a:r>
              <a:rPr lang="en-US" sz="4000"/>
              <a:t>KEY PERFORMANCE INDICATORS</a:t>
            </a:r>
          </a:p>
        </p:txBody>
      </p:sp>
      <p:graphicFrame>
        <p:nvGraphicFramePr>
          <p:cNvPr id="4" name="Table 4">
            <a:extLst>
              <a:ext uri="{FF2B5EF4-FFF2-40B4-BE49-F238E27FC236}">
                <a16:creationId xmlns:a16="http://schemas.microsoft.com/office/drawing/2014/main" id="{77920D20-8765-ED46-D3D2-BCE3E5593E96}"/>
              </a:ext>
            </a:extLst>
          </p:cNvPr>
          <p:cNvGraphicFramePr>
            <a:graphicFrameLocks noGrp="1"/>
          </p:cNvGraphicFramePr>
          <p:nvPr>
            <p:ph idx="1"/>
            <p:extLst>
              <p:ext uri="{D42A27DB-BD31-4B8C-83A1-F6EECF244321}">
                <p14:modId xmlns:p14="http://schemas.microsoft.com/office/powerpoint/2010/main" val="1072332378"/>
              </p:ext>
            </p:extLst>
          </p:nvPr>
        </p:nvGraphicFramePr>
        <p:xfrm>
          <a:off x="807722" y="2389072"/>
          <a:ext cx="10576560" cy="3666736"/>
        </p:xfrm>
        <a:graphic>
          <a:graphicData uri="http://schemas.openxmlformats.org/drawingml/2006/table">
            <a:tbl>
              <a:tblPr firstRow="1" bandRow="1">
                <a:noFill/>
                <a:tableStyleId>{5C22544A-7EE6-4342-B048-85BDC9FD1C3A}</a:tableStyleId>
              </a:tblPr>
              <a:tblGrid>
                <a:gridCol w="3772442">
                  <a:extLst>
                    <a:ext uri="{9D8B030D-6E8A-4147-A177-3AD203B41FA5}">
                      <a16:colId xmlns:a16="http://schemas.microsoft.com/office/drawing/2014/main" val="3817534025"/>
                    </a:ext>
                  </a:extLst>
                </a:gridCol>
                <a:gridCol w="3290207">
                  <a:extLst>
                    <a:ext uri="{9D8B030D-6E8A-4147-A177-3AD203B41FA5}">
                      <a16:colId xmlns:a16="http://schemas.microsoft.com/office/drawing/2014/main" val="3995465398"/>
                    </a:ext>
                  </a:extLst>
                </a:gridCol>
                <a:gridCol w="3513911">
                  <a:extLst>
                    <a:ext uri="{9D8B030D-6E8A-4147-A177-3AD203B41FA5}">
                      <a16:colId xmlns:a16="http://schemas.microsoft.com/office/drawing/2014/main" val="1217486574"/>
                    </a:ext>
                  </a:extLst>
                </a:gridCol>
              </a:tblGrid>
              <a:tr h="625419">
                <a:tc>
                  <a:txBody>
                    <a:bodyPr/>
                    <a:lstStyle/>
                    <a:p>
                      <a:endParaRPr lang="en-US" sz="2300" b="0" cap="none" spc="0" dirty="0">
                        <a:solidFill>
                          <a:schemeClr val="tx1"/>
                        </a:solidFill>
                      </a:endParaRPr>
                    </a:p>
                  </a:txBody>
                  <a:tcPr marL="334325" marR="334325" marT="105918" marB="105918">
                    <a:lnL w="28575" cap="flat" cmpd="sng" algn="ctr">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r>
                        <a:rPr lang="en-US" sz="2300" b="0" cap="none" spc="0">
                          <a:solidFill>
                            <a:schemeClr val="tx1"/>
                          </a:solidFill>
                        </a:rPr>
                        <a:t>Currently </a:t>
                      </a:r>
                    </a:p>
                  </a:txBody>
                  <a:tcPr marL="334325" marR="334325" marT="105918" marB="105918">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r>
                        <a:rPr lang="en-US" sz="2300" b="0" cap="none" spc="0">
                          <a:solidFill>
                            <a:schemeClr val="tx1"/>
                          </a:solidFill>
                        </a:rPr>
                        <a:t>With Continuous Delivery </a:t>
                      </a:r>
                    </a:p>
                  </a:txBody>
                  <a:tcPr marL="334325" marR="334325" marT="105918" marB="105918">
                    <a:lnL w="12700" cmpd="sng">
                      <a:noFill/>
                      <a:prstDash val="solid"/>
                    </a:lnL>
                    <a:lnR w="28575" cap="flat" cmpd="sng" algn="ctr">
                      <a:noFill/>
                      <a:prstDash val="solid"/>
                    </a:lnR>
                    <a:lnT w="28575" cap="flat" cmpd="sng" algn="ctr">
                      <a:solidFill>
                        <a:schemeClr val="tx1"/>
                      </a:solidFill>
                      <a:prstDash val="solid"/>
                    </a:lnT>
                    <a:lnB w="12700" cmpd="sng">
                      <a:noFill/>
                      <a:prstDash val="solid"/>
                    </a:lnB>
                    <a:noFill/>
                  </a:tcPr>
                </a:tc>
                <a:extLst>
                  <a:ext uri="{0D108BD9-81ED-4DB2-BD59-A6C34878D82A}">
                    <a16:rowId xmlns:a16="http://schemas.microsoft.com/office/drawing/2014/main" val="1779597406"/>
                  </a:ext>
                </a:extLst>
              </a:tr>
              <a:tr h="978477">
                <a:tc>
                  <a:txBody>
                    <a:bodyPr/>
                    <a:lstStyle/>
                    <a:p>
                      <a:r>
                        <a:rPr lang="en-US" sz="2300" cap="none" spc="0" dirty="0">
                          <a:solidFill>
                            <a:schemeClr val="tx1"/>
                          </a:solidFill>
                        </a:rPr>
                        <a:t>Lead time to production </a:t>
                      </a:r>
                    </a:p>
                  </a:txBody>
                  <a:tcPr marL="334325" marR="334325" marT="105918" marB="105918">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300" cap="none" spc="0">
                          <a:solidFill>
                            <a:schemeClr val="tx1"/>
                          </a:solidFill>
                        </a:rPr>
                        <a:t>2 days</a:t>
                      </a:r>
                    </a:p>
                  </a:txBody>
                  <a:tcPr marL="334325" marR="334325" marT="105918" marB="105918">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300" cap="none" spc="0">
                          <a:solidFill>
                            <a:schemeClr val="tx1"/>
                          </a:solidFill>
                        </a:rPr>
                        <a:t>2 hours</a:t>
                      </a:r>
                    </a:p>
                  </a:txBody>
                  <a:tcPr marL="334325" marR="334325" marT="105918" marB="105918">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405389765"/>
                  </a:ext>
                </a:extLst>
              </a:tr>
              <a:tr h="574982">
                <a:tc>
                  <a:txBody>
                    <a:bodyPr/>
                    <a:lstStyle/>
                    <a:p>
                      <a:r>
                        <a:rPr lang="en-US" sz="2000" cap="none" spc="0">
                          <a:solidFill>
                            <a:schemeClr val="tx1"/>
                          </a:solidFill>
                        </a:rPr>
                        <a:t>Rollback rate </a:t>
                      </a:r>
                    </a:p>
                  </a:txBody>
                  <a:tcPr marL="334325" marR="334325" marT="105918" marB="105918">
                    <a:lnL w="28575" cap="flat" cmpd="sng" algn="ctr">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rPr>
                        <a:t>6 out of 13 executions </a:t>
                      </a:r>
                    </a:p>
                  </a:txBody>
                  <a:tcPr marL="334325" marR="334325" marT="105918" marB="10591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rPr>
                        <a:t>2 out of 10 executions </a:t>
                      </a:r>
                    </a:p>
                  </a:txBody>
                  <a:tcPr marL="334325" marR="334325" marT="105918" marB="105918">
                    <a:lnL w="12700" cmpd="sng">
                      <a:noFill/>
                      <a:prstDash val="solid"/>
                    </a:lnL>
                    <a:lnR w="28575" cap="flat" cmpd="sng" algn="ctr">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46349073"/>
                  </a:ext>
                </a:extLst>
              </a:tr>
              <a:tr h="625419">
                <a:tc>
                  <a:txBody>
                    <a:bodyPr/>
                    <a:lstStyle/>
                    <a:p>
                      <a:r>
                        <a:rPr lang="en-US" sz="2300" cap="none" spc="0">
                          <a:solidFill>
                            <a:schemeClr val="tx1"/>
                          </a:solidFill>
                        </a:rPr>
                        <a:t>Time to failure </a:t>
                      </a:r>
                    </a:p>
                  </a:txBody>
                  <a:tcPr marL="334325" marR="334325" marT="105918" marB="105918">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300" cap="none" spc="0">
                          <a:solidFill>
                            <a:schemeClr val="tx1"/>
                          </a:solidFill>
                        </a:rPr>
                        <a:t>4 days </a:t>
                      </a:r>
                    </a:p>
                  </a:txBody>
                  <a:tcPr marL="334325" marR="334325" marT="105918" marB="105918">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300" cap="none" spc="0">
                          <a:solidFill>
                            <a:schemeClr val="tx1"/>
                          </a:solidFill>
                        </a:rPr>
                        <a:t>10 minutes </a:t>
                      </a:r>
                    </a:p>
                  </a:txBody>
                  <a:tcPr marL="334325" marR="334325" marT="105918" marB="105918">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823358753"/>
                  </a:ext>
                </a:extLst>
              </a:tr>
              <a:tr h="574982">
                <a:tc>
                  <a:txBody>
                    <a:bodyPr/>
                    <a:lstStyle/>
                    <a:p>
                      <a:r>
                        <a:rPr lang="en-US" sz="2000" cap="none" spc="0">
                          <a:solidFill>
                            <a:schemeClr val="tx1"/>
                          </a:solidFill>
                        </a:rPr>
                        <a:t>Production uptime </a:t>
                      </a:r>
                    </a:p>
                  </a:txBody>
                  <a:tcPr marL="334325" marR="334325" marT="105918" marB="105918">
                    <a:lnL w="28575" cap="flat" cmpd="sng" algn="ctr">
                      <a:noFill/>
                      <a:prstDash val="solid"/>
                    </a:lnL>
                    <a:lnR w="12700" cmpd="sng">
                      <a:noFill/>
                      <a:prstDash val="solid"/>
                    </a:lnR>
                    <a:lnT w="12700" cap="flat" cmpd="sng" algn="ctr">
                      <a:noFill/>
                      <a:prstDash val="solid"/>
                    </a:lnT>
                    <a:lnB w="28575" cap="flat" cmpd="sng" algn="ctr">
                      <a:noFill/>
                      <a:prstDash val="solid"/>
                    </a:lnB>
                    <a:solidFill>
                      <a:schemeClr val="bg1">
                        <a:lumMod val="95000"/>
                      </a:schemeClr>
                    </a:solidFill>
                  </a:tcPr>
                </a:tc>
                <a:tc>
                  <a:txBody>
                    <a:bodyPr/>
                    <a:lstStyle/>
                    <a:p>
                      <a:r>
                        <a:rPr lang="en-US" sz="2000" cap="none" spc="0">
                          <a:solidFill>
                            <a:schemeClr val="tx1"/>
                          </a:solidFill>
                        </a:rPr>
                        <a:t>3 hours </a:t>
                      </a:r>
                    </a:p>
                  </a:txBody>
                  <a:tcPr marL="334325" marR="334325" marT="105918" marB="105918">
                    <a:lnL w="12700" cmpd="sng">
                      <a:noFill/>
                      <a:prstDash val="solid"/>
                    </a:lnL>
                    <a:lnR w="12700" cmpd="sng">
                      <a:noFill/>
                      <a:prstDash val="solid"/>
                    </a:lnR>
                    <a:lnT w="12700" cap="flat" cmpd="sng" algn="ctr">
                      <a:noFill/>
                      <a:prstDash val="solid"/>
                    </a:lnT>
                    <a:lnB w="28575" cap="flat" cmpd="sng" algn="ctr">
                      <a:noFill/>
                      <a:prstDash val="solid"/>
                    </a:lnB>
                    <a:solidFill>
                      <a:schemeClr val="bg1">
                        <a:lumMod val="95000"/>
                      </a:schemeClr>
                    </a:solidFill>
                  </a:tcPr>
                </a:tc>
                <a:tc>
                  <a:txBody>
                    <a:bodyPr/>
                    <a:lstStyle/>
                    <a:p>
                      <a:r>
                        <a:rPr lang="en-US" sz="2000" cap="none" spc="0" dirty="0">
                          <a:solidFill>
                            <a:schemeClr val="tx1"/>
                          </a:solidFill>
                        </a:rPr>
                        <a:t>14 minutes</a:t>
                      </a:r>
                    </a:p>
                  </a:txBody>
                  <a:tcPr marL="334325" marR="334325" marT="105918" marB="105918">
                    <a:lnL w="12700" cmpd="sng">
                      <a:noFill/>
                      <a:prstDash val="solid"/>
                    </a:lnL>
                    <a:lnR w="28575" cap="flat" cmpd="sng" algn="ctr">
                      <a:noFill/>
                      <a:prstDash val="solid"/>
                    </a:lnR>
                    <a:lnT w="12700" cap="flat" cmpd="sng" algn="ctr">
                      <a:noFill/>
                      <a:prstDash val="solid"/>
                    </a:lnT>
                    <a:lnB w="28575" cap="flat" cmpd="sng" algn="ctr">
                      <a:noFill/>
                      <a:prstDash val="solid"/>
                    </a:lnB>
                    <a:solidFill>
                      <a:schemeClr val="bg1">
                        <a:lumMod val="95000"/>
                      </a:schemeClr>
                    </a:solidFill>
                  </a:tcPr>
                </a:tc>
                <a:extLst>
                  <a:ext uri="{0D108BD9-81ED-4DB2-BD59-A6C34878D82A}">
                    <a16:rowId xmlns:a16="http://schemas.microsoft.com/office/drawing/2014/main" val="2530410276"/>
                  </a:ext>
                </a:extLst>
              </a:tr>
            </a:tbl>
          </a:graphicData>
        </a:graphic>
      </p:graphicFrame>
    </p:spTree>
    <p:extLst>
      <p:ext uri="{BB962C8B-B14F-4D97-AF65-F5344CB8AC3E}">
        <p14:creationId xmlns:p14="http://schemas.microsoft.com/office/powerpoint/2010/main" val="3957896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TotalTime>
  <Words>1036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Optimize and save your IT costs</vt:lpstr>
      <vt:lpstr>How can we reduce AWS services costs</vt:lpstr>
      <vt:lpstr>Choose the right pricing models</vt:lpstr>
      <vt:lpstr>Match capacity with demand</vt:lpstr>
      <vt:lpstr>Implement processes to identify resource waste</vt:lpstr>
      <vt:lpstr>Use self-managed AWS services to control costs</vt:lpstr>
      <vt:lpstr>Reduce time to market with CI/CD &amp; Release Automation</vt:lpstr>
      <vt:lpstr>CONTINUOUS DELIVERY IMPLICATIONS</vt:lpstr>
      <vt:lpstr>KEY PERFORMANCE INDICATORS</vt:lpstr>
      <vt:lpstr>Current Manual Process Diagram</vt:lpstr>
      <vt:lpstr>PROPOSED PROCESS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and save your IT costs</dc:title>
  <dc:creator>osama yusuf</dc:creator>
  <cp:lastModifiedBy>osama yusuf</cp:lastModifiedBy>
  <cp:revision>1</cp:revision>
  <dcterms:created xsi:type="dcterms:W3CDTF">2022-10-08T09:38:05Z</dcterms:created>
  <dcterms:modified xsi:type="dcterms:W3CDTF">2022-10-08T10:43:30Z</dcterms:modified>
</cp:coreProperties>
</file>