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bd8cfe5e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bd8cfe5e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bd8cfe5e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bd8cfe5e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bd8cfe5e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bd8cfe5e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bd8cfe5e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bd8cfe5e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bd8cfe5e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bd8cfe5e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bd8cfe5e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bd8cfe5e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eeexplore.ieee.org/abstract/document/600609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Machine Learning Approach to End­-to-­End RTT Estimation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827"/>
              <a:t>Presented by:</a:t>
            </a:r>
            <a:endParaRPr sz="182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827"/>
              <a:t>A.H.M.Osama Haque</a:t>
            </a:r>
            <a:br>
              <a:rPr lang="en" sz="1827"/>
            </a:br>
            <a:r>
              <a:rPr lang="en" sz="1827"/>
              <a:t>ID: 1805002</a:t>
            </a:r>
            <a:endParaRPr sz="182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n">
                <a:solidFill>
                  <a:schemeClr val="dk2"/>
                </a:solidFill>
              </a:rPr>
              <a:t>Paper Link: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https://ieeexplore.ieee.org/abstract/document/6006098</a:t>
            </a:r>
            <a:endParaRPr>
              <a:solidFill>
                <a:schemeClr val="dk2"/>
              </a:solidFill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n">
                <a:solidFill>
                  <a:schemeClr val="dk2"/>
                </a:solidFill>
              </a:rPr>
              <a:t>Author: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Nunes, Bruno AA, et al.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n">
                <a:solidFill>
                  <a:schemeClr val="dk2"/>
                </a:solidFill>
              </a:rPr>
              <a:t>Conference:</a:t>
            </a:r>
            <a:r>
              <a:rPr lang="en">
                <a:solidFill>
                  <a:schemeClr val="dk2"/>
                </a:solidFill>
              </a:rPr>
              <a:t> 20th International Conference on Computer Communications and Networks (ICCCN)</a:t>
            </a:r>
            <a:endParaRPr>
              <a:solidFill>
                <a:schemeClr val="dk2"/>
              </a:solidFill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n">
                <a:solidFill>
                  <a:schemeClr val="dk2"/>
                </a:solidFill>
              </a:rPr>
              <a:t>Year:</a:t>
            </a:r>
            <a:r>
              <a:rPr lang="en">
                <a:solidFill>
                  <a:schemeClr val="dk2"/>
                </a:solidFill>
              </a:rPr>
              <a:t> 2011</a:t>
            </a:r>
            <a:endParaRPr>
              <a:solidFill>
                <a:schemeClr val="dk2"/>
              </a:solidFill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n">
                <a:solidFill>
                  <a:schemeClr val="dk2"/>
                </a:solidFill>
              </a:rPr>
              <a:t>Cited by: </a:t>
            </a:r>
            <a:r>
              <a:rPr lang="en">
                <a:solidFill>
                  <a:schemeClr val="dk2"/>
                </a:solidFill>
              </a:rPr>
              <a:t>34</a:t>
            </a:r>
            <a:endParaRPr>
              <a:solidFill>
                <a:schemeClr val="dk2"/>
              </a:solidFill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n">
                <a:solidFill>
                  <a:schemeClr val="dk2"/>
                </a:solidFill>
              </a:rPr>
              <a:t>Recent citation: </a:t>
            </a:r>
            <a:r>
              <a:rPr lang="en">
                <a:solidFill>
                  <a:schemeClr val="dk2"/>
                </a:solidFill>
              </a:rPr>
              <a:t>2020</a:t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Modification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Current: </a:t>
            </a:r>
            <a:r>
              <a:rPr lang="en" sz="1400">
                <a:solidFill>
                  <a:schemeClr val="dk2"/>
                </a:solidFill>
              </a:rPr>
              <a:t>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TCP’s estimate of the RTT employs a widely used technique: the “</a:t>
            </a:r>
            <a:r>
              <a:rPr b="1" lang="en" sz="1400">
                <a:solidFill>
                  <a:schemeClr val="dk2"/>
                </a:solidFill>
              </a:rPr>
              <a:t>Exponential Weighted Moving Average (EWMA)”</a:t>
            </a:r>
            <a:r>
              <a:rPr lang="en" sz="1400">
                <a:solidFill>
                  <a:schemeClr val="dk2"/>
                </a:solidFill>
              </a:rPr>
              <a:t>.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Proposed: </a:t>
            </a:r>
            <a:endParaRPr b="1"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A</a:t>
            </a:r>
            <a:r>
              <a:rPr lang="en" sz="1400">
                <a:solidFill>
                  <a:schemeClr val="dk2"/>
                </a:solidFill>
              </a:rPr>
              <a:t> machine-learning based approach called the</a:t>
            </a:r>
            <a:r>
              <a:rPr b="1" lang="en" sz="1400">
                <a:solidFill>
                  <a:schemeClr val="dk2"/>
                </a:solidFill>
              </a:rPr>
              <a:t> “Fixed-Share Experts Framework”</a:t>
            </a:r>
            <a:endParaRPr b="1"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To help us generate a suitable value for Retransmission Time Out (RTO) and thus prevent serious network stalls.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To inspect network latency and act accordingly.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To help us improve overall quality of network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A number of “experts” make </a:t>
            </a:r>
            <a:r>
              <a:rPr b="1" lang="en" sz="1400">
                <a:solidFill>
                  <a:schemeClr val="dk2"/>
                </a:solidFill>
              </a:rPr>
              <a:t>predictions</a:t>
            </a:r>
            <a:r>
              <a:rPr lang="en" sz="1400">
                <a:solidFill>
                  <a:schemeClr val="dk2"/>
                </a:solidFill>
              </a:rPr>
              <a:t>, which is compared to the actual value.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The predictions are used to estimate RTT with </a:t>
            </a:r>
            <a:r>
              <a:rPr b="1" lang="en" sz="1400">
                <a:solidFill>
                  <a:schemeClr val="dk2"/>
                </a:solidFill>
              </a:rPr>
              <a:t>initial constant weights</a:t>
            </a:r>
            <a:r>
              <a:rPr lang="en" sz="1400">
                <a:solidFill>
                  <a:schemeClr val="dk2"/>
                </a:solidFill>
              </a:rPr>
              <a:t>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Using the prediction error, we </a:t>
            </a:r>
            <a:r>
              <a:rPr b="1" lang="en" sz="1400">
                <a:solidFill>
                  <a:schemeClr val="dk2"/>
                </a:solidFill>
              </a:rPr>
              <a:t>refine the weights</a:t>
            </a:r>
            <a:r>
              <a:rPr lang="en" sz="1400">
                <a:solidFill>
                  <a:schemeClr val="dk2"/>
                </a:solidFill>
              </a:rPr>
              <a:t> of the predictions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The updated weights are used in the </a:t>
            </a:r>
            <a:r>
              <a:rPr b="1" lang="en" sz="1400">
                <a:solidFill>
                  <a:schemeClr val="dk2"/>
                </a:solidFill>
              </a:rPr>
              <a:t>next iteration</a:t>
            </a:r>
            <a:r>
              <a:rPr lang="en" sz="1400">
                <a:solidFill>
                  <a:schemeClr val="dk2"/>
                </a:solidFill>
              </a:rPr>
              <a:t> of the algorithm.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4294967295" type="title"/>
          </p:nvPr>
        </p:nvSpPr>
        <p:spPr>
          <a:xfrm>
            <a:off x="539400" y="4666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Algorithm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225" y="1001875"/>
            <a:ext cx="4470250" cy="39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350"/>
              <a:buChar char="●"/>
            </a:pPr>
            <a:r>
              <a:rPr lang="en" sz="1350">
                <a:solidFill>
                  <a:srgbClr val="2E2E2E"/>
                </a:solidFill>
              </a:rPr>
              <a:t>A</a:t>
            </a:r>
            <a:r>
              <a:rPr lang="en" sz="1350">
                <a:solidFill>
                  <a:srgbClr val="2E2E2E"/>
                </a:solidFill>
              </a:rPr>
              <a:t> reduction in the number of retransmitted packets.</a:t>
            </a:r>
            <a:endParaRPr sz="1350">
              <a:solidFill>
                <a:srgbClr val="2E2E2E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E2E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Y</a:t>
            </a:r>
            <a:r>
              <a:rPr lang="en">
                <a:solidFill>
                  <a:schemeClr val="dk2"/>
                </a:solidFill>
              </a:rPr>
              <a:t>ield higher RTT estimation accuracy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