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0904f83a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0904f83a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0904f83a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0904f83a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0904f83a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80904f83a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0904f83a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0904f83a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78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8559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7561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64801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1665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8143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6851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11865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06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82456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02286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58906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73849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93177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546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01537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36349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B4B75-5775-4F00-9A57-C7589FAA9158}" type="datetimeFigureOut">
              <a:rPr lang="en-US" smtClean="0"/>
              <a:t>13-Dec-22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4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063250" y="1638000"/>
            <a:ext cx="5017500" cy="15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DoctorAid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BPMN Diagram</a:t>
            </a:r>
            <a:endParaRPr sz="20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12"/>
              <a:t>Presented by-</a:t>
            </a:r>
            <a:endParaRPr sz="17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12"/>
              <a:t>Syed Jarullah Hisham(1805004)</a:t>
            </a:r>
            <a:endParaRPr sz="17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712"/>
              <a:t>Group 2(A1)</a:t>
            </a:r>
            <a:endParaRPr sz="17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BDA4-C5BC-7B40-BDAF-4ECFE642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5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		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1805002 - A. H. M. Osama Haque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1805004 - Syed Jarullah Hisham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1805006 - Tanjeem Azwad Zaman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1805008 - Abdur Rafi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1805019 - Md. Rownak Zahan Ratul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sz="1800" dirty="0"/>
              <a:t>1805030- Md Toki Tahmid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990403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BPMN Diagram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75" y="152400"/>
            <a:ext cx="8223473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Pools &amp; Lanes</a:t>
            </a:r>
            <a:endParaRPr dirty="0"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0" lvl="1" indent="-285750">
              <a:buSzPts val="1300"/>
              <a:buFont typeface="Wingdings" panose="05000000000000000000" pitchFamily="2" charset="2"/>
              <a:buChar char="v"/>
            </a:pPr>
            <a:r>
              <a:rPr lang="en-US" sz="1600" dirty="0"/>
              <a:t>Receptionist</a:t>
            </a:r>
          </a:p>
          <a:p>
            <a:pPr marL="889000" lvl="1" indent="-285750">
              <a:buSzPts val="1300"/>
              <a:buFont typeface="Wingdings" panose="05000000000000000000" pitchFamily="2" charset="2"/>
              <a:buChar char="v"/>
            </a:pPr>
            <a:r>
              <a:rPr lang="en-US" sz="1600" dirty="0"/>
              <a:t>Medical Staff</a:t>
            </a:r>
          </a:p>
          <a:p>
            <a:pPr marL="1346200" lvl="2" indent="-285750">
              <a:buSzPts val="1300"/>
              <a:buFont typeface="Wingdings" panose="05000000000000000000" pitchFamily="2" charset="2"/>
              <a:buChar char="Ø"/>
            </a:pPr>
            <a:r>
              <a:rPr lang="en-US" sz="1600" dirty="0"/>
              <a:t>Intern doctor</a:t>
            </a:r>
          </a:p>
          <a:p>
            <a:pPr marL="1346200" lvl="2" indent="-285750">
              <a:buSzPts val="1300"/>
              <a:buFont typeface="Wingdings" panose="05000000000000000000" pitchFamily="2" charset="2"/>
              <a:buChar char="Ø"/>
            </a:pPr>
            <a:r>
              <a:rPr lang="en-US" sz="1600" dirty="0"/>
              <a:t>Consulting doctor</a:t>
            </a:r>
          </a:p>
          <a:p>
            <a:pPr marL="889000" lvl="1" indent="-285750">
              <a:buSzPts val="1300"/>
              <a:buFont typeface="Wingdings" panose="05000000000000000000" pitchFamily="2" charset="2"/>
              <a:buChar char="v"/>
            </a:pPr>
            <a:r>
              <a:rPr lang="en-US" sz="1600" dirty="0"/>
              <a:t>System</a:t>
            </a:r>
          </a:p>
          <a:p>
            <a:pPr marL="889000" lvl="1" indent="-285750">
              <a:buSzPts val="1300"/>
              <a:buFont typeface="Wingdings" panose="05000000000000000000" pitchFamily="2" charset="2"/>
              <a:buChar char="v"/>
            </a:pPr>
            <a:r>
              <a:rPr lang="en-US" sz="1600" dirty="0"/>
              <a:t>Diagnostician</a:t>
            </a:r>
          </a:p>
          <a:p>
            <a:pPr marL="1060450" lvl="2" indent="0">
              <a:buSzPts val="1300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38A-2CFD-2C27-1007-B4B777EC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86" y="63159"/>
            <a:ext cx="7038900" cy="914100"/>
          </a:xfrm>
        </p:spPr>
        <p:txBody>
          <a:bodyPr/>
          <a:lstStyle/>
          <a:p>
            <a:r>
              <a:rPr lang="en-US" dirty="0"/>
              <a:t>Receptionist Pool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71F95-6698-D886-851A-258F6BBD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207"/>
            <a:ext cx="9020958" cy="407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4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38A-2CFD-2C27-1007-B4B777EC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28919"/>
            <a:ext cx="7038900" cy="914100"/>
          </a:xfrm>
        </p:spPr>
        <p:txBody>
          <a:bodyPr/>
          <a:lstStyle/>
          <a:p>
            <a:r>
              <a:rPr lang="en-US" dirty="0"/>
              <a:t>Medical Staff Pool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4774C-F4DC-CD4B-6420-FF394EF8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191"/>
            <a:ext cx="9144000" cy="22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9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38A-2CFD-2C27-1007-B4B777EC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11" y="492223"/>
            <a:ext cx="7038900" cy="914100"/>
          </a:xfrm>
        </p:spPr>
        <p:txBody>
          <a:bodyPr/>
          <a:lstStyle/>
          <a:p>
            <a:r>
              <a:rPr lang="en-US" dirty="0"/>
              <a:t>System Pool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CCC9D-466D-9766-023C-C0A30DB0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449"/>
            <a:ext cx="9144000" cy="10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1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38A-2CFD-2C27-1007-B4B777EC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211" y="492223"/>
            <a:ext cx="7038900" cy="914100"/>
          </a:xfrm>
        </p:spPr>
        <p:txBody>
          <a:bodyPr/>
          <a:lstStyle/>
          <a:p>
            <a:r>
              <a:rPr lang="en-US" dirty="0"/>
              <a:t>Diagnostician Pool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E7D00-ADFF-DC60-5A37-05A7B4E5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86" y="1447702"/>
            <a:ext cx="5616427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61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81</Words>
  <Application>Microsoft Office PowerPoint</Application>
  <PresentationFormat>On-screen Show (16:9)</PresentationFormat>
  <Paragraphs>25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</vt:lpstr>
      <vt:lpstr>Wingdings 3</vt:lpstr>
      <vt:lpstr>Arial</vt:lpstr>
      <vt:lpstr>Wingdings</vt:lpstr>
      <vt:lpstr>Facet</vt:lpstr>
      <vt:lpstr>DoctorAid BPMN Diagram</vt:lpstr>
      <vt:lpstr>Group Members  </vt:lpstr>
      <vt:lpstr>BPMN Diagram</vt:lpstr>
      <vt:lpstr>PowerPoint Presentation</vt:lpstr>
      <vt:lpstr>Pools &amp; Lanes</vt:lpstr>
      <vt:lpstr>Receptionist Pool</vt:lpstr>
      <vt:lpstr>Medical Staff Pool</vt:lpstr>
      <vt:lpstr>System Pool</vt:lpstr>
      <vt:lpstr>Diagnostician Pool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DoctorAid BPMN Diagram</dc:title>
  <cp:lastModifiedBy>syed hisham</cp:lastModifiedBy>
  <cp:revision>12</cp:revision>
  <dcterms:modified xsi:type="dcterms:W3CDTF">2022-12-13T06:09:59Z</dcterms:modified>
</cp:coreProperties>
</file>