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1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8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23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F36E-4EA0-6150-4260-6D152EB0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638828"/>
            <a:ext cx="9319365" cy="1415440"/>
          </a:xfrm>
        </p:spPr>
        <p:txBody>
          <a:bodyPr anchor="t">
            <a:normAutofit fontScale="90000"/>
          </a:bodyPr>
          <a:lstStyle/>
          <a:p>
            <a:r>
              <a:rPr lang="de-DE" dirty="0"/>
              <a:t>Glove for Deaf</a:t>
            </a:r>
            <a:br>
              <a:rPr lang="de-DE" dirty="0"/>
            </a:br>
            <a:r>
              <a:rPr lang="de-DE" sz="2200" dirty="0">
                <a:solidFill>
                  <a:srgbClr val="FFFFFF"/>
                </a:solidFill>
              </a:rPr>
              <a:t>Final Project</a:t>
            </a:r>
            <a:br>
              <a:rPr lang="de-DE" dirty="0">
                <a:solidFill>
                  <a:srgbClr val="FFFFFF"/>
                </a:solidFill>
              </a:rPr>
            </a:br>
            <a:br>
              <a:rPr lang="de-DE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FF91-388C-421F-C119-4EDF4FFF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8" y="2839469"/>
            <a:ext cx="9532309" cy="2312667"/>
          </a:xfrm>
        </p:spPr>
        <p:txBody>
          <a:bodyPr anchor="t"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Team members:</a:t>
            </a:r>
          </a:p>
          <a:p>
            <a:r>
              <a:rPr lang="de-DE" sz="2400" dirty="0">
                <a:solidFill>
                  <a:srgbClr val="FFFFFF"/>
                </a:solidFill>
              </a:rPr>
              <a:t>- Osama youssef hamed								01004855118</a:t>
            </a:r>
          </a:p>
          <a:p>
            <a:r>
              <a:rPr lang="de-DE" sz="2400" dirty="0">
                <a:solidFill>
                  <a:srgbClr val="FFFFFF"/>
                </a:solidFill>
              </a:rPr>
              <a:t>- Karim mohamed elfarsy							01018857576</a:t>
            </a:r>
          </a:p>
          <a:p>
            <a:r>
              <a:rPr lang="de-DE" sz="2400" dirty="0">
                <a:solidFill>
                  <a:srgbClr val="FFFFFF"/>
                </a:solidFill>
              </a:rPr>
              <a:t>- Youssef barakat										01152658584</a:t>
            </a:r>
          </a:p>
        </p:txBody>
      </p:sp>
    </p:spTree>
    <p:extLst>
      <p:ext uri="{BB962C8B-B14F-4D97-AF65-F5344CB8AC3E}">
        <p14:creationId xmlns:p14="http://schemas.microsoft.com/office/powerpoint/2010/main" val="16303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BFA-4362-E2D7-F1BF-A330FD5F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469B-F63D-C3FF-4703-88657BF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Description.</a:t>
            </a:r>
          </a:p>
          <a:p>
            <a:r>
              <a:rPr lang="de-DE" dirty="0"/>
              <a:t>Flowchart.</a:t>
            </a:r>
          </a:p>
          <a:p>
            <a:r>
              <a:rPr lang="de-DE" dirty="0"/>
              <a:t>Coding.</a:t>
            </a:r>
          </a:p>
          <a:p>
            <a:r>
              <a:rPr lang="de-DE" dirty="0"/>
              <a:t>Proteus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980B-A457-8AB9-83E3-AE531554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D90A-AE8D-0DD8-2893-3281A5E5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08014"/>
          </a:xfrm>
        </p:spPr>
        <p:txBody>
          <a:bodyPr/>
          <a:lstStyle/>
          <a:p>
            <a:r>
              <a:rPr lang="de-DE" dirty="0"/>
              <a:t>As sign language is used by deaf people, the goal of this project is to create an embedded system that can translate the sign language into words using an LCD.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Flex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different </a:t>
            </a:r>
            <a:r>
              <a:rPr lang="de-DE" dirty="0" err="1"/>
              <a:t>voltages</a:t>
            </a:r>
            <a:r>
              <a:rPr lang="de-DE" dirty="0"/>
              <a:t> (different </a:t>
            </a:r>
            <a:r>
              <a:rPr lang="de-DE" dirty="0" err="1"/>
              <a:t>resistances</a:t>
            </a:r>
            <a:r>
              <a:rPr lang="de-DE" dirty="0"/>
              <a:t>)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. These voltages are mapped and translated into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1A8-05CB-1F60-C448-396FBD5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Flowchart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18859D-616C-E499-766A-3DAED363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10" y="848120"/>
            <a:ext cx="6241530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828-7B66-4055-71D4-446D98D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C6DE-BC41-EB1B-9AC3-3BC08B44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Layered</a:t>
            </a:r>
            <a:r>
              <a:rPr lang="de-DE" dirty="0"/>
              <a:t> </a:t>
            </a:r>
            <a:r>
              <a:rPr lang="de-DE" dirty="0" err="1"/>
              <a:t>Archeticture</a:t>
            </a:r>
            <a:r>
              <a:rPr lang="en-US" dirty="0"/>
              <a:t>.</a:t>
            </a:r>
          </a:p>
          <a:p>
            <a:r>
              <a:rPr lang="en-US" dirty="0"/>
              <a:t>App layer: Bit Math, Main, and STD files.</a:t>
            </a:r>
          </a:p>
          <a:p>
            <a:r>
              <a:rPr lang="en-US" dirty="0"/>
              <a:t>ECUA layer: Flex sensor (potentiometers), and LCD.</a:t>
            </a:r>
          </a:p>
          <a:p>
            <a:r>
              <a:rPr lang="en-US" dirty="0"/>
              <a:t>MCAL layer: ADC and </a:t>
            </a:r>
            <a:r>
              <a:rPr lang="en-US"/>
              <a:t>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5C0B-E8D5-E5FB-4D4A-96ACB702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4" y="1966587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Proteus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21668-EB3C-2AE3-8CB4-8B9F93775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0201" y="1966587"/>
            <a:ext cx="7843849" cy="44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EE1C-E64F-EA20-B376-BC6992D7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6393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162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Glove for Deaf Final Project  </vt:lpstr>
      <vt:lpstr>Agenda:</vt:lpstr>
      <vt:lpstr>Problem Description</vt:lpstr>
      <vt:lpstr>Flowchart</vt:lpstr>
      <vt:lpstr>Coding</vt:lpstr>
      <vt:lpstr>Proteus Simulation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Glove for Deaf  Group: D28 Online</dc:title>
  <dc:creator>Mossa, Mohammad</dc:creator>
  <cp:lastModifiedBy>Osama ElHattab</cp:lastModifiedBy>
  <cp:revision>4</cp:revision>
  <dcterms:created xsi:type="dcterms:W3CDTF">2022-09-04T11:30:39Z</dcterms:created>
  <dcterms:modified xsi:type="dcterms:W3CDTF">2022-10-30T01:24:40Z</dcterms:modified>
</cp:coreProperties>
</file>