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39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9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89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0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4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5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40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6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3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BFCA-A8D5-447A-802A-256AF2418DEE}" type="datetimeFigureOut">
              <a:rPr lang="nl-NL" smtClean="0"/>
              <a:t>4-8-2020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4278-3618-475E-AE01-2C791A37505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03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879E9A78-0878-48DF-9F30-B35379B004F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03710715-75B7-4BA4-BE88-97272961B56D}"/>
              </a:ext>
            </a:extLst>
          </p:cNvPr>
          <p:cNvSpPr/>
          <p:nvPr/>
        </p:nvSpPr>
        <p:spPr>
          <a:xfrm>
            <a:off x="1851890" y="713509"/>
            <a:ext cx="5440219" cy="5430982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3741D22-A06A-4C26-B787-6E98C24DDCC6}"/>
              </a:ext>
            </a:extLst>
          </p:cNvPr>
          <p:cNvSpPr txBox="1"/>
          <p:nvPr/>
        </p:nvSpPr>
        <p:spPr>
          <a:xfrm>
            <a:off x="2955635" y="129151"/>
            <a:ext cx="3232727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latin typeface="Ubuntu" panose="020B0504030602030204"/>
              </a:rPr>
              <a:t>LICHAMELIJK</a:t>
            </a:r>
          </a:p>
          <a:p>
            <a:pPr algn="ctr"/>
            <a:r>
              <a:rPr lang="nl-NL" sz="2000" dirty="0">
                <a:latin typeface="Ubuntu" panose="020B0504030602030204"/>
              </a:rPr>
              <a:t>Beweging, voeding, stressbeheersing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3E44796-10B3-4953-90E3-FF5363E6C5C6}"/>
              </a:ext>
            </a:extLst>
          </p:cNvPr>
          <p:cNvSpPr txBox="1"/>
          <p:nvPr/>
        </p:nvSpPr>
        <p:spPr>
          <a:xfrm>
            <a:off x="2955635" y="5315370"/>
            <a:ext cx="3232727" cy="150810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latin typeface="Ubuntu" panose="020B0504030602030204"/>
              </a:rPr>
              <a:t>SPIRITUEEL</a:t>
            </a:r>
          </a:p>
          <a:p>
            <a:pPr algn="ctr"/>
            <a:r>
              <a:rPr lang="nl-NL" sz="2000" dirty="0">
                <a:latin typeface="Ubuntu" panose="020B0504030602030204"/>
              </a:rPr>
              <a:t>Streven naar duidelijke waarden, toewijding, studie en meditatie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F34A612-8F63-4F3B-8A48-DC1B5E8BE0F1}"/>
              </a:ext>
            </a:extLst>
          </p:cNvPr>
          <p:cNvSpPr txBox="1"/>
          <p:nvPr/>
        </p:nvSpPr>
        <p:spPr>
          <a:xfrm>
            <a:off x="0" y="2828835"/>
            <a:ext cx="3232727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latin typeface="Ubuntu" panose="020B0504030602030204"/>
              </a:rPr>
              <a:t>GEESTELIJK</a:t>
            </a:r>
          </a:p>
          <a:p>
            <a:pPr algn="ctr"/>
            <a:r>
              <a:rPr lang="nl-NL" sz="2000" dirty="0">
                <a:latin typeface="Ubuntu" panose="020B0504030602030204"/>
              </a:rPr>
              <a:t>Lezen, visualiseren, plannen, schrijven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C89D8DF-A15D-4B52-BDD2-0EFEC8E36B7F}"/>
              </a:ext>
            </a:extLst>
          </p:cNvPr>
          <p:cNvSpPr txBox="1"/>
          <p:nvPr/>
        </p:nvSpPr>
        <p:spPr>
          <a:xfrm>
            <a:off x="5084618" y="2834829"/>
            <a:ext cx="4059382" cy="120032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>
                <a:latin typeface="Ubuntu" panose="020B0504030602030204"/>
              </a:rPr>
              <a:t>SOCIAAL-EMOTIONEEL</a:t>
            </a:r>
          </a:p>
          <a:p>
            <a:pPr algn="ctr"/>
            <a:r>
              <a:rPr lang="nl-NL" sz="2000" dirty="0">
                <a:latin typeface="Ubuntu" panose="020B0504030602030204"/>
              </a:rPr>
              <a:t>Dienstbaarheid, empathie, synergie, innerlijke zekerheid</a:t>
            </a:r>
          </a:p>
        </p:txBody>
      </p:sp>
    </p:spTree>
    <p:extLst>
      <p:ext uri="{BB962C8B-B14F-4D97-AF65-F5344CB8AC3E}">
        <p14:creationId xmlns:p14="http://schemas.microsoft.com/office/powerpoint/2010/main" val="279406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56C29808-40FF-450D-B134-6ADC7E69EEFD}"/>
              </a:ext>
            </a:extLst>
          </p:cNvPr>
          <p:cNvSpPr/>
          <p:nvPr/>
        </p:nvSpPr>
        <p:spPr>
          <a:xfrm rot="21311877">
            <a:off x="314869" y="3295126"/>
            <a:ext cx="3745402" cy="23497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DA58586-1EA2-4C84-AFF3-5F91613E9649}"/>
              </a:ext>
            </a:extLst>
          </p:cNvPr>
          <p:cNvSpPr txBox="1"/>
          <p:nvPr/>
        </p:nvSpPr>
        <p:spPr>
          <a:xfrm>
            <a:off x="0" y="-218114"/>
            <a:ext cx="4169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600" b="1" dirty="0">
                <a:solidFill>
                  <a:srgbClr val="FF0000"/>
                </a:solidFill>
              </a:rPr>
              <a:t>GRATIS</a:t>
            </a:r>
          </a:p>
          <a:p>
            <a:pPr algn="ctr"/>
            <a:r>
              <a:rPr lang="nl-NL" sz="4800" dirty="0">
                <a:solidFill>
                  <a:srgbClr val="0070C0"/>
                </a:solidFill>
              </a:rPr>
              <a:t>modellen </a:t>
            </a:r>
            <a:r>
              <a:rPr lang="nl-NL" sz="4800" dirty="0">
                <a:solidFill>
                  <a:srgbClr val="00B0F0"/>
                </a:solidFill>
              </a:rPr>
              <a:t>tools</a:t>
            </a:r>
            <a:r>
              <a:rPr lang="nl-NL" sz="4800" dirty="0"/>
              <a:t> </a:t>
            </a:r>
            <a:r>
              <a:rPr lang="nl-NL" sz="4600" dirty="0">
                <a:solidFill>
                  <a:srgbClr val="7030A0"/>
                </a:solidFill>
              </a:rPr>
              <a:t>uitleg </a:t>
            </a:r>
            <a:r>
              <a:rPr lang="nl-NL" sz="4600" dirty="0">
                <a:solidFill>
                  <a:schemeClr val="bg1">
                    <a:lumMod val="65000"/>
                  </a:schemeClr>
                </a:solidFill>
              </a:rPr>
              <a:t>instructie</a:t>
            </a:r>
          </a:p>
        </p:txBody>
      </p:sp>
      <p:pic>
        <p:nvPicPr>
          <p:cNvPr id="6" name="Afbeelding 5" descr="Afbeelding met bloem&#10;&#10;Automatisch gegenereerde beschrijving">
            <a:extLst>
              <a:ext uri="{FF2B5EF4-FFF2-40B4-BE49-F238E27FC236}">
                <a16:creationId xmlns:a16="http://schemas.microsoft.com/office/drawing/2014/main" id="{C3B683AA-A3C9-4ECF-AA5D-183A613A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27" y="1692281"/>
            <a:ext cx="4974673" cy="1056023"/>
          </a:xfrm>
          <a:prstGeom prst="rect">
            <a:avLst/>
          </a:prstGeom>
        </p:spPr>
      </p:pic>
      <p:pic>
        <p:nvPicPr>
          <p:cNvPr id="8" name="Afbeelding 7" descr="Afbeelding met bloem&#10;&#10;Automatisch gegenereerde beschrijving">
            <a:extLst>
              <a:ext uri="{FF2B5EF4-FFF2-40B4-BE49-F238E27FC236}">
                <a16:creationId xmlns:a16="http://schemas.microsoft.com/office/drawing/2014/main" id="{F77481EF-180F-4D84-B94C-85B107CB0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64" y="2620113"/>
            <a:ext cx="4974672" cy="1166578"/>
          </a:xfrm>
          <a:prstGeom prst="rect">
            <a:avLst/>
          </a:prstGeom>
        </p:spPr>
      </p:pic>
      <p:pic>
        <p:nvPicPr>
          <p:cNvPr id="10" name="Afbeelding 9" descr="Afbeelding met tafel&#10;&#10;Automatisch gegenereerde beschrijving">
            <a:extLst>
              <a:ext uri="{FF2B5EF4-FFF2-40B4-BE49-F238E27FC236}">
                <a16:creationId xmlns:a16="http://schemas.microsoft.com/office/drawing/2014/main" id="{BAE67973-BD7E-415B-9D82-3D6E400E6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3" y="3786143"/>
            <a:ext cx="4572000" cy="772314"/>
          </a:xfrm>
          <a:prstGeom prst="rect">
            <a:avLst/>
          </a:prstGeom>
        </p:spPr>
      </p:pic>
      <p:pic>
        <p:nvPicPr>
          <p:cNvPr id="12" name="Afbeelding 11" descr="Afbeelding met tekening&#10;&#10;Automatisch gegenereerde beschrijving">
            <a:extLst>
              <a:ext uri="{FF2B5EF4-FFF2-40B4-BE49-F238E27FC236}">
                <a16:creationId xmlns:a16="http://schemas.microsoft.com/office/drawing/2014/main" id="{B100FB8C-69DF-438A-A3CA-F9FF9F87A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964" y="4521645"/>
            <a:ext cx="3511075" cy="112320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91FCC3D0-D017-4119-865E-C8BBB1E450CB}"/>
              </a:ext>
            </a:extLst>
          </p:cNvPr>
          <p:cNvSpPr txBox="1"/>
          <p:nvPr/>
        </p:nvSpPr>
        <p:spPr>
          <a:xfrm rot="843541">
            <a:off x="5922628" y="167407"/>
            <a:ext cx="332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200" b="1" dirty="0">
                <a:solidFill>
                  <a:srgbClr val="00B0F0"/>
                </a:solidFill>
              </a:rPr>
              <a:t>KIJK OP</a:t>
            </a:r>
          </a:p>
        </p:txBody>
      </p:sp>
      <p:cxnSp>
        <p:nvCxnSpPr>
          <p:cNvPr id="20" name="Verbindingslijn: gekromd 19">
            <a:extLst>
              <a:ext uri="{FF2B5EF4-FFF2-40B4-BE49-F238E27FC236}">
                <a16:creationId xmlns:a16="http://schemas.microsoft.com/office/drawing/2014/main" id="{1B40750F-1669-469A-BC1B-CD0CB973F782}"/>
              </a:ext>
            </a:extLst>
          </p:cNvPr>
          <p:cNvCxnSpPr/>
          <p:nvPr/>
        </p:nvCxnSpPr>
        <p:spPr>
          <a:xfrm rot="5400000">
            <a:off x="6698630" y="1224772"/>
            <a:ext cx="578797" cy="478172"/>
          </a:xfrm>
          <a:prstGeom prst="curvedConnector3">
            <a:avLst>
              <a:gd name="adj1" fmla="val 3695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372A235D-B1B3-4223-9E4F-90687C624B7B}"/>
              </a:ext>
            </a:extLst>
          </p:cNvPr>
          <p:cNvCxnSpPr>
            <a:cxnSpLocks/>
          </p:cNvCxnSpPr>
          <p:nvPr/>
        </p:nvCxnSpPr>
        <p:spPr>
          <a:xfrm>
            <a:off x="6216242" y="920515"/>
            <a:ext cx="2122414" cy="5391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89850632-6E24-46DA-A01A-BDB8A41757DC}"/>
              </a:ext>
            </a:extLst>
          </p:cNvPr>
          <p:cNvSpPr/>
          <p:nvPr/>
        </p:nvSpPr>
        <p:spPr>
          <a:xfrm>
            <a:off x="314869" y="3295126"/>
            <a:ext cx="3771133" cy="2349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>
                <a:solidFill>
                  <a:srgbClr val="0070C0"/>
                </a:solidFill>
              </a:rPr>
              <a:t>Hulp nodig? Vraag onze experts: advies, workshops, begeleiding</a:t>
            </a:r>
          </a:p>
          <a:p>
            <a:pPr algn="ctr"/>
            <a:endParaRPr lang="nl-NL" sz="2400" b="1" dirty="0">
              <a:solidFill>
                <a:srgbClr val="0070C0"/>
              </a:solidFill>
            </a:endParaRPr>
          </a:p>
          <a:p>
            <a:pPr algn="ctr"/>
            <a:endParaRPr lang="nl-NL" sz="2400" b="1" dirty="0">
              <a:solidFill>
                <a:srgbClr val="0070C0"/>
              </a:solidFill>
            </a:endParaRPr>
          </a:p>
          <a:p>
            <a:pPr algn="ctr"/>
            <a:r>
              <a:rPr lang="nl-NL" sz="2400" b="1" dirty="0">
                <a:solidFill>
                  <a:srgbClr val="0070C0"/>
                </a:solidFill>
              </a:rPr>
              <a:t>www.bizz-company.nl</a:t>
            </a:r>
          </a:p>
        </p:txBody>
      </p:sp>
      <p:pic>
        <p:nvPicPr>
          <p:cNvPr id="27" name="Afbeelding 26" descr="Afbeelding met tekening&#10;&#10;Automatisch gegenereerde beschrijving">
            <a:extLst>
              <a:ext uri="{FF2B5EF4-FFF2-40B4-BE49-F238E27FC236}">
                <a16:creationId xmlns:a16="http://schemas.microsoft.com/office/drawing/2014/main" id="{56F7EE8D-30F0-403A-9105-3D515CECD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24" y="4604710"/>
            <a:ext cx="2795022" cy="478537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DF24DBE9-144F-4702-AFE6-4C97F0F13D68}"/>
              </a:ext>
            </a:extLst>
          </p:cNvPr>
          <p:cNvSpPr txBox="1"/>
          <p:nvPr/>
        </p:nvSpPr>
        <p:spPr>
          <a:xfrm>
            <a:off x="5718237" y="6367440"/>
            <a:ext cx="343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b="1" dirty="0">
                <a:solidFill>
                  <a:srgbClr val="00B0F0"/>
                </a:solidFill>
              </a:rPr>
              <a:t>DOEN!!!</a:t>
            </a:r>
          </a:p>
        </p:txBody>
      </p:sp>
      <p:pic>
        <p:nvPicPr>
          <p:cNvPr id="3" name="Afbeelding 2" descr="Afbeelding met tekening&#10;&#10;Automatisch gegenereerde beschrijving">
            <a:extLst>
              <a:ext uri="{FF2B5EF4-FFF2-40B4-BE49-F238E27FC236}">
                <a16:creationId xmlns:a16="http://schemas.microsoft.com/office/drawing/2014/main" id="{032E70DC-E84B-4A09-8EBB-690CAF76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20" y="5481865"/>
            <a:ext cx="3850175" cy="10042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581DD91-8AED-4ACF-B6BA-B459E2ABBC9A}"/>
              </a:ext>
            </a:extLst>
          </p:cNvPr>
          <p:cNvSpPr/>
          <p:nvPr/>
        </p:nvSpPr>
        <p:spPr>
          <a:xfrm>
            <a:off x="4647420" y="5644849"/>
            <a:ext cx="812347" cy="10164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32F91F2-D5A0-4B70-9EC7-C0E61EF85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106" y="5534527"/>
            <a:ext cx="828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bloem&#10;&#10;Automatisch gegenereerde beschrijving">
            <a:extLst>
              <a:ext uri="{FF2B5EF4-FFF2-40B4-BE49-F238E27FC236}">
                <a16:creationId xmlns:a16="http://schemas.microsoft.com/office/drawing/2014/main" id="{C3B683AA-A3C9-4ECF-AA5D-183A613A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1" y="6457338"/>
            <a:ext cx="1988191" cy="422053"/>
          </a:xfrm>
          <a:prstGeom prst="rect">
            <a:avLst/>
          </a:prstGeom>
        </p:spPr>
      </p:pic>
      <p:pic>
        <p:nvPicPr>
          <p:cNvPr id="8" name="Afbeelding 7" descr="Afbeelding met bloem&#10;&#10;Automatisch gegenereerde beschrijving">
            <a:extLst>
              <a:ext uri="{FF2B5EF4-FFF2-40B4-BE49-F238E27FC236}">
                <a16:creationId xmlns:a16="http://schemas.microsoft.com/office/drawing/2014/main" id="{F77481EF-180F-4D84-B94C-85B107CB0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13" y="6448949"/>
            <a:ext cx="1988190" cy="466237"/>
          </a:xfrm>
          <a:prstGeom prst="rect">
            <a:avLst/>
          </a:prstGeom>
        </p:spPr>
      </p:pic>
      <p:pic>
        <p:nvPicPr>
          <p:cNvPr id="10" name="Afbeelding 9" descr="Afbeelding met tafel&#10;&#10;Automatisch gegenereerde beschrijving">
            <a:extLst>
              <a:ext uri="{FF2B5EF4-FFF2-40B4-BE49-F238E27FC236}">
                <a16:creationId xmlns:a16="http://schemas.microsoft.com/office/drawing/2014/main" id="{BAE67973-BD7E-415B-9D82-3D6E400E6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03" y="6519347"/>
            <a:ext cx="1827258" cy="308665"/>
          </a:xfrm>
          <a:prstGeom prst="rect">
            <a:avLst/>
          </a:prstGeom>
        </p:spPr>
      </p:pic>
      <p:pic>
        <p:nvPicPr>
          <p:cNvPr id="12" name="Afbeelding 11" descr="Afbeelding met tekening&#10;&#10;Automatisch gegenereerde beschrijving">
            <a:extLst>
              <a:ext uri="{FF2B5EF4-FFF2-40B4-BE49-F238E27FC236}">
                <a16:creationId xmlns:a16="http://schemas.microsoft.com/office/drawing/2014/main" id="{B100FB8C-69DF-438A-A3CA-F9FF9F87A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43" y="6470071"/>
            <a:ext cx="1403245" cy="448903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82680DF-B7BF-4987-8370-9FBC2A1CF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89" y="6522436"/>
            <a:ext cx="1403246" cy="387472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91FCC3D0-D017-4119-865E-C8BBB1E450CB}"/>
              </a:ext>
            </a:extLst>
          </p:cNvPr>
          <p:cNvSpPr txBox="1"/>
          <p:nvPr/>
        </p:nvSpPr>
        <p:spPr>
          <a:xfrm rot="843541">
            <a:off x="5895368" y="1401768"/>
            <a:ext cx="3322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200" b="1" dirty="0">
                <a:solidFill>
                  <a:srgbClr val="00B0F0"/>
                </a:solidFill>
              </a:rPr>
              <a:t>KIJK OP</a:t>
            </a:r>
          </a:p>
        </p:txBody>
      </p:sp>
      <p:cxnSp>
        <p:nvCxnSpPr>
          <p:cNvPr id="20" name="Verbindingslijn: gekromd 19">
            <a:extLst>
              <a:ext uri="{FF2B5EF4-FFF2-40B4-BE49-F238E27FC236}">
                <a16:creationId xmlns:a16="http://schemas.microsoft.com/office/drawing/2014/main" id="{1B40750F-1669-469A-BC1B-CD0CB973F782}"/>
              </a:ext>
            </a:extLst>
          </p:cNvPr>
          <p:cNvCxnSpPr/>
          <p:nvPr/>
        </p:nvCxnSpPr>
        <p:spPr>
          <a:xfrm rot="5400000">
            <a:off x="6671370" y="2459133"/>
            <a:ext cx="578797" cy="478172"/>
          </a:xfrm>
          <a:prstGeom prst="curvedConnector3">
            <a:avLst>
              <a:gd name="adj1" fmla="val 3695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372A235D-B1B3-4223-9E4F-90687C624B7B}"/>
              </a:ext>
            </a:extLst>
          </p:cNvPr>
          <p:cNvCxnSpPr>
            <a:cxnSpLocks/>
          </p:cNvCxnSpPr>
          <p:nvPr/>
        </p:nvCxnSpPr>
        <p:spPr>
          <a:xfrm>
            <a:off x="6188982" y="2154876"/>
            <a:ext cx="2122414" cy="5391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DF24DBE9-144F-4702-AFE6-4C97F0F13D68}"/>
              </a:ext>
            </a:extLst>
          </p:cNvPr>
          <p:cNvSpPr txBox="1"/>
          <p:nvPr/>
        </p:nvSpPr>
        <p:spPr>
          <a:xfrm>
            <a:off x="5269099" y="5043281"/>
            <a:ext cx="343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b="1" dirty="0">
                <a:solidFill>
                  <a:srgbClr val="00B0F0"/>
                </a:solidFill>
              </a:rPr>
              <a:t>DOEN!!!</a:t>
            </a:r>
          </a:p>
        </p:txBody>
      </p:sp>
      <p:pic>
        <p:nvPicPr>
          <p:cNvPr id="31" name="Afbeelding 30" descr="Afbeelding met object, klok, bord&#10;&#10;Automatisch gegenereerde beschrijving">
            <a:extLst>
              <a:ext uri="{FF2B5EF4-FFF2-40B4-BE49-F238E27FC236}">
                <a16:creationId xmlns:a16="http://schemas.microsoft.com/office/drawing/2014/main" id="{669DFAE0-75C1-4F17-824F-53A3E8D5E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8584"/>
            <a:ext cx="4400390" cy="871364"/>
          </a:xfrm>
          <a:prstGeom prst="rect">
            <a:avLst/>
          </a:prstGeom>
        </p:spPr>
      </p:pic>
      <p:sp>
        <p:nvSpPr>
          <p:cNvPr id="32" name="Tekstvak 31">
            <a:extLst>
              <a:ext uri="{FF2B5EF4-FFF2-40B4-BE49-F238E27FC236}">
                <a16:creationId xmlns:a16="http://schemas.microsoft.com/office/drawing/2014/main" id="{5C2A7D98-D076-46BB-A538-458B51327454}"/>
              </a:ext>
            </a:extLst>
          </p:cNvPr>
          <p:cNvSpPr txBox="1"/>
          <p:nvPr/>
        </p:nvSpPr>
        <p:spPr>
          <a:xfrm>
            <a:off x="0" y="307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/>
              <a:t>Dit model kan worden gebruikt voor jouw post-HBO-opleiding Bedrijfskunde (in de Zorg)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02509B70-4008-4C85-B6F2-5269B5D3B06B}"/>
              </a:ext>
            </a:extLst>
          </p:cNvPr>
          <p:cNvSpPr txBox="1"/>
          <p:nvPr/>
        </p:nvSpPr>
        <p:spPr>
          <a:xfrm>
            <a:off x="161123" y="1203078"/>
            <a:ext cx="4066255" cy="526297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Flexibele opzet: vijf startmogelijkheden per jaar, eigen leerroute en eigen tempo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 leren: altijd koppeling met de eigen praktijk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2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Deskundige docenten uit de praktijk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op digitale transitie en leiderschap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Performance, effectmeting</a:t>
            </a:r>
            <a:r>
              <a:rPr lang="nl-NL" sz="24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: in de opleiding én gericht op de organisatie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85E42C8-9300-402A-81F6-9285DD9C08B6}"/>
              </a:ext>
            </a:extLst>
          </p:cNvPr>
          <p:cNvSpPr txBox="1"/>
          <p:nvPr/>
        </p:nvSpPr>
        <p:spPr>
          <a:xfrm>
            <a:off x="4230433" y="4015622"/>
            <a:ext cx="4982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0" b="1" dirty="0">
                <a:solidFill>
                  <a:srgbClr val="FF0000"/>
                </a:solidFill>
              </a:rPr>
              <a:t>www.bkou.nl</a:t>
            </a:r>
          </a:p>
        </p:txBody>
      </p:sp>
    </p:spTree>
    <p:extLst>
      <p:ext uri="{BB962C8B-B14F-4D97-AF65-F5344CB8AC3E}">
        <p14:creationId xmlns:p14="http://schemas.microsoft.com/office/powerpoint/2010/main" val="65467883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128</Words>
  <Application>Microsoft Office PowerPoint</Application>
  <PresentationFormat>Diavoorstelling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Ubuntu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Gert Jan Schop</dc:creator>
  <cp:lastModifiedBy>Gert Jan Schop</cp:lastModifiedBy>
  <cp:revision>5</cp:revision>
  <dcterms:created xsi:type="dcterms:W3CDTF">2019-10-01T17:11:24Z</dcterms:created>
  <dcterms:modified xsi:type="dcterms:W3CDTF">2020-08-04T09:59:35Z</dcterms:modified>
</cp:coreProperties>
</file>