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arlow Semi Condensed Light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Fjalla One"/>
      <p:regular r:id="rId25"/>
    </p:embeddedFont>
    <p:embeddedFont>
      <p:font typeface="Barlow Semi Condensed Medium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  <p:embeddedFont>
      <p:font typeface="Barlow Semi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Light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arlowSemiCondensedMedium-regular.fntdata"/><Relationship Id="rId25" Type="http://schemas.openxmlformats.org/officeDocument/2006/relationships/font" Target="fonts/FjallaOne-regular.fntdata"/><Relationship Id="rId28" Type="http://schemas.openxmlformats.org/officeDocument/2006/relationships/font" Target="fonts/BarlowSemiCondensedMedium-italic.fntdata"/><Relationship Id="rId27" Type="http://schemas.openxmlformats.org/officeDocument/2006/relationships/font" Target="fonts/BarlowSemi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arlowSemiCondensed-boldItalic.fntdata"/><Relationship Id="rId17" Type="http://schemas.openxmlformats.org/officeDocument/2006/relationships/font" Target="fonts/BarlowSemiCondensedLight-regular.fntdata"/><Relationship Id="rId16" Type="http://schemas.openxmlformats.org/officeDocument/2006/relationships/slide" Target="slides/slide11.xml"/><Relationship Id="rId19" Type="http://schemas.openxmlformats.org/officeDocument/2006/relationships/font" Target="fonts/BarlowSemiCondensedLight-italic.fntdata"/><Relationship Id="rId18" Type="http://schemas.openxmlformats.org/officeDocument/2006/relationships/font" Target="fonts/BarlowSemiCondense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d46981b74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d46981b74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d46981b74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d46981b74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d46981b74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d46981b74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d46981b74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d46981b74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d46981b74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d46981b74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0" name="Google Shape;16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75" y="1103402"/>
            <a:ext cx="6477775" cy="29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4"/>
          <p:cNvSpPr txBox="1"/>
          <p:nvPr>
            <p:ph type="title"/>
          </p:nvPr>
        </p:nvSpPr>
        <p:spPr>
          <a:xfrm>
            <a:off x="2795100" y="1994200"/>
            <a:ext cx="3553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WEBSITE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DEMO</a:t>
            </a:r>
            <a:endParaRPr sz="4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45"/>
          <p:cNvSpPr txBox="1"/>
          <p:nvPr>
            <p:ph type="title"/>
          </p:nvPr>
        </p:nvSpPr>
        <p:spPr>
          <a:xfrm>
            <a:off x="2103150" y="16674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814" name="Google Shape;1814;p45"/>
          <p:cNvSpPr txBox="1"/>
          <p:nvPr>
            <p:ph idx="1" type="subTitle"/>
          </p:nvPr>
        </p:nvSpPr>
        <p:spPr>
          <a:xfrm>
            <a:off x="3022050" y="2904476"/>
            <a:ext cx="30999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15" name="Google Shape;1815;p45"/>
          <p:cNvSpPr txBox="1"/>
          <p:nvPr>
            <p:ph idx="4294967295" type="subTitle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816" name="Google Shape;18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325" y="3653275"/>
            <a:ext cx="4402479" cy="91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2489A9"/>
                </a:solidFill>
              </a:rPr>
              <a:t>MAHAM</a:t>
            </a:r>
            <a:r>
              <a:rPr lang="en"/>
              <a:t>?</a:t>
            </a:r>
            <a:endParaRPr/>
          </a:p>
        </p:txBody>
      </p:sp>
      <p:sp>
        <p:nvSpPr>
          <p:cNvPr id="1696" name="Google Shape;1696;p36"/>
          <p:cNvSpPr txBox="1"/>
          <p:nvPr>
            <p:ph idx="1" type="body"/>
          </p:nvPr>
        </p:nvSpPr>
        <p:spPr>
          <a:xfrm>
            <a:off x="719250" y="1338825"/>
            <a:ext cx="7705500" cy="26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89A9"/>
                </a:solidFill>
              </a:rPr>
              <a:t>MAHAM</a:t>
            </a:r>
            <a:r>
              <a:rPr lang="en" sz="2200"/>
              <a:t> </a:t>
            </a:r>
            <a:r>
              <a:rPr lang="en" sz="2200"/>
              <a:t>is a web platform to helps people find taskers-freelancers to do certain work for them.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customer can search for taskers based on categories and they can track the tasker schedule easely and contact with them.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1" name="Google Shape;1701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702" name="Google Shape;1702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703" name="Google Shape;1703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09" name="Google Shape;1709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710" name="Google Shape;1710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711" name="Google Shape;1711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17" name="Google Shape;1717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718" name="Google Shape;1718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719" name="Google Shape;1719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25" name="Google Shape;1725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726" name="Google Shape;1726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727" name="Google Shape;1727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733" name="Google Shape;1733;p37"/>
          <p:cNvSpPr txBox="1"/>
          <p:nvPr>
            <p:ph type="title"/>
          </p:nvPr>
        </p:nvSpPr>
        <p:spPr>
          <a:xfrm>
            <a:off x="3563925" y="2102063"/>
            <a:ext cx="5421900" cy="10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Why </a:t>
            </a:r>
            <a:r>
              <a:rPr lang="en" sz="6400">
                <a:solidFill>
                  <a:srgbClr val="2489A9"/>
                </a:solidFill>
              </a:rPr>
              <a:t>MAHAM</a:t>
            </a:r>
            <a:r>
              <a:rPr lang="en" sz="6400">
                <a:solidFill>
                  <a:srgbClr val="212121"/>
                </a:solidFill>
              </a:rPr>
              <a:t>?</a:t>
            </a:r>
            <a:endParaRPr sz="6400">
              <a:solidFill>
                <a:srgbClr val="212121"/>
              </a:solidFill>
            </a:endParaRPr>
          </a:p>
        </p:txBody>
      </p:sp>
      <p:sp>
        <p:nvSpPr>
          <p:cNvPr id="1734" name="Google Shape;1734;p37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sign up and </a:t>
            </a:r>
            <a:r>
              <a:rPr lang="en"/>
              <a:t>start</a:t>
            </a:r>
            <a:r>
              <a:rPr lang="en"/>
              <a:t> to contact taskers easely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35" name="Google Shape;1735;p37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easy to use</a:t>
            </a:r>
            <a:endParaRPr/>
          </a:p>
        </p:txBody>
      </p:sp>
      <p:sp>
        <p:nvSpPr>
          <p:cNvPr id="1736" name="Google Shape;1736;p37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organized categories</a:t>
            </a:r>
            <a:endParaRPr/>
          </a:p>
        </p:txBody>
      </p:sp>
      <p:sp>
        <p:nvSpPr>
          <p:cNvPr id="1737" name="Google Shape;1737;p37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Sorted categories to make it easy to reach the taskers</a:t>
            </a:r>
            <a:endParaRPr/>
          </a:p>
        </p:txBody>
      </p:sp>
      <p:sp>
        <p:nvSpPr>
          <p:cNvPr id="1738" name="Google Shape;1738;p37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inside the app</a:t>
            </a:r>
            <a:endParaRPr/>
          </a:p>
        </p:txBody>
      </p:sp>
      <p:sp>
        <p:nvSpPr>
          <p:cNvPr id="1739" name="Google Shape;1739;p37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phone calls anymore just chat inside the app</a:t>
            </a:r>
            <a:endParaRPr/>
          </a:p>
        </p:txBody>
      </p:sp>
      <p:sp>
        <p:nvSpPr>
          <p:cNvPr id="1740" name="Google Shape;1740;p37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tasker </a:t>
            </a:r>
            <a:r>
              <a:rPr lang="en"/>
              <a:t>activities</a:t>
            </a:r>
            <a:endParaRPr/>
          </a:p>
        </p:txBody>
      </p:sp>
      <p:sp>
        <p:nvSpPr>
          <p:cNvPr id="1741" name="Google Shape;1741;p37"/>
          <p:cNvSpPr txBox="1"/>
          <p:nvPr>
            <p:ph idx="8" type="subTitle"/>
          </p:nvPr>
        </p:nvSpPr>
        <p:spPr>
          <a:xfrm>
            <a:off x="1664200" y="3950195"/>
            <a:ext cx="26151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won’t feel left behind when you see your tasker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real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2" name="Google Shape;1742;p37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3" name="Google Shape;1743;p37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4" name="Google Shape;1744;p37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5" name="Google Shape;1745;p37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0" name="Google Shape;1750;p38"/>
          <p:cNvGrpSpPr/>
          <p:nvPr/>
        </p:nvGrpSpPr>
        <p:grpSpPr>
          <a:xfrm>
            <a:off x="1214750" y="2231136"/>
            <a:ext cx="6714505" cy="1005047"/>
            <a:chOff x="1521813" y="496163"/>
            <a:chExt cx="5038650" cy="754200"/>
          </a:xfrm>
        </p:grpSpPr>
        <p:sp>
          <p:nvSpPr>
            <p:cNvPr id="1751" name="Google Shape;1751;p38"/>
            <p:cNvSpPr/>
            <p:nvPr/>
          </p:nvSpPr>
          <p:spPr>
            <a:xfrm>
              <a:off x="3645413" y="496163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2C2F3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4707232" y="496163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2B6CB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5769052" y="496163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1521813" y="496163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23272A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55" name="Google Shape;1755;p38"/>
            <p:cNvSpPr txBox="1"/>
            <p:nvPr/>
          </p:nvSpPr>
          <p:spPr>
            <a:xfrm>
              <a:off x="3645413" y="653213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94949"/>
                  </a:solidFill>
                </a:rPr>
                <a:t>#</a:t>
              </a:r>
              <a:r>
                <a:rPr lang="en" sz="1000">
                  <a:solidFill>
                    <a:srgbClr val="F2F2F2"/>
                  </a:solidFill>
                </a:rPr>
                <a:t>2c2f33</a:t>
              </a:r>
              <a:endParaRPr sz="1000">
                <a:solidFill>
                  <a:srgbClr val="F2F2F2"/>
                </a:solidFill>
              </a:endParaRPr>
            </a:p>
          </p:txBody>
        </p:sp>
        <p:sp>
          <p:nvSpPr>
            <p:cNvPr id="1756" name="Google Shape;1756;p38"/>
            <p:cNvSpPr txBox="1"/>
            <p:nvPr/>
          </p:nvSpPr>
          <p:spPr>
            <a:xfrm>
              <a:off x="4707238" y="653213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94949"/>
                  </a:solidFill>
                </a:rPr>
                <a:t>#</a:t>
              </a:r>
              <a:r>
                <a:rPr lang="en" sz="1000">
                  <a:solidFill>
                    <a:srgbClr val="494949"/>
                  </a:solidFill>
                </a:rPr>
                <a:t>2b6cb0</a:t>
              </a:r>
              <a:endParaRPr sz="1000">
                <a:solidFill>
                  <a:srgbClr val="494949"/>
                </a:solidFill>
              </a:endParaRPr>
            </a:p>
          </p:txBody>
        </p:sp>
        <p:sp>
          <p:nvSpPr>
            <p:cNvPr id="1757" name="Google Shape;1757;p38"/>
            <p:cNvSpPr txBox="1"/>
            <p:nvPr/>
          </p:nvSpPr>
          <p:spPr>
            <a:xfrm>
              <a:off x="5769063" y="653213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94949"/>
                  </a:solidFill>
                </a:rPr>
                <a:t>#ffffff</a:t>
              </a:r>
              <a:endParaRPr sz="1000">
                <a:solidFill>
                  <a:srgbClr val="494949"/>
                </a:solidFill>
              </a:endParaRPr>
            </a:p>
          </p:txBody>
        </p:sp>
        <p:sp>
          <p:nvSpPr>
            <p:cNvPr id="1758" name="Google Shape;1758;p38"/>
            <p:cNvSpPr txBox="1"/>
            <p:nvPr/>
          </p:nvSpPr>
          <p:spPr>
            <a:xfrm>
              <a:off x="1521813" y="653213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</a:t>
              </a:r>
              <a:r>
                <a:rPr lang="en" sz="1000">
                  <a:solidFill>
                    <a:srgbClr val="FFFFFF"/>
                  </a:solidFill>
                </a:rPr>
                <a:t>23272a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2583613" y="496163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2489A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60" name="Google Shape;1760;p38"/>
            <p:cNvSpPr txBox="1"/>
            <p:nvPr/>
          </p:nvSpPr>
          <p:spPr>
            <a:xfrm>
              <a:off x="2583613" y="653213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</a:t>
              </a:r>
              <a:r>
                <a:rPr lang="en" sz="1000">
                  <a:solidFill>
                    <a:srgbClr val="FFFFFF"/>
                  </a:solidFill>
                </a:rPr>
                <a:t>2489a9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761" name="Google Shape;1761;p38"/>
          <p:cNvSpPr txBox="1"/>
          <p:nvPr>
            <p:ph idx="4294967295" type="title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39"/>
          <p:cNvSpPr txBox="1"/>
          <p:nvPr>
            <p:ph type="title"/>
          </p:nvPr>
        </p:nvSpPr>
        <p:spPr>
          <a:xfrm>
            <a:off x="2795100" y="1994200"/>
            <a:ext cx="3553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Used </a:t>
            </a:r>
            <a:r>
              <a:rPr lang="en" sz="4700"/>
              <a:t>Technologies</a:t>
            </a:r>
            <a:endParaRPr sz="4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4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489A9"/>
                </a:solidFill>
              </a:rPr>
              <a:t>FrontEnd</a:t>
            </a:r>
            <a:endParaRPr sz="3600">
              <a:solidFill>
                <a:srgbClr val="2489A9"/>
              </a:solidFill>
            </a:endParaRPr>
          </a:p>
        </p:txBody>
      </p:sp>
      <p:pic>
        <p:nvPicPr>
          <p:cNvPr id="1772" name="Google Shape;17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150" y="1024950"/>
            <a:ext cx="2452650" cy="24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475" y="1196641"/>
            <a:ext cx="2883774" cy="21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Google Shape;177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500" y="3378900"/>
            <a:ext cx="1665900" cy="16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8117" y="3378900"/>
            <a:ext cx="1188507" cy="166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489A9"/>
                </a:solidFill>
              </a:rPr>
              <a:t>Backend</a:t>
            </a:r>
            <a:endParaRPr sz="3600">
              <a:solidFill>
                <a:srgbClr val="2489A9"/>
              </a:solidFill>
            </a:endParaRPr>
          </a:p>
        </p:txBody>
      </p:sp>
      <p:pic>
        <p:nvPicPr>
          <p:cNvPr id="1781" name="Google Shape;17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00" y="387703"/>
            <a:ext cx="3021450" cy="184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575" y="836950"/>
            <a:ext cx="4015601" cy="25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825" y="3642901"/>
            <a:ext cx="3248601" cy="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3667" y="2063350"/>
            <a:ext cx="3721783" cy="12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7150" y="2997351"/>
            <a:ext cx="1909200" cy="19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489A9"/>
                </a:solidFill>
              </a:rPr>
              <a:t>Deployment</a:t>
            </a:r>
            <a:endParaRPr sz="3600">
              <a:solidFill>
                <a:srgbClr val="2489A9"/>
              </a:solidFill>
            </a:endParaRPr>
          </a:p>
        </p:txBody>
      </p:sp>
      <p:pic>
        <p:nvPicPr>
          <p:cNvPr id="1791" name="Google Shape;17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00" y="1547775"/>
            <a:ext cx="3964349" cy="1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100" y="2942400"/>
            <a:ext cx="4594074" cy="13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Future V</a:t>
            </a:r>
            <a:r>
              <a:rPr lang="en"/>
              <a:t>ision</a:t>
            </a:r>
            <a:endParaRPr/>
          </a:p>
        </p:txBody>
      </p:sp>
      <p:sp>
        <p:nvSpPr>
          <p:cNvPr id="1798" name="Google Shape;1798;p43"/>
          <p:cNvSpPr txBox="1"/>
          <p:nvPr>
            <p:ph idx="1" type="subTitle"/>
          </p:nvPr>
        </p:nvSpPr>
        <p:spPr>
          <a:xfrm>
            <a:off x="1568775" y="1871125"/>
            <a:ext cx="2258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Improve the search</a:t>
            </a:r>
            <a:endParaRPr sz="1600"/>
          </a:p>
        </p:txBody>
      </p:sp>
      <p:sp>
        <p:nvSpPr>
          <p:cNvPr id="1799" name="Google Shape;1799;p43"/>
          <p:cNvSpPr txBox="1"/>
          <p:nvPr>
            <p:ph idx="3" type="subTitle"/>
          </p:nvPr>
        </p:nvSpPr>
        <p:spPr>
          <a:xfrm>
            <a:off x="5447737" y="17921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Improve SEO using Next Js</a:t>
            </a:r>
            <a:endParaRPr/>
          </a:p>
        </p:txBody>
      </p:sp>
      <p:sp>
        <p:nvSpPr>
          <p:cNvPr id="1800" name="Google Shape;1800;p43"/>
          <p:cNvSpPr txBox="1"/>
          <p:nvPr>
            <p:ph idx="5" type="subTitle"/>
          </p:nvPr>
        </p:nvSpPr>
        <p:spPr>
          <a:xfrm>
            <a:off x="4475121" y="3535725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Introduce</a:t>
            </a:r>
            <a:r>
              <a:rPr lang="en" sz="1800"/>
              <a:t> a Mobile App</a:t>
            </a:r>
            <a:endParaRPr/>
          </a:p>
        </p:txBody>
      </p:sp>
      <p:sp>
        <p:nvSpPr>
          <p:cNvPr id="1801" name="Google Shape;1801;p43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02" name="Google Shape;1802;p43"/>
          <p:cNvSpPr txBox="1"/>
          <p:nvPr/>
        </p:nvSpPr>
        <p:spPr>
          <a:xfrm>
            <a:off x="3295519" y="338512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03" name="Google Shape;1803;p43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