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9" r:id="rId8"/>
    <p:sldId id="280" r:id="rId9"/>
    <p:sldId id="263" r:id="rId10"/>
    <p:sldId id="264" r:id="rId11"/>
    <p:sldId id="267" r:id="rId12"/>
    <p:sldId id="276" r:id="rId13"/>
    <p:sldId id="277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F5A71F-854C-4641-A99D-934003A2BA3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FB39A2-A729-4AD1-B42F-977020881D50}">
      <dgm:prSet phldrT="[Text]"/>
      <dgm:spPr/>
      <dgm:t>
        <a:bodyPr/>
        <a:lstStyle/>
        <a:p>
          <a:r>
            <a:rPr lang="en-US" dirty="0" smtClean="0"/>
            <a:t>Problem Statement</a:t>
          </a:r>
          <a:endParaRPr lang="en-US" dirty="0"/>
        </a:p>
      </dgm:t>
    </dgm:pt>
    <dgm:pt modelId="{CE846082-C531-4457-8A89-08224DEEA468}" type="parTrans" cxnId="{F90155E3-DCBE-4A37-B48D-C973EF35CD4F}">
      <dgm:prSet/>
      <dgm:spPr/>
      <dgm:t>
        <a:bodyPr/>
        <a:lstStyle/>
        <a:p>
          <a:endParaRPr lang="en-US"/>
        </a:p>
      </dgm:t>
    </dgm:pt>
    <dgm:pt modelId="{104BD68B-03EB-4B6A-84D3-B6C7A0E1FD5F}" type="sibTrans" cxnId="{F90155E3-DCBE-4A37-B48D-C973EF35CD4F}">
      <dgm:prSet/>
      <dgm:spPr/>
      <dgm:t>
        <a:bodyPr/>
        <a:lstStyle/>
        <a:p>
          <a:endParaRPr lang="en-US"/>
        </a:p>
      </dgm:t>
    </dgm:pt>
    <dgm:pt modelId="{05DA60F3-D8D7-4996-B788-764AE93C3818}">
      <dgm:prSet phldrT="[Text]"/>
      <dgm:spPr/>
      <dgm:t>
        <a:bodyPr/>
        <a:lstStyle/>
        <a:p>
          <a:r>
            <a:rPr lang="en-US" dirty="0" smtClean="0"/>
            <a:t>Proposal</a:t>
          </a:r>
          <a:endParaRPr lang="en-US" dirty="0"/>
        </a:p>
      </dgm:t>
    </dgm:pt>
    <dgm:pt modelId="{08EC9621-1BE1-4007-8E11-F6E85CF260E9}" type="parTrans" cxnId="{4BACE36E-05A2-4762-BF42-760BA9F0221F}">
      <dgm:prSet/>
      <dgm:spPr/>
      <dgm:t>
        <a:bodyPr/>
        <a:lstStyle/>
        <a:p>
          <a:endParaRPr lang="en-US"/>
        </a:p>
      </dgm:t>
    </dgm:pt>
    <dgm:pt modelId="{FE1A9694-3AA5-4572-A601-01BB45F43241}" type="sibTrans" cxnId="{4BACE36E-05A2-4762-BF42-760BA9F0221F}">
      <dgm:prSet/>
      <dgm:spPr/>
      <dgm:t>
        <a:bodyPr/>
        <a:lstStyle/>
        <a:p>
          <a:endParaRPr lang="en-US"/>
        </a:p>
      </dgm:t>
    </dgm:pt>
    <dgm:pt modelId="{9BB39E0D-3772-434D-860C-8A225C38B5E9}">
      <dgm:prSet phldrT="[Text]"/>
      <dgm:spPr/>
      <dgm:t>
        <a:bodyPr/>
        <a:lstStyle/>
        <a:p>
          <a:r>
            <a:rPr lang="en-US" dirty="0" smtClean="0"/>
            <a:t>Tools and Programming Languages</a:t>
          </a:r>
          <a:endParaRPr lang="en-US" dirty="0"/>
        </a:p>
      </dgm:t>
    </dgm:pt>
    <dgm:pt modelId="{423D0620-E13F-48EC-BCC6-A075D5194164}" type="parTrans" cxnId="{79602F60-0560-45D6-86BF-1F3C24C96739}">
      <dgm:prSet/>
      <dgm:spPr/>
      <dgm:t>
        <a:bodyPr/>
        <a:lstStyle/>
        <a:p>
          <a:endParaRPr lang="en-US"/>
        </a:p>
      </dgm:t>
    </dgm:pt>
    <dgm:pt modelId="{6F4E2F68-AF8E-4A4C-A733-DB057D9B5973}" type="sibTrans" cxnId="{79602F60-0560-45D6-86BF-1F3C24C96739}">
      <dgm:prSet/>
      <dgm:spPr/>
      <dgm:t>
        <a:bodyPr/>
        <a:lstStyle/>
        <a:p>
          <a:endParaRPr lang="en-US"/>
        </a:p>
      </dgm:t>
    </dgm:pt>
    <dgm:pt modelId="{21A9730E-C1D4-4A34-86CD-DADA51471B88}">
      <dgm:prSet phldrT="[Text]"/>
      <dgm:spPr/>
      <dgm:t>
        <a:bodyPr/>
        <a:lstStyle/>
        <a:p>
          <a:r>
            <a:rPr lang="en-US" dirty="0" smtClean="0"/>
            <a:t>Innovation</a:t>
          </a:r>
          <a:endParaRPr lang="en-US" dirty="0"/>
        </a:p>
      </dgm:t>
    </dgm:pt>
    <dgm:pt modelId="{AE39C92E-80D3-4D6A-838F-6BF2FB6602A0}" type="parTrans" cxnId="{A0FC0C8F-B4BB-44F7-B342-FA0EBDCEF758}">
      <dgm:prSet/>
      <dgm:spPr/>
      <dgm:t>
        <a:bodyPr/>
        <a:lstStyle/>
        <a:p>
          <a:endParaRPr lang="en-US"/>
        </a:p>
      </dgm:t>
    </dgm:pt>
    <dgm:pt modelId="{1596E11F-377F-42B0-882E-37B07614A3C2}" type="sibTrans" cxnId="{A0FC0C8F-B4BB-44F7-B342-FA0EBDCEF758}">
      <dgm:prSet/>
      <dgm:spPr/>
      <dgm:t>
        <a:bodyPr/>
        <a:lstStyle/>
        <a:p>
          <a:endParaRPr lang="en-US"/>
        </a:p>
      </dgm:t>
    </dgm:pt>
    <dgm:pt modelId="{75C70F7A-3622-4DB5-B675-B7A9D5305633}">
      <dgm:prSet phldrT="[Text]"/>
      <dgm:spPr/>
      <dgm:t>
        <a:bodyPr/>
        <a:lstStyle/>
        <a:p>
          <a:r>
            <a:rPr lang="en-US" dirty="0" smtClean="0"/>
            <a:t>Work Division</a:t>
          </a:r>
          <a:endParaRPr lang="en-US" dirty="0"/>
        </a:p>
      </dgm:t>
    </dgm:pt>
    <dgm:pt modelId="{4C9D2A8F-8C4D-40D7-B79B-965EF1427EED}" type="parTrans" cxnId="{E2CF1554-D324-450D-B417-EE34A69FF7C3}">
      <dgm:prSet/>
      <dgm:spPr/>
      <dgm:t>
        <a:bodyPr/>
        <a:lstStyle/>
        <a:p>
          <a:endParaRPr lang="en-US"/>
        </a:p>
      </dgm:t>
    </dgm:pt>
    <dgm:pt modelId="{5337FCAF-7659-4EA6-9598-7970E8B83A69}" type="sibTrans" cxnId="{E2CF1554-D324-450D-B417-EE34A69FF7C3}">
      <dgm:prSet/>
      <dgm:spPr/>
      <dgm:t>
        <a:bodyPr/>
        <a:lstStyle/>
        <a:p>
          <a:endParaRPr lang="en-US"/>
        </a:p>
      </dgm:t>
    </dgm:pt>
    <dgm:pt modelId="{72BCAB3C-E5FA-4792-8891-B50CE6EDC441}">
      <dgm:prSet phldrT="[Text]"/>
      <dgm:spPr/>
      <dgm:t>
        <a:bodyPr/>
        <a:lstStyle/>
        <a:p>
          <a:r>
            <a:rPr lang="en-US" dirty="0" smtClean="0"/>
            <a:t>Incomplete features</a:t>
          </a:r>
          <a:endParaRPr lang="en-US" dirty="0"/>
        </a:p>
      </dgm:t>
    </dgm:pt>
    <dgm:pt modelId="{60554942-5B6D-4237-BFD7-D645366580D2}" type="parTrans" cxnId="{91F4D6FE-2F9F-403D-8F13-D44F9CEE86CA}">
      <dgm:prSet/>
      <dgm:spPr/>
      <dgm:t>
        <a:bodyPr/>
        <a:lstStyle/>
        <a:p>
          <a:endParaRPr lang="en-US"/>
        </a:p>
      </dgm:t>
    </dgm:pt>
    <dgm:pt modelId="{3F869C8E-3306-4370-B5FF-9CF0711E1177}" type="sibTrans" cxnId="{91F4D6FE-2F9F-403D-8F13-D44F9CEE86CA}">
      <dgm:prSet/>
      <dgm:spPr/>
      <dgm:t>
        <a:bodyPr/>
        <a:lstStyle/>
        <a:p>
          <a:endParaRPr lang="en-US"/>
        </a:p>
      </dgm:t>
    </dgm:pt>
    <dgm:pt modelId="{D9E5F6CD-8F5D-471F-AB36-A98524C782EB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08030BF9-70B1-4E4C-902F-0E479EDCB9D4}" type="parTrans" cxnId="{7A03ED86-0A79-4409-882A-A83F916F4A15}">
      <dgm:prSet/>
      <dgm:spPr/>
      <dgm:t>
        <a:bodyPr/>
        <a:lstStyle/>
        <a:p>
          <a:endParaRPr lang="en-US"/>
        </a:p>
      </dgm:t>
    </dgm:pt>
    <dgm:pt modelId="{10C65EBD-CCDE-4684-9A35-3051BD063335}" type="sibTrans" cxnId="{7A03ED86-0A79-4409-882A-A83F916F4A15}">
      <dgm:prSet/>
      <dgm:spPr/>
      <dgm:t>
        <a:bodyPr/>
        <a:lstStyle/>
        <a:p>
          <a:endParaRPr lang="en-US"/>
        </a:p>
      </dgm:t>
    </dgm:pt>
    <dgm:pt modelId="{E08F411E-A694-47E5-ACA4-309E2F5213D3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78376855-659C-4EBD-B53C-F07E095B51BB}" type="parTrans" cxnId="{00C9A74D-EF93-4AD5-B068-E8639500D452}">
      <dgm:prSet/>
      <dgm:spPr/>
      <dgm:t>
        <a:bodyPr/>
        <a:lstStyle/>
        <a:p>
          <a:endParaRPr lang="en-US"/>
        </a:p>
      </dgm:t>
    </dgm:pt>
    <dgm:pt modelId="{A4E8B911-42F5-4EAD-ADF7-73B7D808AB4B}" type="sibTrans" cxnId="{00C9A74D-EF93-4AD5-B068-E8639500D452}">
      <dgm:prSet/>
      <dgm:spPr/>
      <dgm:t>
        <a:bodyPr/>
        <a:lstStyle/>
        <a:p>
          <a:endParaRPr lang="en-US"/>
        </a:p>
      </dgm:t>
    </dgm:pt>
    <dgm:pt modelId="{8AA0DFAB-C001-4CFF-90F3-1FC91D7FD032}">
      <dgm:prSet phldrT="[Text]"/>
      <dgm:spPr/>
      <dgm:t>
        <a:bodyPr/>
        <a:lstStyle/>
        <a:p>
          <a:r>
            <a:rPr lang="en-US" dirty="0" smtClean="0"/>
            <a:t>Limitations</a:t>
          </a:r>
          <a:endParaRPr lang="en-US" dirty="0"/>
        </a:p>
      </dgm:t>
    </dgm:pt>
    <dgm:pt modelId="{8C4558F4-34B7-493C-9FBA-679D4D3D5240}" type="parTrans" cxnId="{A1D21018-7117-4B8D-9341-8D639499B946}">
      <dgm:prSet/>
      <dgm:spPr/>
      <dgm:t>
        <a:bodyPr/>
        <a:lstStyle/>
        <a:p>
          <a:endParaRPr lang="en-US"/>
        </a:p>
      </dgm:t>
    </dgm:pt>
    <dgm:pt modelId="{B75D43BB-2C80-45A3-9506-EC03E03F9F77}" type="sibTrans" cxnId="{A1D21018-7117-4B8D-9341-8D639499B946}">
      <dgm:prSet/>
      <dgm:spPr/>
      <dgm:t>
        <a:bodyPr/>
        <a:lstStyle/>
        <a:p>
          <a:endParaRPr lang="en-US"/>
        </a:p>
      </dgm:t>
    </dgm:pt>
    <dgm:pt modelId="{49554A32-D574-44FC-9171-55B18E9F62E7}">
      <dgm:prSet phldrT="[Text]"/>
      <dgm:spPr/>
      <dgm:t>
        <a:bodyPr/>
        <a:lstStyle/>
        <a:p>
          <a:r>
            <a:rPr lang="en-US" dirty="0" smtClean="0"/>
            <a:t>Future Development</a:t>
          </a:r>
          <a:endParaRPr lang="en-US" dirty="0"/>
        </a:p>
      </dgm:t>
    </dgm:pt>
    <dgm:pt modelId="{4E0546B4-2D52-41CC-B318-55A2C5C83EE1}" type="parTrans" cxnId="{1F732498-5D9D-48A8-A38E-D774A4549896}">
      <dgm:prSet/>
      <dgm:spPr/>
      <dgm:t>
        <a:bodyPr/>
        <a:lstStyle/>
        <a:p>
          <a:endParaRPr lang="en-US"/>
        </a:p>
      </dgm:t>
    </dgm:pt>
    <dgm:pt modelId="{094BDDB8-B5A6-4885-9A7A-CE550C2E28B3}" type="sibTrans" cxnId="{1F732498-5D9D-48A8-A38E-D774A4549896}">
      <dgm:prSet/>
      <dgm:spPr/>
      <dgm:t>
        <a:bodyPr/>
        <a:lstStyle/>
        <a:p>
          <a:endParaRPr lang="en-US"/>
        </a:p>
      </dgm:t>
    </dgm:pt>
    <dgm:pt modelId="{AB4F535B-57EC-4814-BC25-2715DC49D512}">
      <dgm:prSet phldrT="[Text]"/>
      <dgm:spPr/>
      <dgm:t>
        <a:bodyPr/>
        <a:lstStyle/>
        <a:p>
          <a:r>
            <a:rPr lang="en-US" dirty="0" smtClean="0"/>
            <a:t>Components</a:t>
          </a:r>
          <a:endParaRPr lang="en-US" dirty="0"/>
        </a:p>
      </dgm:t>
    </dgm:pt>
    <dgm:pt modelId="{8E862DA4-13CD-4E03-8959-0662AA7AEE6D}" type="parTrans" cxnId="{CFE32F99-FA6D-43AD-B031-7270BF35C904}">
      <dgm:prSet/>
      <dgm:spPr/>
      <dgm:t>
        <a:bodyPr/>
        <a:lstStyle/>
        <a:p>
          <a:endParaRPr lang="en-US"/>
        </a:p>
      </dgm:t>
    </dgm:pt>
    <dgm:pt modelId="{46DFC4D2-EB79-4D29-AF85-CBE239102361}" type="sibTrans" cxnId="{CFE32F99-FA6D-43AD-B031-7270BF35C904}">
      <dgm:prSet/>
      <dgm:spPr/>
      <dgm:t>
        <a:bodyPr/>
        <a:lstStyle/>
        <a:p>
          <a:endParaRPr lang="en-US"/>
        </a:p>
      </dgm:t>
    </dgm:pt>
    <dgm:pt modelId="{73BBB349-8820-496C-ACD5-2906CE5D10EE}" type="pres">
      <dgm:prSet presAssocID="{B7F5A71F-854C-4641-A99D-934003A2BA3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1B8091-4D16-462C-80CB-74022FB995FA}" type="pres">
      <dgm:prSet presAssocID="{FCFB39A2-A729-4AD1-B42F-977020881D50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F3343A-2F9F-4711-8545-9B24AE91D8D6}" type="pres">
      <dgm:prSet presAssocID="{104BD68B-03EB-4B6A-84D3-B6C7A0E1FD5F}" presName="sibTrans" presStyleCnt="0"/>
      <dgm:spPr/>
    </dgm:pt>
    <dgm:pt modelId="{BD971B3C-EEA7-4463-8A6A-0416CE87457D}" type="pres">
      <dgm:prSet presAssocID="{05DA60F3-D8D7-4996-B788-764AE93C3818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192A80-6469-440D-8A66-12AE59E23634}" type="pres">
      <dgm:prSet presAssocID="{FE1A9694-3AA5-4572-A601-01BB45F43241}" presName="sibTrans" presStyleCnt="0"/>
      <dgm:spPr/>
    </dgm:pt>
    <dgm:pt modelId="{9F10CB2F-7029-41CA-85A8-0C6EE3F89B2D}" type="pres">
      <dgm:prSet presAssocID="{9BB39E0D-3772-434D-860C-8A225C38B5E9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FBA147-77F5-4785-8812-99C6442DC81A}" type="pres">
      <dgm:prSet presAssocID="{6F4E2F68-AF8E-4A4C-A733-DB057D9B5973}" presName="sibTrans" presStyleCnt="0"/>
      <dgm:spPr/>
    </dgm:pt>
    <dgm:pt modelId="{591C6B1C-CFF2-4458-A20A-7E1F44942395}" type="pres">
      <dgm:prSet presAssocID="{21A9730E-C1D4-4A34-86CD-DADA51471B88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61A00C-CB68-4765-8A5E-6A76A20BE164}" type="pres">
      <dgm:prSet presAssocID="{1596E11F-377F-42B0-882E-37B07614A3C2}" presName="sibTrans" presStyleCnt="0"/>
      <dgm:spPr/>
    </dgm:pt>
    <dgm:pt modelId="{920B4454-23E7-4BA8-BBB6-8A32C9F9947C}" type="pres">
      <dgm:prSet presAssocID="{AB4F535B-57EC-4814-BC25-2715DC49D512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63A8D0-978F-4B2F-BA8A-7FFC16C9D972}" type="pres">
      <dgm:prSet presAssocID="{46DFC4D2-EB79-4D29-AF85-CBE239102361}" presName="sibTrans" presStyleCnt="0"/>
      <dgm:spPr/>
    </dgm:pt>
    <dgm:pt modelId="{D78451BA-B585-4E79-8D41-7E0449E8EFE6}" type="pres">
      <dgm:prSet presAssocID="{D9E5F6CD-8F5D-471F-AB36-A98524C782EB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65CFD1-EAD5-4E07-97E1-87830D269A4B}" type="pres">
      <dgm:prSet presAssocID="{10C65EBD-CCDE-4684-9A35-3051BD063335}" presName="sibTrans" presStyleCnt="0"/>
      <dgm:spPr/>
    </dgm:pt>
    <dgm:pt modelId="{C2D7F4A0-7B5A-4F06-A42A-92B256949809}" type="pres">
      <dgm:prSet presAssocID="{E08F411E-A694-47E5-ACA4-309E2F5213D3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C822A-A0A7-4006-9E5F-A5C6F80144DF}" type="pres">
      <dgm:prSet presAssocID="{A4E8B911-42F5-4EAD-ADF7-73B7D808AB4B}" presName="sibTrans" presStyleCnt="0"/>
      <dgm:spPr/>
    </dgm:pt>
    <dgm:pt modelId="{972CE324-96EB-43C3-88C9-6C490A3A43B7}" type="pres">
      <dgm:prSet presAssocID="{75C70F7A-3622-4DB5-B675-B7A9D5305633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27289-8C98-45A0-AD63-202AAA2944ED}" type="pres">
      <dgm:prSet presAssocID="{5337FCAF-7659-4EA6-9598-7970E8B83A69}" presName="sibTrans" presStyleCnt="0"/>
      <dgm:spPr/>
    </dgm:pt>
    <dgm:pt modelId="{0F161EE9-57A1-4A30-B707-0779FBE8097C}" type="pres">
      <dgm:prSet presAssocID="{72BCAB3C-E5FA-4792-8891-B50CE6EDC441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DAD10-E9A5-41AF-A50F-385C06CCA46F}" type="pres">
      <dgm:prSet presAssocID="{3F869C8E-3306-4370-B5FF-9CF0711E1177}" presName="sibTrans" presStyleCnt="0"/>
      <dgm:spPr/>
    </dgm:pt>
    <dgm:pt modelId="{67009F6C-B01F-4B76-89B4-A3BE8A712A51}" type="pres">
      <dgm:prSet presAssocID="{8AA0DFAB-C001-4CFF-90F3-1FC91D7FD032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7DCFC-F570-4B1F-92DF-13390B954216}" type="pres">
      <dgm:prSet presAssocID="{B75D43BB-2C80-45A3-9506-EC03E03F9F77}" presName="sibTrans" presStyleCnt="0"/>
      <dgm:spPr/>
    </dgm:pt>
    <dgm:pt modelId="{1B5B4465-8CC2-4D65-A4B4-8A1A8E388A24}" type="pres">
      <dgm:prSet presAssocID="{49554A32-D574-44FC-9171-55B18E9F62E7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701491-EB49-46E7-ACD4-830309AEADFD}" type="presOf" srcId="{05DA60F3-D8D7-4996-B788-764AE93C3818}" destId="{BD971B3C-EEA7-4463-8A6A-0416CE87457D}" srcOrd="0" destOrd="0" presId="urn:microsoft.com/office/officeart/2005/8/layout/default"/>
    <dgm:cxn modelId="{3A2F2ECA-188A-4DC2-A017-A57C0D30DF39}" type="presOf" srcId="{8AA0DFAB-C001-4CFF-90F3-1FC91D7FD032}" destId="{67009F6C-B01F-4B76-89B4-A3BE8A712A51}" srcOrd="0" destOrd="0" presId="urn:microsoft.com/office/officeart/2005/8/layout/default"/>
    <dgm:cxn modelId="{8E5ED43B-794A-4D46-87F0-3116F61FB0D0}" type="presOf" srcId="{49554A32-D574-44FC-9171-55B18E9F62E7}" destId="{1B5B4465-8CC2-4D65-A4B4-8A1A8E388A24}" srcOrd="0" destOrd="0" presId="urn:microsoft.com/office/officeart/2005/8/layout/default"/>
    <dgm:cxn modelId="{423CE03E-C50C-4DF5-9886-B1EAF4830AC5}" type="presOf" srcId="{B7F5A71F-854C-4641-A99D-934003A2BA35}" destId="{73BBB349-8820-496C-ACD5-2906CE5D10EE}" srcOrd="0" destOrd="0" presId="urn:microsoft.com/office/officeart/2005/8/layout/default"/>
    <dgm:cxn modelId="{60AC9D21-107D-4160-8FCA-0ED66F5D0117}" type="presOf" srcId="{FCFB39A2-A729-4AD1-B42F-977020881D50}" destId="{A71B8091-4D16-462C-80CB-74022FB995FA}" srcOrd="0" destOrd="0" presId="urn:microsoft.com/office/officeart/2005/8/layout/default"/>
    <dgm:cxn modelId="{5B35759D-1F91-4541-B126-ED79D39C2E71}" type="presOf" srcId="{9BB39E0D-3772-434D-860C-8A225C38B5E9}" destId="{9F10CB2F-7029-41CA-85A8-0C6EE3F89B2D}" srcOrd="0" destOrd="0" presId="urn:microsoft.com/office/officeart/2005/8/layout/default"/>
    <dgm:cxn modelId="{A1D21018-7117-4B8D-9341-8D639499B946}" srcId="{B7F5A71F-854C-4641-A99D-934003A2BA35}" destId="{8AA0DFAB-C001-4CFF-90F3-1FC91D7FD032}" srcOrd="9" destOrd="0" parTransId="{8C4558F4-34B7-493C-9FBA-679D4D3D5240}" sibTransId="{B75D43BB-2C80-45A3-9506-EC03E03F9F77}"/>
    <dgm:cxn modelId="{D87DCAE1-9F7C-4687-A23D-089A606C306F}" type="presOf" srcId="{75C70F7A-3622-4DB5-B675-B7A9D5305633}" destId="{972CE324-96EB-43C3-88C9-6C490A3A43B7}" srcOrd="0" destOrd="0" presId="urn:microsoft.com/office/officeart/2005/8/layout/default"/>
    <dgm:cxn modelId="{A1D7DDB9-8FCA-4438-A541-4E43DE77DA6E}" type="presOf" srcId="{D9E5F6CD-8F5D-471F-AB36-A98524C782EB}" destId="{D78451BA-B585-4E79-8D41-7E0449E8EFE6}" srcOrd="0" destOrd="0" presId="urn:microsoft.com/office/officeart/2005/8/layout/default"/>
    <dgm:cxn modelId="{F783CDB7-44F2-41D5-B06B-570916EC0F77}" type="presOf" srcId="{AB4F535B-57EC-4814-BC25-2715DC49D512}" destId="{920B4454-23E7-4BA8-BBB6-8A32C9F9947C}" srcOrd="0" destOrd="0" presId="urn:microsoft.com/office/officeart/2005/8/layout/default"/>
    <dgm:cxn modelId="{E720037C-BB06-4F57-8656-FD1F71700523}" type="presOf" srcId="{E08F411E-A694-47E5-ACA4-309E2F5213D3}" destId="{C2D7F4A0-7B5A-4F06-A42A-92B256949809}" srcOrd="0" destOrd="0" presId="urn:microsoft.com/office/officeart/2005/8/layout/default"/>
    <dgm:cxn modelId="{1F732498-5D9D-48A8-A38E-D774A4549896}" srcId="{B7F5A71F-854C-4641-A99D-934003A2BA35}" destId="{49554A32-D574-44FC-9171-55B18E9F62E7}" srcOrd="10" destOrd="0" parTransId="{4E0546B4-2D52-41CC-B318-55A2C5C83EE1}" sibTransId="{094BDDB8-B5A6-4885-9A7A-CE550C2E28B3}"/>
    <dgm:cxn modelId="{00C9A74D-EF93-4AD5-B068-E8639500D452}" srcId="{B7F5A71F-854C-4641-A99D-934003A2BA35}" destId="{E08F411E-A694-47E5-ACA4-309E2F5213D3}" srcOrd="6" destOrd="0" parTransId="{78376855-659C-4EBD-B53C-F07E095B51BB}" sibTransId="{A4E8B911-42F5-4EAD-ADF7-73B7D808AB4B}"/>
    <dgm:cxn modelId="{4BACE36E-05A2-4762-BF42-760BA9F0221F}" srcId="{B7F5A71F-854C-4641-A99D-934003A2BA35}" destId="{05DA60F3-D8D7-4996-B788-764AE93C3818}" srcOrd="1" destOrd="0" parTransId="{08EC9621-1BE1-4007-8E11-F6E85CF260E9}" sibTransId="{FE1A9694-3AA5-4572-A601-01BB45F43241}"/>
    <dgm:cxn modelId="{79602F60-0560-45D6-86BF-1F3C24C96739}" srcId="{B7F5A71F-854C-4641-A99D-934003A2BA35}" destId="{9BB39E0D-3772-434D-860C-8A225C38B5E9}" srcOrd="2" destOrd="0" parTransId="{423D0620-E13F-48EC-BCC6-A075D5194164}" sibTransId="{6F4E2F68-AF8E-4A4C-A733-DB057D9B5973}"/>
    <dgm:cxn modelId="{F90155E3-DCBE-4A37-B48D-C973EF35CD4F}" srcId="{B7F5A71F-854C-4641-A99D-934003A2BA35}" destId="{FCFB39A2-A729-4AD1-B42F-977020881D50}" srcOrd="0" destOrd="0" parTransId="{CE846082-C531-4457-8A89-08224DEEA468}" sibTransId="{104BD68B-03EB-4B6A-84D3-B6C7A0E1FD5F}"/>
    <dgm:cxn modelId="{7A03ED86-0A79-4409-882A-A83F916F4A15}" srcId="{B7F5A71F-854C-4641-A99D-934003A2BA35}" destId="{D9E5F6CD-8F5D-471F-AB36-A98524C782EB}" srcOrd="5" destOrd="0" parTransId="{08030BF9-70B1-4E4C-902F-0E479EDCB9D4}" sibTransId="{10C65EBD-CCDE-4684-9A35-3051BD063335}"/>
    <dgm:cxn modelId="{CFE32F99-FA6D-43AD-B031-7270BF35C904}" srcId="{B7F5A71F-854C-4641-A99D-934003A2BA35}" destId="{AB4F535B-57EC-4814-BC25-2715DC49D512}" srcOrd="4" destOrd="0" parTransId="{8E862DA4-13CD-4E03-8959-0662AA7AEE6D}" sibTransId="{46DFC4D2-EB79-4D29-AF85-CBE239102361}"/>
    <dgm:cxn modelId="{A0FC0C8F-B4BB-44F7-B342-FA0EBDCEF758}" srcId="{B7F5A71F-854C-4641-A99D-934003A2BA35}" destId="{21A9730E-C1D4-4A34-86CD-DADA51471B88}" srcOrd="3" destOrd="0" parTransId="{AE39C92E-80D3-4D6A-838F-6BF2FB6602A0}" sibTransId="{1596E11F-377F-42B0-882E-37B07614A3C2}"/>
    <dgm:cxn modelId="{2C6E42FA-8849-456F-9AAD-10D0152F54F3}" type="presOf" srcId="{21A9730E-C1D4-4A34-86CD-DADA51471B88}" destId="{591C6B1C-CFF2-4458-A20A-7E1F44942395}" srcOrd="0" destOrd="0" presId="urn:microsoft.com/office/officeart/2005/8/layout/default"/>
    <dgm:cxn modelId="{12A7F102-83C9-411E-8127-4F280477819E}" type="presOf" srcId="{72BCAB3C-E5FA-4792-8891-B50CE6EDC441}" destId="{0F161EE9-57A1-4A30-B707-0779FBE8097C}" srcOrd="0" destOrd="0" presId="urn:microsoft.com/office/officeart/2005/8/layout/default"/>
    <dgm:cxn modelId="{E2CF1554-D324-450D-B417-EE34A69FF7C3}" srcId="{B7F5A71F-854C-4641-A99D-934003A2BA35}" destId="{75C70F7A-3622-4DB5-B675-B7A9D5305633}" srcOrd="7" destOrd="0" parTransId="{4C9D2A8F-8C4D-40D7-B79B-965EF1427EED}" sibTransId="{5337FCAF-7659-4EA6-9598-7970E8B83A69}"/>
    <dgm:cxn modelId="{91F4D6FE-2F9F-403D-8F13-D44F9CEE86CA}" srcId="{B7F5A71F-854C-4641-A99D-934003A2BA35}" destId="{72BCAB3C-E5FA-4792-8891-B50CE6EDC441}" srcOrd="8" destOrd="0" parTransId="{60554942-5B6D-4237-BFD7-D645366580D2}" sibTransId="{3F869C8E-3306-4370-B5FF-9CF0711E1177}"/>
    <dgm:cxn modelId="{730E86A6-2DBA-4E06-98C0-1BA93FA4D956}" type="presParOf" srcId="{73BBB349-8820-496C-ACD5-2906CE5D10EE}" destId="{A71B8091-4D16-462C-80CB-74022FB995FA}" srcOrd="0" destOrd="0" presId="urn:microsoft.com/office/officeart/2005/8/layout/default"/>
    <dgm:cxn modelId="{79F73DF9-0485-410E-AA73-A10246EAB9EC}" type="presParOf" srcId="{73BBB349-8820-496C-ACD5-2906CE5D10EE}" destId="{3AF3343A-2F9F-4711-8545-9B24AE91D8D6}" srcOrd="1" destOrd="0" presId="urn:microsoft.com/office/officeart/2005/8/layout/default"/>
    <dgm:cxn modelId="{24EB5247-E60D-4516-96DD-D1CDE2C66126}" type="presParOf" srcId="{73BBB349-8820-496C-ACD5-2906CE5D10EE}" destId="{BD971B3C-EEA7-4463-8A6A-0416CE87457D}" srcOrd="2" destOrd="0" presId="urn:microsoft.com/office/officeart/2005/8/layout/default"/>
    <dgm:cxn modelId="{FBD049D7-9261-44F4-BFAC-0576EC65AC50}" type="presParOf" srcId="{73BBB349-8820-496C-ACD5-2906CE5D10EE}" destId="{B7192A80-6469-440D-8A66-12AE59E23634}" srcOrd="3" destOrd="0" presId="urn:microsoft.com/office/officeart/2005/8/layout/default"/>
    <dgm:cxn modelId="{31A68CA6-C859-496E-9F77-DB784743B66A}" type="presParOf" srcId="{73BBB349-8820-496C-ACD5-2906CE5D10EE}" destId="{9F10CB2F-7029-41CA-85A8-0C6EE3F89B2D}" srcOrd="4" destOrd="0" presId="urn:microsoft.com/office/officeart/2005/8/layout/default"/>
    <dgm:cxn modelId="{E3AFA7C6-63A0-4121-A5F4-6D203C54F95C}" type="presParOf" srcId="{73BBB349-8820-496C-ACD5-2906CE5D10EE}" destId="{0FFBA147-77F5-4785-8812-99C6442DC81A}" srcOrd="5" destOrd="0" presId="urn:microsoft.com/office/officeart/2005/8/layout/default"/>
    <dgm:cxn modelId="{5DB3EC90-20FB-4A3C-B114-D5353C3C9DDF}" type="presParOf" srcId="{73BBB349-8820-496C-ACD5-2906CE5D10EE}" destId="{591C6B1C-CFF2-4458-A20A-7E1F44942395}" srcOrd="6" destOrd="0" presId="urn:microsoft.com/office/officeart/2005/8/layout/default"/>
    <dgm:cxn modelId="{FBCAFEF7-CA21-4027-BF4C-2FA531A4095D}" type="presParOf" srcId="{73BBB349-8820-496C-ACD5-2906CE5D10EE}" destId="{6F61A00C-CB68-4765-8A5E-6A76A20BE164}" srcOrd="7" destOrd="0" presId="urn:microsoft.com/office/officeart/2005/8/layout/default"/>
    <dgm:cxn modelId="{8AA24428-7BAB-432B-8820-E24E15F6FC96}" type="presParOf" srcId="{73BBB349-8820-496C-ACD5-2906CE5D10EE}" destId="{920B4454-23E7-4BA8-BBB6-8A32C9F9947C}" srcOrd="8" destOrd="0" presId="urn:microsoft.com/office/officeart/2005/8/layout/default"/>
    <dgm:cxn modelId="{33C1B997-9A1F-4771-96A0-E7BEBE101DB9}" type="presParOf" srcId="{73BBB349-8820-496C-ACD5-2906CE5D10EE}" destId="{6163A8D0-978F-4B2F-BA8A-7FFC16C9D972}" srcOrd="9" destOrd="0" presId="urn:microsoft.com/office/officeart/2005/8/layout/default"/>
    <dgm:cxn modelId="{4E7E750D-D4A3-4CAD-96E6-0E1D9B31A92B}" type="presParOf" srcId="{73BBB349-8820-496C-ACD5-2906CE5D10EE}" destId="{D78451BA-B585-4E79-8D41-7E0449E8EFE6}" srcOrd="10" destOrd="0" presId="urn:microsoft.com/office/officeart/2005/8/layout/default"/>
    <dgm:cxn modelId="{9FA87A91-A4F1-485A-AC02-8D69BDF9B237}" type="presParOf" srcId="{73BBB349-8820-496C-ACD5-2906CE5D10EE}" destId="{6F65CFD1-EAD5-4E07-97E1-87830D269A4B}" srcOrd="11" destOrd="0" presId="urn:microsoft.com/office/officeart/2005/8/layout/default"/>
    <dgm:cxn modelId="{5E961F11-4667-43E1-8853-5858B6FF39CE}" type="presParOf" srcId="{73BBB349-8820-496C-ACD5-2906CE5D10EE}" destId="{C2D7F4A0-7B5A-4F06-A42A-92B256949809}" srcOrd="12" destOrd="0" presId="urn:microsoft.com/office/officeart/2005/8/layout/default"/>
    <dgm:cxn modelId="{138E5AED-F238-42F3-B2FB-5BDB41A93F5A}" type="presParOf" srcId="{73BBB349-8820-496C-ACD5-2906CE5D10EE}" destId="{646C822A-A0A7-4006-9E5F-A5C6F80144DF}" srcOrd="13" destOrd="0" presId="urn:microsoft.com/office/officeart/2005/8/layout/default"/>
    <dgm:cxn modelId="{1C5EDE61-C428-4526-AFD2-F7F99F241154}" type="presParOf" srcId="{73BBB349-8820-496C-ACD5-2906CE5D10EE}" destId="{972CE324-96EB-43C3-88C9-6C490A3A43B7}" srcOrd="14" destOrd="0" presId="urn:microsoft.com/office/officeart/2005/8/layout/default"/>
    <dgm:cxn modelId="{764B19E1-7849-44B3-8569-6FEE38107D7B}" type="presParOf" srcId="{73BBB349-8820-496C-ACD5-2906CE5D10EE}" destId="{14A27289-8C98-45A0-AD63-202AAA2944ED}" srcOrd="15" destOrd="0" presId="urn:microsoft.com/office/officeart/2005/8/layout/default"/>
    <dgm:cxn modelId="{DEA24D77-159E-4E5E-8890-EA7260BFB212}" type="presParOf" srcId="{73BBB349-8820-496C-ACD5-2906CE5D10EE}" destId="{0F161EE9-57A1-4A30-B707-0779FBE8097C}" srcOrd="16" destOrd="0" presId="urn:microsoft.com/office/officeart/2005/8/layout/default"/>
    <dgm:cxn modelId="{E846ADDB-C5F2-4D04-97C0-799CB22BAE74}" type="presParOf" srcId="{73BBB349-8820-496C-ACD5-2906CE5D10EE}" destId="{FC3DAD10-E9A5-41AF-A50F-385C06CCA46F}" srcOrd="17" destOrd="0" presId="urn:microsoft.com/office/officeart/2005/8/layout/default"/>
    <dgm:cxn modelId="{DF1561A2-B897-44BE-BDF9-FA8553683101}" type="presParOf" srcId="{73BBB349-8820-496C-ACD5-2906CE5D10EE}" destId="{67009F6C-B01F-4B76-89B4-A3BE8A712A51}" srcOrd="18" destOrd="0" presId="urn:microsoft.com/office/officeart/2005/8/layout/default"/>
    <dgm:cxn modelId="{B386FF9D-8D29-439A-A182-37472032121A}" type="presParOf" srcId="{73BBB349-8820-496C-ACD5-2906CE5D10EE}" destId="{42D7DCFC-F570-4B1F-92DF-13390B954216}" srcOrd="19" destOrd="0" presId="urn:microsoft.com/office/officeart/2005/8/layout/default"/>
    <dgm:cxn modelId="{EB765360-F24E-4AA1-8EC9-898482759682}" type="presParOf" srcId="{73BBB349-8820-496C-ACD5-2906CE5D10EE}" destId="{1B5B4465-8CC2-4D65-A4B4-8A1A8E388A24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8B00CB-736A-4400-9997-CACAFA4872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60ED30-5461-4502-BD4C-0C9E405904D8}">
      <dgm:prSet/>
      <dgm:spPr/>
      <dgm:t>
        <a:bodyPr/>
        <a:lstStyle/>
        <a:p>
          <a:pPr rtl="0"/>
          <a:r>
            <a:rPr lang="en-US" b="1" dirty="0" smtClean="0"/>
            <a:t>Node</a:t>
          </a:r>
          <a:r>
            <a:rPr lang="en-US" dirty="0" smtClean="0"/>
            <a:t> – this will be used for the back-end of the application,</a:t>
          </a:r>
          <a:endParaRPr lang="en-US" dirty="0"/>
        </a:p>
      </dgm:t>
    </dgm:pt>
    <dgm:pt modelId="{C77158BA-BB4B-4BAD-8611-D017EE2D70AD}" type="parTrans" cxnId="{2CFDA859-A683-4147-BA8D-362FAE5C49BA}">
      <dgm:prSet/>
      <dgm:spPr/>
      <dgm:t>
        <a:bodyPr/>
        <a:lstStyle/>
        <a:p>
          <a:endParaRPr lang="en-US"/>
        </a:p>
      </dgm:t>
    </dgm:pt>
    <dgm:pt modelId="{F0932E9D-8304-42E8-9E2A-6FF36CB679AC}" type="sibTrans" cxnId="{2CFDA859-A683-4147-BA8D-362FAE5C49BA}">
      <dgm:prSet/>
      <dgm:spPr/>
      <dgm:t>
        <a:bodyPr/>
        <a:lstStyle/>
        <a:p>
          <a:endParaRPr lang="en-US"/>
        </a:p>
      </dgm:t>
    </dgm:pt>
    <dgm:pt modelId="{D9850DFF-5ACE-4BF3-902A-BB8AA1D5F991}">
      <dgm:prSet/>
      <dgm:spPr/>
      <dgm:t>
        <a:bodyPr/>
        <a:lstStyle/>
        <a:p>
          <a:pPr rtl="0"/>
          <a:r>
            <a:rPr lang="en-US" b="1" dirty="0" smtClean="0"/>
            <a:t>Node Package Manager </a:t>
          </a:r>
          <a:r>
            <a:rPr lang="en-US" dirty="0" smtClean="0"/>
            <a:t>(NPM) – to install various modules offered by Node,</a:t>
          </a:r>
          <a:endParaRPr lang="en-US" dirty="0"/>
        </a:p>
      </dgm:t>
    </dgm:pt>
    <dgm:pt modelId="{1110B208-8BBA-4A65-8686-5F384979A0D6}" type="parTrans" cxnId="{E1D7A6B2-6B5F-4688-923D-C86C6E65364A}">
      <dgm:prSet/>
      <dgm:spPr/>
      <dgm:t>
        <a:bodyPr/>
        <a:lstStyle/>
        <a:p>
          <a:endParaRPr lang="en-US"/>
        </a:p>
      </dgm:t>
    </dgm:pt>
    <dgm:pt modelId="{7F251503-63EC-418B-B54F-0660687BC8BA}" type="sibTrans" cxnId="{E1D7A6B2-6B5F-4688-923D-C86C6E65364A}">
      <dgm:prSet/>
      <dgm:spPr/>
      <dgm:t>
        <a:bodyPr/>
        <a:lstStyle/>
        <a:p>
          <a:endParaRPr lang="en-US"/>
        </a:p>
      </dgm:t>
    </dgm:pt>
    <dgm:pt modelId="{9DF08911-E619-4104-96B2-364425D649FF}">
      <dgm:prSet/>
      <dgm:spPr/>
      <dgm:t>
        <a:bodyPr/>
        <a:lstStyle/>
        <a:p>
          <a:pPr rtl="0"/>
          <a:r>
            <a:rPr lang="en-US" b="1" dirty="0" smtClean="0"/>
            <a:t>React</a:t>
          </a:r>
          <a:r>
            <a:rPr lang="en-US" dirty="0" smtClean="0"/>
            <a:t> – for the front-end of the application,</a:t>
          </a:r>
          <a:endParaRPr lang="en-US" dirty="0"/>
        </a:p>
      </dgm:t>
    </dgm:pt>
    <dgm:pt modelId="{D500FFA7-7035-44C4-8EAC-A43F7A3E5975}" type="parTrans" cxnId="{FB45DA12-BC38-4615-8340-D6E61595D018}">
      <dgm:prSet/>
      <dgm:spPr/>
      <dgm:t>
        <a:bodyPr/>
        <a:lstStyle/>
        <a:p>
          <a:endParaRPr lang="en-US"/>
        </a:p>
      </dgm:t>
    </dgm:pt>
    <dgm:pt modelId="{3C09D6D9-E210-4DA6-B0EC-881016357CED}" type="sibTrans" cxnId="{FB45DA12-BC38-4615-8340-D6E61595D018}">
      <dgm:prSet/>
      <dgm:spPr/>
      <dgm:t>
        <a:bodyPr/>
        <a:lstStyle/>
        <a:p>
          <a:endParaRPr lang="en-US"/>
        </a:p>
      </dgm:t>
    </dgm:pt>
    <dgm:pt modelId="{E04D49E1-BBA5-484C-8EAF-2366D8A66BED}">
      <dgm:prSet/>
      <dgm:spPr/>
      <dgm:t>
        <a:bodyPr/>
        <a:lstStyle/>
        <a:p>
          <a:pPr rtl="0"/>
          <a:r>
            <a:rPr lang="en-US" b="1" dirty="0" smtClean="0"/>
            <a:t>React</a:t>
          </a:r>
          <a:r>
            <a:rPr lang="en-US" dirty="0" smtClean="0"/>
            <a:t> </a:t>
          </a:r>
          <a:r>
            <a:rPr lang="en-US" b="1" dirty="0" smtClean="0"/>
            <a:t>Native</a:t>
          </a:r>
          <a:r>
            <a:rPr lang="en-US" dirty="0" smtClean="0"/>
            <a:t> – for the development of a mobile application for the photo editor,</a:t>
          </a:r>
          <a:endParaRPr lang="en-US" dirty="0"/>
        </a:p>
      </dgm:t>
    </dgm:pt>
    <dgm:pt modelId="{CB0EC448-F553-4541-BDA1-59DEA5986C94}" type="parTrans" cxnId="{C5F4384A-479E-491A-98EE-4C23D26EEED2}">
      <dgm:prSet/>
      <dgm:spPr/>
      <dgm:t>
        <a:bodyPr/>
        <a:lstStyle/>
        <a:p>
          <a:endParaRPr lang="en-US"/>
        </a:p>
      </dgm:t>
    </dgm:pt>
    <dgm:pt modelId="{967DA6C3-B788-44E8-BE4C-9B69E3D15716}" type="sibTrans" cxnId="{C5F4384A-479E-491A-98EE-4C23D26EEED2}">
      <dgm:prSet/>
      <dgm:spPr/>
      <dgm:t>
        <a:bodyPr/>
        <a:lstStyle/>
        <a:p>
          <a:endParaRPr lang="en-US"/>
        </a:p>
      </dgm:t>
    </dgm:pt>
    <dgm:pt modelId="{8E3328C5-AC26-459E-A7E9-DABD55C5A484}">
      <dgm:prSet/>
      <dgm:spPr/>
      <dgm:t>
        <a:bodyPr/>
        <a:lstStyle/>
        <a:p>
          <a:pPr rtl="0"/>
          <a:r>
            <a:rPr lang="en-US" b="1" dirty="0" smtClean="0"/>
            <a:t>JSX</a:t>
          </a:r>
          <a:r>
            <a:rPr lang="en-US" dirty="0" smtClean="0"/>
            <a:t> – some features will be implemented through this language, particularly those related to the processing of the images.</a:t>
          </a:r>
          <a:endParaRPr lang="en-US" dirty="0"/>
        </a:p>
      </dgm:t>
    </dgm:pt>
    <dgm:pt modelId="{A6F4BBB6-8F16-4D5F-98E9-E0BC202F0A5D}" type="parTrans" cxnId="{B0186927-592F-47C5-A240-3078428BF601}">
      <dgm:prSet/>
      <dgm:spPr/>
      <dgm:t>
        <a:bodyPr/>
        <a:lstStyle/>
        <a:p>
          <a:endParaRPr lang="en-US"/>
        </a:p>
      </dgm:t>
    </dgm:pt>
    <dgm:pt modelId="{632A1A9F-0E53-4957-B3CD-295C1EDCE21D}" type="sibTrans" cxnId="{B0186927-592F-47C5-A240-3078428BF601}">
      <dgm:prSet/>
      <dgm:spPr/>
      <dgm:t>
        <a:bodyPr/>
        <a:lstStyle/>
        <a:p>
          <a:endParaRPr lang="en-US"/>
        </a:p>
      </dgm:t>
    </dgm:pt>
    <dgm:pt modelId="{7C916BCB-C5A0-49C6-9923-5E106CD2FD25}" type="pres">
      <dgm:prSet presAssocID="{CC8B00CB-736A-4400-9997-CACAFA4872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D48508-5192-4F85-9431-22B86372F870}" type="pres">
      <dgm:prSet presAssocID="{6F60ED30-5461-4502-BD4C-0C9E405904D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02F0A7-1EAC-47F7-B608-61A040CDC3AB}" type="pres">
      <dgm:prSet presAssocID="{F0932E9D-8304-42E8-9E2A-6FF36CB679AC}" presName="spacer" presStyleCnt="0"/>
      <dgm:spPr/>
    </dgm:pt>
    <dgm:pt modelId="{4D0A728E-5BCD-47A4-9CD2-501A84CD149E}" type="pres">
      <dgm:prSet presAssocID="{D9850DFF-5ACE-4BF3-902A-BB8AA1D5F99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C5EF00-FE1B-4666-A1BA-DFA80B661625}" type="pres">
      <dgm:prSet presAssocID="{7F251503-63EC-418B-B54F-0660687BC8BA}" presName="spacer" presStyleCnt="0"/>
      <dgm:spPr/>
    </dgm:pt>
    <dgm:pt modelId="{F8FF4049-2D44-4943-9CF5-9B882A738172}" type="pres">
      <dgm:prSet presAssocID="{9DF08911-E619-4104-96B2-364425D649F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14828-BB8E-4AE9-BBBA-F81F079159DC}" type="pres">
      <dgm:prSet presAssocID="{3C09D6D9-E210-4DA6-B0EC-881016357CED}" presName="spacer" presStyleCnt="0"/>
      <dgm:spPr/>
    </dgm:pt>
    <dgm:pt modelId="{59D479D8-ED48-4F80-A0D6-9514514E196F}" type="pres">
      <dgm:prSet presAssocID="{E04D49E1-BBA5-484C-8EAF-2366D8A66BE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50C66-FD12-4B71-8DEB-F7147B28D2FD}" type="pres">
      <dgm:prSet presAssocID="{967DA6C3-B788-44E8-BE4C-9B69E3D15716}" presName="spacer" presStyleCnt="0"/>
      <dgm:spPr/>
    </dgm:pt>
    <dgm:pt modelId="{B11019A5-966E-42BB-A890-C1A793EA945E}" type="pres">
      <dgm:prSet presAssocID="{8E3328C5-AC26-459E-A7E9-DABD55C5A48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45DA12-BC38-4615-8340-D6E61595D018}" srcId="{CC8B00CB-736A-4400-9997-CACAFA487297}" destId="{9DF08911-E619-4104-96B2-364425D649FF}" srcOrd="2" destOrd="0" parTransId="{D500FFA7-7035-44C4-8EAC-A43F7A3E5975}" sibTransId="{3C09D6D9-E210-4DA6-B0EC-881016357CED}"/>
    <dgm:cxn modelId="{98D17438-D50F-4FF3-9420-E4824C0186FD}" type="presOf" srcId="{E04D49E1-BBA5-484C-8EAF-2366D8A66BED}" destId="{59D479D8-ED48-4F80-A0D6-9514514E196F}" srcOrd="0" destOrd="0" presId="urn:microsoft.com/office/officeart/2005/8/layout/vList2"/>
    <dgm:cxn modelId="{0CFA060F-F75C-4095-B7EC-1497EE064C44}" type="presOf" srcId="{9DF08911-E619-4104-96B2-364425D649FF}" destId="{F8FF4049-2D44-4943-9CF5-9B882A738172}" srcOrd="0" destOrd="0" presId="urn:microsoft.com/office/officeart/2005/8/layout/vList2"/>
    <dgm:cxn modelId="{1566F931-81C9-435A-9B62-E6618FCF6552}" type="presOf" srcId="{CC8B00CB-736A-4400-9997-CACAFA487297}" destId="{7C916BCB-C5A0-49C6-9923-5E106CD2FD25}" srcOrd="0" destOrd="0" presId="urn:microsoft.com/office/officeart/2005/8/layout/vList2"/>
    <dgm:cxn modelId="{C5F4384A-479E-491A-98EE-4C23D26EEED2}" srcId="{CC8B00CB-736A-4400-9997-CACAFA487297}" destId="{E04D49E1-BBA5-484C-8EAF-2366D8A66BED}" srcOrd="3" destOrd="0" parTransId="{CB0EC448-F553-4541-BDA1-59DEA5986C94}" sibTransId="{967DA6C3-B788-44E8-BE4C-9B69E3D15716}"/>
    <dgm:cxn modelId="{6C89BAB4-C639-4150-8202-B3E585F43192}" type="presOf" srcId="{D9850DFF-5ACE-4BF3-902A-BB8AA1D5F991}" destId="{4D0A728E-5BCD-47A4-9CD2-501A84CD149E}" srcOrd="0" destOrd="0" presId="urn:microsoft.com/office/officeart/2005/8/layout/vList2"/>
    <dgm:cxn modelId="{B0186927-592F-47C5-A240-3078428BF601}" srcId="{CC8B00CB-736A-4400-9997-CACAFA487297}" destId="{8E3328C5-AC26-459E-A7E9-DABD55C5A484}" srcOrd="4" destOrd="0" parTransId="{A6F4BBB6-8F16-4D5F-98E9-E0BC202F0A5D}" sibTransId="{632A1A9F-0E53-4957-B3CD-295C1EDCE21D}"/>
    <dgm:cxn modelId="{E1D7A6B2-6B5F-4688-923D-C86C6E65364A}" srcId="{CC8B00CB-736A-4400-9997-CACAFA487297}" destId="{D9850DFF-5ACE-4BF3-902A-BB8AA1D5F991}" srcOrd="1" destOrd="0" parTransId="{1110B208-8BBA-4A65-8686-5F384979A0D6}" sibTransId="{7F251503-63EC-418B-B54F-0660687BC8BA}"/>
    <dgm:cxn modelId="{2CFDA859-A683-4147-BA8D-362FAE5C49BA}" srcId="{CC8B00CB-736A-4400-9997-CACAFA487297}" destId="{6F60ED30-5461-4502-BD4C-0C9E405904D8}" srcOrd="0" destOrd="0" parTransId="{C77158BA-BB4B-4BAD-8611-D017EE2D70AD}" sibTransId="{F0932E9D-8304-42E8-9E2A-6FF36CB679AC}"/>
    <dgm:cxn modelId="{A096CE58-3988-44D5-A529-D0FF535085D1}" type="presOf" srcId="{6F60ED30-5461-4502-BD4C-0C9E405904D8}" destId="{D7D48508-5192-4F85-9431-22B86372F870}" srcOrd="0" destOrd="0" presId="urn:microsoft.com/office/officeart/2005/8/layout/vList2"/>
    <dgm:cxn modelId="{061127B1-8A8C-460D-AE49-DF095E4A4D3D}" type="presOf" srcId="{8E3328C5-AC26-459E-A7E9-DABD55C5A484}" destId="{B11019A5-966E-42BB-A890-C1A793EA945E}" srcOrd="0" destOrd="0" presId="urn:microsoft.com/office/officeart/2005/8/layout/vList2"/>
    <dgm:cxn modelId="{D1C39794-5ED7-41AE-A887-9D7F0DD099A9}" type="presParOf" srcId="{7C916BCB-C5A0-49C6-9923-5E106CD2FD25}" destId="{D7D48508-5192-4F85-9431-22B86372F870}" srcOrd="0" destOrd="0" presId="urn:microsoft.com/office/officeart/2005/8/layout/vList2"/>
    <dgm:cxn modelId="{C1116335-0012-411B-B88C-12B4829A50A3}" type="presParOf" srcId="{7C916BCB-C5A0-49C6-9923-5E106CD2FD25}" destId="{2302F0A7-1EAC-47F7-B608-61A040CDC3AB}" srcOrd="1" destOrd="0" presId="urn:microsoft.com/office/officeart/2005/8/layout/vList2"/>
    <dgm:cxn modelId="{025E4C15-1F8E-4B3F-9581-E8F38F256325}" type="presParOf" srcId="{7C916BCB-C5A0-49C6-9923-5E106CD2FD25}" destId="{4D0A728E-5BCD-47A4-9CD2-501A84CD149E}" srcOrd="2" destOrd="0" presId="urn:microsoft.com/office/officeart/2005/8/layout/vList2"/>
    <dgm:cxn modelId="{7983C89F-CA23-464B-908A-A1DDB87DCD00}" type="presParOf" srcId="{7C916BCB-C5A0-49C6-9923-5E106CD2FD25}" destId="{B5C5EF00-FE1B-4666-A1BA-DFA80B661625}" srcOrd="3" destOrd="0" presId="urn:microsoft.com/office/officeart/2005/8/layout/vList2"/>
    <dgm:cxn modelId="{C447FA93-8E72-4E9C-9ABA-0C9B4297C2D6}" type="presParOf" srcId="{7C916BCB-C5A0-49C6-9923-5E106CD2FD25}" destId="{F8FF4049-2D44-4943-9CF5-9B882A738172}" srcOrd="4" destOrd="0" presId="urn:microsoft.com/office/officeart/2005/8/layout/vList2"/>
    <dgm:cxn modelId="{23C82623-02C4-4C1E-8EA2-4C5BE75EA99F}" type="presParOf" srcId="{7C916BCB-C5A0-49C6-9923-5E106CD2FD25}" destId="{40014828-BB8E-4AE9-BBBA-F81F079159DC}" srcOrd="5" destOrd="0" presId="urn:microsoft.com/office/officeart/2005/8/layout/vList2"/>
    <dgm:cxn modelId="{05E525EA-4576-419A-9699-851F6264AD72}" type="presParOf" srcId="{7C916BCB-C5A0-49C6-9923-5E106CD2FD25}" destId="{59D479D8-ED48-4F80-A0D6-9514514E196F}" srcOrd="6" destOrd="0" presId="urn:microsoft.com/office/officeart/2005/8/layout/vList2"/>
    <dgm:cxn modelId="{57CA8E05-9AF7-4D01-9703-7783046E50E2}" type="presParOf" srcId="{7C916BCB-C5A0-49C6-9923-5E106CD2FD25}" destId="{1C750C66-FD12-4B71-8DEB-F7147B28D2FD}" srcOrd="7" destOrd="0" presId="urn:microsoft.com/office/officeart/2005/8/layout/vList2"/>
    <dgm:cxn modelId="{60834A54-AE24-497C-B128-9BA2522CD1FD}" type="presParOf" srcId="{7C916BCB-C5A0-49C6-9923-5E106CD2FD25}" destId="{B11019A5-966E-42BB-A890-C1A793EA945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77438B-B71B-423B-9F37-D1432D7F681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6B0998-26BC-4F96-8EF6-ACC935CB9772}">
      <dgm:prSet/>
      <dgm:spPr/>
      <dgm:t>
        <a:bodyPr/>
        <a:lstStyle/>
        <a:p>
          <a:pPr rtl="0"/>
          <a:r>
            <a:rPr lang="en-US" dirty="0" smtClean="0"/>
            <a:t>Filters can be added to the pictures being captured and edited in the mobile application.</a:t>
          </a:r>
          <a:endParaRPr lang="en-US" dirty="0"/>
        </a:p>
      </dgm:t>
    </dgm:pt>
    <dgm:pt modelId="{0DA0D083-877D-4A7D-8A08-38466468F9EA}" type="parTrans" cxnId="{C0CA5D87-EF52-40C8-9DAF-8E0E0769922A}">
      <dgm:prSet/>
      <dgm:spPr/>
      <dgm:t>
        <a:bodyPr/>
        <a:lstStyle/>
        <a:p>
          <a:endParaRPr lang="en-US"/>
        </a:p>
      </dgm:t>
    </dgm:pt>
    <dgm:pt modelId="{89CDB42A-3456-49B6-92F4-2710C5AA2A8B}" type="sibTrans" cxnId="{C0CA5D87-EF52-40C8-9DAF-8E0E0769922A}">
      <dgm:prSet/>
      <dgm:spPr/>
      <dgm:t>
        <a:bodyPr/>
        <a:lstStyle/>
        <a:p>
          <a:endParaRPr lang="en-US"/>
        </a:p>
      </dgm:t>
    </dgm:pt>
    <dgm:pt modelId="{34AA2974-3A21-4503-B173-A1056BEBA346}">
      <dgm:prSet/>
      <dgm:spPr/>
      <dgm:t>
        <a:bodyPr/>
        <a:lstStyle/>
        <a:p>
          <a:pPr rtl="0"/>
          <a:r>
            <a:rPr lang="en-US" dirty="0" smtClean="0"/>
            <a:t>The pictures being edited in the web application can be saved to the local storage.</a:t>
          </a:r>
          <a:endParaRPr lang="en-US" dirty="0"/>
        </a:p>
      </dgm:t>
    </dgm:pt>
    <dgm:pt modelId="{1EEE972E-3A46-4685-AB10-510A4CF6F627}" type="parTrans" cxnId="{32EED1A7-0A22-43C0-ADD8-77E9155A9E01}">
      <dgm:prSet/>
      <dgm:spPr/>
      <dgm:t>
        <a:bodyPr/>
        <a:lstStyle/>
        <a:p>
          <a:endParaRPr lang="en-US"/>
        </a:p>
      </dgm:t>
    </dgm:pt>
    <dgm:pt modelId="{5F74354E-F3F7-4067-9987-4863F9397AAC}" type="sibTrans" cxnId="{32EED1A7-0A22-43C0-ADD8-77E9155A9E01}">
      <dgm:prSet/>
      <dgm:spPr/>
      <dgm:t>
        <a:bodyPr/>
        <a:lstStyle/>
        <a:p>
          <a:endParaRPr lang="en-US"/>
        </a:p>
      </dgm:t>
    </dgm:pt>
    <dgm:pt modelId="{13913EF9-1FB2-4448-AD86-AFE1F7085E1E}">
      <dgm:prSet/>
      <dgm:spPr/>
      <dgm:t>
        <a:bodyPr/>
        <a:lstStyle/>
        <a:p>
          <a:pPr rtl="0"/>
          <a:r>
            <a:rPr lang="en-US" dirty="0" smtClean="0"/>
            <a:t>Live-captured pictures can be edited.</a:t>
          </a:r>
          <a:endParaRPr lang="en-US" dirty="0"/>
        </a:p>
      </dgm:t>
    </dgm:pt>
    <dgm:pt modelId="{DF2FADE3-2F3B-4FDF-9D70-131F270515A3}" type="parTrans" cxnId="{FB0BD518-0ECF-4DDD-B6EC-8D5A3358CCB3}">
      <dgm:prSet/>
      <dgm:spPr/>
      <dgm:t>
        <a:bodyPr/>
        <a:lstStyle/>
        <a:p>
          <a:endParaRPr lang="en-US"/>
        </a:p>
      </dgm:t>
    </dgm:pt>
    <dgm:pt modelId="{0F4151C3-C22C-4DA4-A337-FC172D26654D}" type="sibTrans" cxnId="{FB0BD518-0ECF-4DDD-B6EC-8D5A3358CCB3}">
      <dgm:prSet/>
      <dgm:spPr/>
      <dgm:t>
        <a:bodyPr/>
        <a:lstStyle/>
        <a:p>
          <a:endParaRPr lang="en-US"/>
        </a:p>
      </dgm:t>
    </dgm:pt>
    <dgm:pt modelId="{6A88ABF7-D79F-4322-912D-ED81FE16447F}">
      <dgm:prSet/>
      <dgm:spPr/>
      <dgm:t>
        <a:bodyPr/>
        <a:lstStyle/>
        <a:p>
          <a:pPr rtl="0"/>
          <a:r>
            <a:rPr lang="en-US" dirty="0" smtClean="0"/>
            <a:t>User accounts can be created to allow a person to save their edited pictures in their account.</a:t>
          </a:r>
          <a:endParaRPr lang="en-US" dirty="0"/>
        </a:p>
      </dgm:t>
    </dgm:pt>
    <dgm:pt modelId="{2A8A53B9-7EF8-4C50-93E5-BF3F557C2073}" type="parTrans" cxnId="{2DF3EA66-8AA8-4A36-94CD-A01E2EF227A8}">
      <dgm:prSet/>
      <dgm:spPr/>
      <dgm:t>
        <a:bodyPr/>
        <a:lstStyle/>
        <a:p>
          <a:endParaRPr lang="en-US"/>
        </a:p>
      </dgm:t>
    </dgm:pt>
    <dgm:pt modelId="{3A3C98C8-6AB3-4377-8384-D2F85E77AB0C}" type="sibTrans" cxnId="{2DF3EA66-8AA8-4A36-94CD-A01E2EF227A8}">
      <dgm:prSet/>
      <dgm:spPr/>
      <dgm:t>
        <a:bodyPr/>
        <a:lstStyle/>
        <a:p>
          <a:endParaRPr lang="en-US"/>
        </a:p>
      </dgm:t>
    </dgm:pt>
    <dgm:pt modelId="{55BA5551-8EEE-4B79-9E41-97DB5FFC20DF}" type="pres">
      <dgm:prSet presAssocID="{F577438B-B71B-423B-9F37-D1432D7F681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B974E3-379C-43A7-AD70-F5A7D7866EEC}" type="pres">
      <dgm:prSet presAssocID="{396B0998-26BC-4F96-8EF6-ACC935CB977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3F133-0148-4D5D-A888-DB328EC02CE9}" type="pres">
      <dgm:prSet presAssocID="{89CDB42A-3456-49B6-92F4-2710C5AA2A8B}" presName="spacer" presStyleCnt="0"/>
      <dgm:spPr/>
    </dgm:pt>
    <dgm:pt modelId="{EEEFBFF8-19A8-4257-B648-E49285768505}" type="pres">
      <dgm:prSet presAssocID="{34AA2974-3A21-4503-B173-A1056BEBA34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8517AE-0CB7-4937-AC03-5D4BF7DB6C57}" type="pres">
      <dgm:prSet presAssocID="{5F74354E-F3F7-4067-9987-4863F9397AAC}" presName="spacer" presStyleCnt="0"/>
      <dgm:spPr/>
    </dgm:pt>
    <dgm:pt modelId="{2B4E97F7-4219-42EA-8B9B-4724C517E094}" type="pres">
      <dgm:prSet presAssocID="{13913EF9-1FB2-4448-AD86-AFE1F7085E1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EF0E8F-58DB-473C-BC22-27514ECDE579}" type="pres">
      <dgm:prSet presAssocID="{0F4151C3-C22C-4DA4-A337-FC172D26654D}" presName="spacer" presStyleCnt="0"/>
      <dgm:spPr/>
    </dgm:pt>
    <dgm:pt modelId="{1BE84C2A-2A3A-49D8-83F8-4C3F6BCA9B21}" type="pres">
      <dgm:prSet presAssocID="{6A88ABF7-D79F-4322-912D-ED81FE16447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EED1A7-0A22-43C0-ADD8-77E9155A9E01}" srcId="{F577438B-B71B-423B-9F37-D1432D7F6813}" destId="{34AA2974-3A21-4503-B173-A1056BEBA346}" srcOrd="1" destOrd="0" parTransId="{1EEE972E-3A46-4685-AB10-510A4CF6F627}" sibTransId="{5F74354E-F3F7-4067-9987-4863F9397AAC}"/>
    <dgm:cxn modelId="{EF0BF8D8-01DD-49C7-8486-D832AC1AB90C}" type="presOf" srcId="{6A88ABF7-D79F-4322-912D-ED81FE16447F}" destId="{1BE84C2A-2A3A-49D8-83F8-4C3F6BCA9B21}" srcOrd="0" destOrd="0" presId="urn:microsoft.com/office/officeart/2005/8/layout/vList2"/>
    <dgm:cxn modelId="{55F13AB6-B74F-4AB3-84CC-CA6E1F48B653}" type="presOf" srcId="{396B0998-26BC-4F96-8EF6-ACC935CB9772}" destId="{37B974E3-379C-43A7-AD70-F5A7D7866EEC}" srcOrd="0" destOrd="0" presId="urn:microsoft.com/office/officeart/2005/8/layout/vList2"/>
    <dgm:cxn modelId="{B534E74E-61F4-4EE3-823E-60B0F33E7249}" type="presOf" srcId="{F577438B-B71B-423B-9F37-D1432D7F6813}" destId="{55BA5551-8EEE-4B79-9E41-97DB5FFC20DF}" srcOrd="0" destOrd="0" presId="urn:microsoft.com/office/officeart/2005/8/layout/vList2"/>
    <dgm:cxn modelId="{2DF3EA66-8AA8-4A36-94CD-A01E2EF227A8}" srcId="{F577438B-B71B-423B-9F37-D1432D7F6813}" destId="{6A88ABF7-D79F-4322-912D-ED81FE16447F}" srcOrd="3" destOrd="0" parTransId="{2A8A53B9-7EF8-4C50-93E5-BF3F557C2073}" sibTransId="{3A3C98C8-6AB3-4377-8384-D2F85E77AB0C}"/>
    <dgm:cxn modelId="{999241C9-080C-4E53-B2D7-0D2E7FBF4C15}" type="presOf" srcId="{34AA2974-3A21-4503-B173-A1056BEBA346}" destId="{EEEFBFF8-19A8-4257-B648-E49285768505}" srcOrd="0" destOrd="0" presId="urn:microsoft.com/office/officeart/2005/8/layout/vList2"/>
    <dgm:cxn modelId="{CC507BAF-9830-4BD0-87BE-67BF82A3E596}" type="presOf" srcId="{13913EF9-1FB2-4448-AD86-AFE1F7085E1E}" destId="{2B4E97F7-4219-42EA-8B9B-4724C517E094}" srcOrd="0" destOrd="0" presId="urn:microsoft.com/office/officeart/2005/8/layout/vList2"/>
    <dgm:cxn modelId="{C0CA5D87-EF52-40C8-9DAF-8E0E0769922A}" srcId="{F577438B-B71B-423B-9F37-D1432D7F6813}" destId="{396B0998-26BC-4F96-8EF6-ACC935CB9772}" srcOrd="0" destOrd="0" parTransId="{0DA0D083-877D-4A7D-8A08-38466468F9EA}" sibTransId="{89CDB42A-3456-49B6-92F4-2710C5AA2A8B}"/>
    <dgm:cxn modelId="{FB0BD518-0ECF-4DDD-B6EC-8D5A3358CCB3}" srcId="{F577438B-B71B-423B-9F37-D1432D7F6813}" destId="{13913EF9-1FB2-4448-AD86-AFE1F7085E1E}" srcOrd="2" destOrd="0" parTransId="{DF2FADE3-2F3B-4FDF-9D70-131F270515A3}" sibTransId="{0F4151C3-C22C-4DA4-A337-FC172D26654D}"/>
    <dgm:cxn modelId="{18E125B2-D75D-43F8-B9F2-3EC292DD2845}" type="presParOf" srcId="{55BA5551-8EEE-4B79-9E41-97DB5FFC20DF}" destId="{37B974E3-379C-43A7-AD70-F5A7D7866EEC}" srcOrd="0" destOrd="0" presId="urn:microsoft.com/office/officeart/2005/8/layout/vList2"/>
    <dgm:cxn modelId="{976C8D34-B875-4960-9CCA-37299B0C4611}" type="presParOf" srcId="{55BA5551-8EEE-4B79-9E41-97DB5FFC20DF}" destId="{FBF3F133-0148-4D5D-A888-DB328EC02CE9}" srcOrd="1" destOrd="0" presId="urn:microsoft.com/office/officeart/2005/8/layout/vList2"/>
    <dgm:cxn modelId="{25A465E8-3262-44AD-9BEA-4228369E509E}" type="presParOf" srcId="{55BA5551-8EEE-4B79-9E41-97DB5FFC20DF}" destId="{EEEFBFF8-19A8-4257-B648-E49285768505}" srcOrd="2" destOrd="0" presId="urn:microsoft.com/office/officeart/2005/8/layout/vList2"/>
    <dgm:cxn modelId="{9F0247C9-6105-451F-8E26-6FE23D4278E6}" type="presParOf" srcId="{55BA5551-8EEE-4B79-9E41-97DB5FFC20DF}" destId="{168517AE-0CB7-4937-AC03-5D4BF7DB6C57}" srcOrd="3" destOrd="0" presId="urn:microsoft.com/office/officeart/2005/8/layout/vList2"/>
    <dgm:cxn modelId="{60EFF831-E215-4041-9EEF-A0B67AE5A51A}" type="presParOf" srcId="{55BA5551-8EEE-4B79-9E41-97DB5FFC20DF}" destId="{2B4E97F7-4219-42EA-8B9B-4724C517E094}" srcOrd="4" destOrd="0" presId="urn:microsoft.com/office/officeart/2005/8/layout/vList2"/>
    <dgm:cxn modelId="{F8CF1E28-1375-4E99-B93C-B2CDD7A5940B}" type="presParOf" srcId="{55BA5551-8EEE-4B79-9E41-97DB5FFC20DF}" destId="{1CEF0E8F-58DB-473C-BC22-27514ECDE579}" srcOrd="5" destOrd="0" presId="urn:microsoft.com/office/officeart/2005/8/layout/vList2"/>
    <dgm:cxn modelId="{E74783FB-9ADF-4895-A639-C85E207F4095}" type="presParOf" srcId="{55BA5551-8EEE-4B79-9E41-97DB5FFC20DF}" destId="{1BE84C2A-2A3A-49D8-83F8-4C3F6BCA9B2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B8091-4D16-462C-80CB-74022FB995FA}">
      <dsp:nvSpPr>
        <dsp:cNvPr id="0" name=""/>
        <dsp:cNvSpPr/>
      </dsp:nvSpPr>
      <dsp:spPr>
        <a:xfrm>
          <a:off x="967382" y="1841"/>
          <a:ext cx="1776635" cy="1065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Problem Statement</a:t>
          </a:r>
          <a:endParaRPr lang="en-US" sz="1900" kern="1200" dirty="0"/>
        </a:p>
      </dsp:txBody>
      <dsp:txXfrm>
        <a:off x="967382" y="1841"/>
        <a:ext cx="1776635" cy="1065981"/>
      </dsp:txXfrm>
    </dsp:sp>
    <dsp:sp modelId="{BD971B3C-EEA7-4463-8A6A-0416CE87457D}">
      <dsp:nvSpPr>
        <dsp:cNvPr id="0" name=""/>
        <dsp:cNvSpPr/>
      </dsp:nvSpPr>
      <dsp:spPr>
        <a:xfrm>
          <a:off x="2921682" y="1841"/>
          <a:ext cx="1776635" cy="1065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Proposal</a:t>
          </a:r>
          <a:endParaRPr lang="en-US" sz="1900" kern="1200" dirty="0"/>
        </a:p>
      </dsp:txBody>
      <dsp:txXfrm>
        <a:off x="2921682" y="1841"/>
        <a:ext cx="1776635" cy="1065981"/>
      </dsp:txXfrm>
    </dsp:sp>
    <dsp:sp modelId="{9F10CB2F-7029-41CA-85A8-0C6EE3F89B2D}">
      <dsp:nvSpPr>
        <dsp:cNvPr id="0" name=""/>
        <dsp:cNvSpPr/>
      </dsp:nvSpPr>
      <dsp:spPr>
        <a:xfrm>
          <a:off x="4875981" y="1841"/>
          <a:ext cx="1776635" cy="1065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Tools and Programming Languages</a:t>
          </a:r>
          <a:endParaRPr lang="en-US" sz="1900" kern="1200" dirty="0"/>
        </a:p>
      </dsp:txBody>
      <dsp:txXfrm>
        <a:off x="4875981" y="1841"/>
        <a:ext cx="1776635" cy="1065981"/>
      </dsp:txXfrm>
    </dsp:sp>
    <dsp:sp modelId="{591C6B1C-CFF2-4458-A20A-7E1F44942395}">
      <dsp:nvSpPr>
        <dsp:cNvPr id="0" name=""/>
        <dsp:cNvSpPr/>
      </dsp:nvSpPr>
      <dsp:spPr>
        <a:xfrm>
          <a:off x="967382" y="1245486"/>
          <a:ext cx="1776635" cy="1065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Innovation</a:t>
          </a:r>
          <a:endParaRPr lang="en-US" sz="1900" kern="1200" dirty="0"/>
        </a:p>
      </dsp:txBody>
      <dsp:txXfrm>
        <a:off x="967382" y="1245486"/>
        <a:ext cx="1776635" cy="1065981"/>
      </dsp:txXfrm>
    </dsp:sp>
    <dsp:sp modelId="{920B4454-23E7-4BA8-BBB6-8A32C9F9947C}">
      <dsp:nvSpPr>
        <dsp:cNvPr id="0" name=""/>
        <dsp:cNvSpPr/>
      </dsp:nvSpPr>
      <dsp:spPr>
        <a:xfrm>
          <a:off x="2921682" y="1245486"/>
          <a:ext cx="1776635" cy="1065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Components</a:t>
          </a:r>
          <a:endParaRPr lang="en-US" sz="1900" kern="1200" dirty="0"/>
        </a:p>
      </dsp:txBody>
      <dsp:txXfrm>
        <a:off x="2921682" y="1245486"/>
        <a:ext cx="1776635" cy="1065981"/>
      </dsp:txXfrm>
    </dsp:sp>
    <dsp:sp modelId="{D78451BA-B585-4E79-8D41-7E0449E8EFE6}">
      <dsp:nvSpPr>
        <dsp:cNvPr id="0" name=""/>
        <dsp:cNvSpPr/>
      </dsp:nvSpPr>
      <dsp:spPr>
        <a:xfrm>
          <a:off x="4875981" y="1245486"/>
          <a:ext cx="1776635" cy="1065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Implementation</a:t>
          </a:r>
          <a:endParaRPr lang="en-US" sz="1900" kern="1200" dirty="0"/>
        </a:p>
      </dsp:txBody>
      <dsp:txXfrm>
        <a:off x="4875981" y="1245486"/>
        <a:ext cx="1776635" cy="1065981"/>
      </dsp:txXfrm>
    </dsp:sp>
    <dsp:sp modelId="{C2D7F4A0-7B5A-4F06-A42A-92B256949809}">
      <dsp:nvSpPr>
        <dsp:cNvPr id="0" name=""/>
        <dsp:cNvSpPr/>
      </dsp:nvSpPr>
      <dsp:spPr>
        <a:xfrm>
          <a:off x="967382" y="2489131"/>
          <a:ext cx="1776635" cy="1065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Output</a:t>
          </a:r>
          <a:endParaRPr lang="en-US" sz="1900" kern="1200" dirty="0"/>
        </a:p>
      </dsp:txBody>
      <dsp:txXfrm>
        <a:off x="967382" y="2489131"/>
        <a:ext cx="1776635" cy="1065981"/>
      </dsp:txXfrm>
    </dsp:sp>
    <dsp:sp modelId="{972CE324-96EB-43C3-88C9-6C490A3A43B7}">
      <dsp:nvSpPr>
        <dsp:cNvPr id="0" name=""/>
        <dsp:cNvSpPr/>
      </dsp:nvSpPr>
      <dsp:spPr>
        <a:xfrm>
          <a:off x="2921682" y="2489131"/>
          <a:ext cx="1776635" cy="1065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Work Division</a:t>
          </a:r>
          <a:endParaRPr lang="en-US" sz="1900" kern="1200" dirty="0"/>
        </a:p>
      </dsp:txBody>
      <dsp:txXfrm>
        <a:off x="2921682" y="2489131"/>
        <a:ext cx="1776635" cy="1065981"/>
      </dsp:txXfrm>
    </dsp:sp>
    <dsp:sp modelId="{0F161EE9-57A1-4A30-B707-0779FBE8097C}">
      <dsp:nvSpPr>
        <dsp:cNvPr id="0" name=""/>
        <dsp:cNvSpPr/>
      </dsp:nvSpPr>
      <dsp:spPr>
        <a:xfrm>
          <a:off x="4875981" y="2489131"/>
          <a:ext cx="1776635" cy="1065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Incomplete features</a:t>
          </a:r>
          <a:endParaRPr lang="en-US" sz="1900" kern="1200" dirty="0"/>
        </a:p>
      </dsp:txBody>
      <dsp:txXfrm>
        <a:off x="4875981" y="2489131"/>
        <a:ext cx="1776635" cy="1065981"/>
      </dsp:txXfrm>
    </dsp:sp>
    <dsp:sp modelId="{67009F6C-B01F-4B76-89B4-A3BE8A712A51}">
      <dsp:nvSpPr>
        <dsp:cNvPr id="0" name=""/>
        <dsp:cNvSpPr/>
      </dsp:nvSpPr>
      <dsp:spPr>
        <a:xfrm>
          <a:off x="1944532" y="3732776"/>
          <a:ext cx="1776635" cy="1065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Limitations</a:t>
          </a:r>
          <a:endParaRPr lang="en-US" sz="1900" kern="1200" dirty="0"/>
        </a:p>
      </dsp:txBody>
      <dsp:txXfrm>
        <a:off x="1944532" y="3732776"/>
        <a:ext cx="1776635" cy="1065981"/>
      </dsp:txXfrm>
    </dsp:sp>
    <dsp:sp modelId="{1B5B4465-8CC2-4D65-A4B4-8A1A8E388A24}">
      <dsp:nvSpPr>
        <dsp:cNvPr id="0" name=""/>
        <dsp:cNvSpPr/>
      </dsp:nvSpPr>
      <dsp:spPr>
        <a:xfrm>
          <a:off x="3898831" y="3732776"/>
          <a:ext cx="1776635" cy="1065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Future Development</a:t>
          </a:r>
          <a:endParaRPr lang="en-US" sz="1900" kern="1200" dirty="0"/>
        </a:p>
      </dsp:txBody>
      <dsp:txXfrm>
        <a:off x="3898831" y="3732776"/>
        <a:ext cx="1776635" cy="10659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48508-5192-4F85-9431-22B86372F870}">
      <dsp:nvSpPr>
        <dsp:cNvPr id="0" name=""/>
        <dsp:cNvSpPr/>
      </dsp:nvSpPr>
      <dsp:spPr>
        <a:xfrm>
          <a:off x="0" y="88696"/>
          <a:ext cx="7620000" cy="873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Node</a:t>
          </a:r>
          <a:r>
            <a:rPr lang="en-US" sz="2200" kern="1200" dirty="0" smtClean="0"/>
            <a:t> – this will be used for the back-end of the application,</a:t>
          </a:r>
          <a:endParaRPr lang="en-US" sz="2200" kern="1200" dirty="0"/>
        </a:p>
      </dsp:txBody>
      <dsp:txXfrm>
        <a:off x="42663" y="131359"/>
        <a:ext cx="7534674" cy="788627"/>
      </dsp:txXfrm>
    </dsp:sp>
    <dsp:sp modelId="{4D0A728E-5BCD-47A4-9CD2-501A84CD149E}">
      <dsp:nvSpPr>
        <dsp:cNvPr id="0" name=""/>
        <dsp:cNvSpPr/>
      </dsp:nvSpPr>
      <dsp:spPr>
        <a:xfrm>
          <a:off x="0" y="1026009"/>
          <a:ext cx="7620000" cy="873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Node Package Manager </a:t>
          </a:r>
          <a:r>
            <a:rPr lang="en-US" sz="2200" kern="1200" dirty="0" smtClean="0"/>
            <a:t>(NPM) – to install various modules offered by Node,</a:t>
          </a:r>
          <a:endParaRPr lang="en-US" sz="2200" kern="1200" dirty="0"/>
        </a:p>
      </dsp:txBody>
      <dsp:txXfrm>
        <a:off x="42663" y="1068672"/>
        <a:ext cx="7534674" cy="788627"/>
      </dsp:txXfrm>
    </dsp:sp>
    <dsp:sp modelId="{F8FF4049-2D44-4943-9CF5-9B882A738172}">
      <dsp:nvSpPr>
        <dsp:cNvPr id="0" name=""/>
        <dsp:cNvSpPr/>
      </dsp:nvSpPr>
      <dsp:spPr>
        <a:xfrm>
          <a:off x="0" y="1963323"/>
          <a:ext cx="7620000" cy="873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React</a:t>
          </a:r>
          <a:r>
            <a:rPr lang="en-US" sz="2200" kern="1200" dirty="0" smtClean="0"/>
            <a:t> – for the front-end of the application,</a:t>
          </a:r>
          <a:endParaRPr lang="en-US" sz="2200" kern="1200" dirty="0"/>
        </a:p>
      </dsp:txBody>
      <dsp:txXfrm>
        <a:off x="42663" y="2005986"/>
        <a:ext cx="7534674" cy="788627"/>
      </dsp:txXfrm>
    </dsp:sp>
    <dsp:sp modelId="{59D479D8-ED48-4F80-A0D6-9514514E196F}">
      <dsp:nvSpPr>
        <dsp:cNvPr id="0" name=""/>
        <dsp:cNvSpPr/>
      </dsp:nvSpPr>
      <dsp:spPr>
        <a:xfrm>
          <a:off x="0" y="2900636"/>
          <a:ext cx="7620000" cy="873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React</a:t>
          </a:r>
          <a:r>
            <a:rPr lang="en-US" sz="2200" kern="1200" dirty="0" smtClean="0"/>
            <a:t> </a:t>
          </a:r>
          <a:r>
            <a:rPr lang="en-US" sz="2200" b="1" kern="1200" dirty="0" smtClean="0"/>
            <a:t>Native</a:t>
          </a:r>
          <a:r>
            <a:rPr lang="en-US" sz="2200" kern="1200" dirty="0" smtClean="0"/>
            <a:t> – for the development of a mobile application for the photo editor,</a:t>
          </a:r>
          <a:endParaRPr lang="en-US" sz="2200" kern="1200" dirty="0"/>
        </a:p>
      </dsp:txBody>
      <dsp:txXfrm>
        <a:off x="42663" y="2943299"/>
        <a:ext cx="7534674" cy="788627"/>
      </dsp:txXfrm>
    </dsp:sp>
    <dsp:sp modelId="{B11019A5-966E-42BB-A890-C1A793EA945E}">
      <dsp:nvSpPr>
        <dsp:cNvPr id="0" name=""/>
        <dsp:cNvSpPr/>
      </dsp:nvSpPr>
      <dsp:spPr>
        <a:xfrm>
          <a:off x="0" y="3837950"/>
          <a:ext cx="7620000" cy="873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JSX</a:t>
          </a:r>
          <a:r>
            <a:rPr lang="en-US" sz="2200" kern="1200" dirty="0" smtClean="0"/>
            <a:t> – some features will be implemented through this language, particularly those related to the processing of the images.</a:t>
          </a:r>
          <a:endParaRPr lang="en-US" sz="2200" kern="1200" dirty="0"/>
        </a:p>
      </dsp:txBody>
      <dsp:txXfrm>
        <a:off x="42663" y="3880613"/>
        <a:ext cx="7534674" cy="788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974E3-379C-43A7-AD70-F5A7D7866EEC}">
      <dsp:nvSpPr>
        <dsp:cNvPr id="0" name=""/>
        <dsp:cNvSpPr/>
      </dsp:nvSpPr>
      <dsp:spPr>
        <a:xfrm>
          <a:off x="0" y="51660"/>
          <a:ext cx="76200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Filters can be added to the pictures being captured and edited in the mobile application.</a:t>
          </a:r>
          <a:endParaRPr lang="en-US" sz="2800" kern="1200" dirty="0"/>
        </a:p>
      </dsp:txBody>
      <dsp:txXfrm>
        <a:off x="54373" y="106033"/>
        <a:ext cx="7511254" cy="1005094"/>
      </dsp:txXfrm>
    </dsp:sp>
    <dsp:sp modelId="{EEEFBFF8-19A8-4257-B648-E49285768505}">
      <dsp:nvSpPr>
        <dsp:cNvPr id="0" name=""/>
        <dsp:cNvSpPr/>
      </dsp:nvSpPr>
      <dsp:spPr>
        <a:xfrm>
          <a:off x="0" y="1246140"/>
          <a:ext cx="76200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pictures being edited in the web application can be saved to the local storage.</a:t>
          </a:r>
          <a:endParaRPr lang="en-US" sz="2800" kern="1200" dirty="0"/>
        </a:p>
      </dsp:txBody>
      <dsp:txXfrm>
        <a:off x="54373" y="1300513"/>
        <a:ext cx="7511254" cy="1005094"/>
      </dsp:txXfrm>
    </dsp:sp>
    <dsp:sp modelId="{2B4E97F7-4219-42EA-8B9B-4724C517E094}">
      <dsp:nvSpPr>
        <dsp:cNvPr id="0" name=""/>
        <dsp:cNvSpPr/>
      </dsp:nvSpPr>
      <dsp:spPr>
        <a:xfrm>
          <a:off x="0" y="2440620"/>
          <a:ext cx="76200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Live-captured pictures can be edited.</a:t>
          </a:r>
          <a:endParaRPr lang="en-US" sz="2800" kern="1200" dirty="0"/>
        </a:p>
      </dsp:txBody>
      <dsp:txXfrm>
        <a:off x="54373" y="2494993"/>
        <a:ext cx="7511254" cy="1005094"/>
      </dsp:txXfrm>
    </dsp:sp>
    <dsp:sp modelId="{1BE84C2A-2A3A-49D8-83F8-4C3F6BCA9B21}">
      <dsp:nvSpPr>
        <dsp:cNvPr id="0" name=""/>
        <dsp:cNvSpPr/>
      </dsp:nvSpPr>
      <dsp:spPr>
        <a:xfrm>
          <a:off x="0" y="3635100"/>
          <a:ext cx="76200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User accounts can be created to allow a person to save their edited pictures in their account.</a:t>
          </a:r>
          <a:endParaRPr lang="en-US" sz="2800" kern="1200" dirty="0"/>
        </a:p>
      </dsp:txBody>
      <dsp:txXfrm>
        <a:off x="54373" y="3689473"/>
        <a:ext cx="7511254" cy="100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543800" cy="2593975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Photo Editing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 and Mobile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391400" cy="20574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Osama Akhlaq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6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smtClean="0"/>
              <a:t>Live-capturing an image:</a:t>
            </a:r>
          </a:p>
          <a:p>
            <a:r>
              <a:rPr lang="en-US" dirty="0" err="1"/>
              <a:t>captureImage</a:t>
            </a:r>
            <a:r>
              <a:rPr lang="en-US" dirty="0"/>
              <a:t>() {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this.props.saveCapturedImage</a:t>
            </a:r>
            <a:r>
              <a:rPr lang="en-US" dirty="0"/>
              <a:t>(</a:t>
            </a:r>
            <a:r>
              <a:rPr lang="en-US" dirty="0" err="1"/>
              <a:t>this.refs.webcam.getScreenshot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render() {</a:t>
            </a:r>
          </a:p>
          <a:p>
            <a:endParaRPr lang="en-US" dirty="0"/>
          </a:p>
          <a:p>
            <a:r>
              <a:rPr lang="en-US" dirty="0"/>
              <a:t>        return (</a:t>
            </a:r>
          </a:p>
          <a:p>
            <a:r>
              <a:rPr lang="en-US" dirty="0"/>
              <a:t>            &lt;div&gt;</a:t>
            </a:r>
          </a:p>
          <a:p>
            <a:r>
              <a:rPr lang="en-US" dirty="0"/>
              <a:t>                &lt;Grid container spacing={1}&gt;</a:t>
            </a:r>
          </a:p>
          <a:p>
            <a:r>
              <a:rPr lang="en-US" dirty="0"/>
              <a:t>                    &lt;Grid item </a:t>
            </a:r>
            <a:r>
              <a:rPr lang="en-US" dirty="0" err="1"/>
              <a:t>xs</a:t>
            </a:r>
            <a:r>
              <a:rPr lang="en-US" dirty="0"/>
              <a:t>={12}&gt;</a:t>
            </a:r>
          </a:p>
          <a:p>
            <a:r>
              <a:rPr lang="en-US" dirty="0"/>
              <a:t>                        &lt;Webcam</a:t>
            </a:r>
          </a:p>
          <a:p>
            <a:r>
              <a:rPr lang="en-US" dirty="0"/>
              <a:t>                            ref="webcam"</a:t>
            </a:r>
          </a:p>
          <a:p>
            <a:r>
              <a:rPr lang="en-US" dirty="0"/>
              <a:t>                            audio={false}</a:t>
            </a:r>
          </a:p>
          <a:p>
            <a:r>
              <a:rPr lang="en-US" dirty="0"/>
              <a:t>                            // height={350}</a:t>
            </a:r>
          </a:p>
          <a:p>
            <a:r>
              <a:rPr lang="en-US" dirty="0"/>
              <a:t>                            </a:t>
            </a:r>
            <a:r>
              <a:rPr lang="en-US" dirty="0" err="1"/>
              <a:t>screenshotFormat</a:t>
            </a:r>
            <a:r>
              <a:rPr lang="en-US" dirty="0"/>
              <a:t>="image/jpeg"</a:t>
            </a:r>
          </a:p>
          <a:p>
            <a:r>
              <a:rPr lang="en-US" dirty="0"/>
              <a:t>                            // width={350}</a:t>
            </a:r>
          </a:p>
          <a:p>
            <a:r>
              <a:rPr lang="en-US" dirty="0"/>
              <a:t>                            </a:t>
            </a:r>
            <a:r>
              <a:rPr lang="en-US" dirty="0" err="1"/>
              <a:t>videoConstraints</a:t>
            </a:r>
            <a:r>
              <a:rPr lang="en-US" dirty="0"/>
              <a:t>={</a:t>
            </a:r>
            <a:r>
              <a:rPr lang="en-US" dirty="0" err="1"/>
              <a:t>this.state.videoConstants</a:t>
            </a:r>
            <a:r>
              <a:rPr lang="en-US" dirty="0"/>
              <a:t>}</a:t>
            </a:r>
          </a:p>
          <a:p>
            <a:r>
              <a:rPr lang="en-US" dirty="0"/>
              <a:t>                            /&gt;</a:t>
            </a:r>
          </a:p>
          <a:p>
            <a:r>
              <a:rPr lang="en-US" dirty="0"/>
              <a:t>                       </a:t>
            </a:r>
          </a:p>
          <a:p>
            <a:r>
              <a:rPr lang="en-US" dirty="0"/>
              <a:t>                    &lt;/Grid&gt;</a:t>
            </a:r>
          </a:p>
          <a:p>
            <a:r>
              <a:rPr lang="en-US" dirty="0"/>
              <a:t>                    &lt;Grid item </a:t>
            </a:r>
            <a:r>
              <a:rPr lang="en-US" dirty="0" err="1"/>
              <a:t>xs</a:t>
            </a:r>
            <a:r>
              <a:rPr lang="en-US" dirty="0"/>
              <a:t>={12}&gt;</a:t>
            </a:r>
          </a:p>
          <a:p>
            <a:r>
              <a:rPr lang="en-US" dirty="0"/>
              <a:t>                        &lt;Button variant="contained" align="center" color="primary" </a:t>
            </a:r>
            <a:r>
              <a:rPr lang="en-US" dirty="0" err="1"/>
              <a:t>onClick</a:t>
            </a:r>
            <a:r>
              <a:rPr lang="en-US" dirty="0"/>
              <a:t>={() =&gt;  </a:t>
            </a:r>
            <a:r>
              <a:rPr lang="en-US" dirty="0" err="1"/>
              <a:t>this.captureImage</a:t>
            </a:r>
            <a:r>
              <a:rPr lang="en-US" dirty="0"/>
              <a:t>()} &gt;</a:t>
            </a:r>
          </a:p>
          <a:p>
            <a:r>
              <a:rPr lang="en-US" dirty="0"/>
              <a:t>                            Capture</a:t>
            </a:r>
          </a:p>
          <a:p>
            <a:r>
              <a:rPr lang="en-US" dirty="0"/>
              <a:t>                        &lt;/Button&gt;</a:t>
            </a:r>
          </a:p>
          <a:p>
            <a:r>
              <a:rPr lang="en-US" dirty="0"/>
              <a:t>                    &lt;/Grid&gt;</a:t>
            </a:r>
          </a:p>
          <a:p>
            <a:r>
              <a:rPr lang="en-US" dirty="0"/>
              <a:t>                &lt;/Grid&gt;</a:t>
            </a:r>
          </a:p>
          <a:p>
            <a:r>
              <a:rPr lang="en-US" dirty="0"/>
              <a:t>            &lt;/div&gt;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1678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93" y="1676400"/>
            <a:ext cx="6343650" cy="501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0" y="1151804"/>
            <a:ext cx="19812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Advanced Filters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17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68188"/>
            <a:ext cx="522922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r="10048"/>
          <a:stretch/>
        </p:blipFill>
        <p:spPr bwMode="auto">
          <a:xfrm>
            <a:off x="3862316" y="3981450"/>
            <a:ext cx="4067033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38800" y="998856"/>
            <a:ext cx="24384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Live-capturing an image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2594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(iii)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56744"/>
            <a:ext cx="242887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501" y="1356744"/>
            <a:ext cx="237172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99764" y="616442"/>
            <a:ext cx="4367284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Cropping a picture and accessing gallery in the mobile application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2594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736202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667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667079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51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chose a basic photo editing web application which applies the standard red-green-blue (RGB) filter to the pictures.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62917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Enhancing an already-developed photo editing web application by introducing:</a:t>
            </a:r>
          </a:p>
          <a:p>
            <a:pPr lvl="1"/>
            <a:r>
              <a:rPr lang="en-US" sz="2800" dirty="0" smtClean="0"/>
              <a:t>Advanced filters</a:t>
            </a:r>
          </a:p>
          <a:p>
            <a:pPr lvl="1"/>
            <a:r>
              <a:rPr lang="en-US" sz="2800" dirty="0" smtClean="0"/>
              <a:t>Option to capture a live image</a:t>
            </a:r>
          </a:p>
          <a:p>
            <a:endParaRPr lang="en-US" sz="3200" dirty="0"/>
          </a:p>
          <a:p>
            <a:r>
              <a:rPr lang="en-US" sz="3200" dirty="0" smtClean="0"/>
              <a:t>Developing a photo editing Android application.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048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Programming Language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872881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735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Filters in the web application: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Brightness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Black and White Filter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Negate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Border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err="1" smtClean="0"/>
              <a:t>Cartoonify</a:t>
            </a:r>
            <a:endParaRPr lang="en-US" dirty="0" smtClean="0"/>
          </a:p>
          <a:p>
            <a:pPr marL="868680" lvl="1" indent="-457200">
              <a:buFont typeface="+mj-lt"/>
              <a:buAutoNum type="arabicPeriod"/>
            </a:pPr>
            <a:r>
              <a:rPr lang="en-US" dirty="0" err="1" smtClean="0"/>
              <a:t>Vigenette</a:t>
            </a:r>
            <a:endParaRPr lang="en-US" dirty="0" smtClean="0"/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Tint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Oil Painting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Outline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err="1" smtClean="0"/>
              <a:t>Vibrance</a:t>
            </a:r>
            <a:endParaRPr lang="en-US" dirty="0" smtClean="0"/>
          </a:p>
          <a:p>
            <a:r>
              <a:rPr lang="en-US" dirty="0" smtClean="0"/>
              <a:t>Option to capture a live image to use in editing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The (Android) mobile application was made with the following features in it: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2400" dirty="0" smtClean="0"/>
              <a:t>Option to capture an image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dirty="0" smtClean="0"/>
              <a:t>Save an image to the gallery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dirty="0" smtClean="0"/>
              <a:t>Use an image from the gallery to edit it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dirty="0" smtClean="0"/>
              <a:t>Crop a picture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dirty="0" smtClean="0"/>
              <a:t>Flip a picture vertically and horizontally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dirty="0" smtClean="0"/>
              <a:t>Resize a picture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dirty="0" smtClean="0"/>
              <a:t>Zoom a picture</a:t>
            </a:r>
          </a:p>
          <a:p>
            <a:pPr marL="11430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833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Libraries/Components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are the most important libraries/components used in our codes.</a:t>
            </a:r>
          </a:p>
          <a:p>
            <a:endParaRPr lang="en-US" dirty="0"/>
          </a:p>
          <a:p>
            <a:r>
              <a:rPr lang="en-US" sz="2400" b="1" dirty="0" err="1" smtClean="0"/>
              <a:t>cloudinary</a:t>
            </a:r>
            <a:r>
              <a:rPr lang="en-US" sz="2400" b="1" dirty="0" smtClean="0"/>
              <a:t>-react</a:t>
            </a:r>
          </a:p>
          <a:p>
            <a:r>
              <a:rPr lang="en-US" sz="2400" dirty="0" smtClean="0"/>
              <a:t>Allows using the advanced filters of </a:t>
            </a:r>
            <a:r>
              <a:rPr lang="en-US" sz="2400" dirty="0" err="1" smtClean="0"/>
              <a:t>cloudinary</a:t>
            </a:r>
            <a:r>
              <a:rPr lang="en-US" sz="2400" dirty="0" smtClean="0"/>
              <a:t> library</a:t>
            </a:r>
          </a:p>
          <a:p>
            <a:r>
              <a:rPr lang="en-US" sz="2400" b="1" dirty="0" smtClean="0"/>
              <a:t>expo-camera </a:t>
            </a:r>
            <a:r>
              <a:rPr lang="en-US" sz="2400" dirty="0" smtClean="0"/>
              <a:t>and</a:t>
            </a:r>
            <a:r>
              <a:rPr lang="en-US" sz="2400" b="1" dirty="0" smtClean="0"/>
              <a:t> react-native-camera</a:t>
            </a:r>
          </a:p>
          <a:p>
            <a:r>
              <a:rPr lang="en-US" sz="2400" dirty="0" smtClean="0"/>
              <a:t>Allows using camera features of the phone while working with expo</a:t>
            </a:r>
          </a:p>
          <a:p>
            <a:r>
              <a:rPr lang="en-US" sz="2400" b="1" dirty="0" smtClean="0"/>
              <a:t>react-webcam</a:t>
            </a:r>
          </a:p>
          <a:p>
            <a:r>
              <a:rPr lang="en-US" sz="2400" dirty="0" smtClean="0"/>
              <a:t>Allows using the web-camera features of the user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050" b="1" dirty="0" smtClean="0"/>
              <a:t>Advanced filters:</a:t>
            </a:r>
          </a:p>
          <a:p>
            <a:r>
              <a:rPr lang="en-US" sz="1050" dirty="0" err="1"/>
              <a:t>createAdvanceEffects</a:t>
            </a:r>
            <a:r>
              <a:rPr lang="en-US" sz="1050" dirty="0"/>
              <a:t>(type) {</a:t>
            </a:r>
          </a:p>
          <a:p>
            <a:endParaRPr lang="en-US" sz="1050" dirty="0"/>
          </a:p>
          <a:p>
            <a:r>
              <a:rPr lang="en-US" sz="1050" dirty="0"/>
              <a:t>        let transforms = </a:t>
            </a:r>
            <a:r>
              <a:rPr lang="en-US" sz="1050" dirty="0" err="1"/>
              <a:t>this.state.transforms</a:t>
            </a:r>
            <a:r>
              <a:rPr lang="en-US" sz="1050" dirty="0"/>
              <a:t>;</a:t>
            </a:r>
          </a:p>
          <a:p>
            <a:endParaRPr lang="en-US" sz="1050" dirty="0"/>
          </a:p>
          <a:p>
            <a:r>
              <a:rPr lang="en-US" sz="1050" dirty="0"/>
              <a:t>        switch(type) {</a:t>
            </a:r>
          </a:p>
          <a:p>
            <a:r>
              <a:rPr lang="en-US" sz="1050" dirty="0"/>
              <a:t>            case "cartoon":</a:t>
            </a:r>
          </a:p>
          <a:p>
            <a:r>
              <a:rPr lang="en-US" sz="1050" dirty="0"/>
              <a:t>                </a:t>
            </a:r>
            <a:r>
              <a:rPr lang="en-US" sz="1050" dirty="0" err="1"/>
              <a:t>const</a:t>
            </a:r>
            <a:r>
              <a:rPr lang="en-US" sz="1050" dirty="0"/>
              <a:t> transform = {</a:t>
            </a:r>
          </a:p>
          <a:p>
            <a:r>
              <a:rPr lang="en-US" sz="1050" dirty="0"/>
              <a:t>                    key: "</a:t>
            </a:r>
            <a:r>
              <a:rPr lang="en-US" sz="1050" dirty="0" err="1"/>
              <a:t>cartoonify</a:t>
            </a:r>
            <a:r>
              <a:rPr lang="en-US" sz="1050" dirty="0"/>
              <a:t>",</a:t>
            </a:r>
          </a:p>
          <a:p>
            <a:r>
              <a:rPr lang="en-US" sz="1050" dirty="0"/>
              <a:t>                    value: "20:60"</a:t>
            </a:r>
          </a:p>
          <a:p>
            <a:r>
              <a:rPr lang="en-US" sz="1050" dirty="0"/>
              <a:t>                }</a:t>
            </a:r>
          </a:p>
          <a:p>
            <a:r>
              <a:rPr lang="en-US" sz="1050" dirty="0"/>
              <a:t>                transforms = </a:t>
            </a:r>
            <a:r>
              <a:rPr lang="en-US" sz="1050" dirty="0" err="1"/>
              <a:t>this.getUpdatedTransform</a:t>
            </a:r>
            <a:r>
              <a:rPr lang="en-US" sz="1050" dirty="0"/>
              <a:t>(transforms, transform);</a:t>
            </a:r>
          </a:p>
          <a:p>
            <a:r>
              <a:rPr lang="en-US" sz="1050" dirty="0"/>
              <a:t>                break;</a:t>
            </a:r>
          </a:p>
          <a:p>
            <a:r>
              <a:rPr lang="en-US" sz="1050" dirty="0"/>
              <a:t>            case "vignette":</a:t>
            </a:r>
          </a:p>
          <a:p>
            <a:r>
              <a:rPr lang="en-US" sz="1050" dirty="0"/>
              <a:t>                </a:t>
            </a:r>
            <a:r>
              <a:rPr lang="en-US" sz="1050" dirty="0" err="1"/>
              <a:t>const</a:t>
            </a:r>
            <a:r>
              <a:rPr lang="en-US" sz="1050" dirty="0"/>
              <a:t> </a:t>
            </a:r>
            <a:r>
              <a:rPr lang="en-US" sz="1050" dirty="0" err="1"/>
              <a:t>transform_v</a:t>
            </a:r>
            <a:r>
              <a:rPr lang="en-US" sz="1050" dirty="0"/>
              <a:t> = {</a:t>
            </a:r>
          </a:p>
          <a:p>
            <a:r>
              <a:rPr lang="en-US" sz="1050" dirty="0"/>
              <a:t>                    key: "vignette",</a:t>
            </a:r>
          </a:p>
          <a:p>
            <a:r>
              <a:rPr lang="en-US" sz="1050" dirty="0"/>
              <a:t>                    value: "30"</a:t>
            </a:r>
          </a:p>
          <a:p>
            <a:r>
              <a:rPr lang="en-US" sz="1050" dirty="0"/>
              <a:t>                }</a:t>
            </a:r>
          </a:p>
          <a:p>
            <a:r>
              <a:rPr lang="en-US" sz="1050" dirty="0"/>
              <a:t>                transforms = </a:t>
            </a:r>
            <a:r>
              <a:rPr lang="en-US" sz="1050" dirty="0" err="1"/>
              <a:t>this.getUpdatedTransform</a:t>
            </a:r>
            <a:r>
              <a:rPr lang="en-US" sz="1050" dirty="0"/>
              <a:t>(transforms, </a:t>
            </a:r>
            <a:r>
              <a:rPr lang="en-US" sz="1050" dirty="0" err="1"/>
              <a:t>transform_v</a:t>
            </a:r>
            <a:r>
              <a:rPr lang="en-US" sz="1050" dirty="0"/>
              <a:t>);</a:t>
            </a:r>
          </a:p>
          <a:p>
            <a:r>
              <a:rPr lang="en-US" sz="1050" dirty="0"/>
              <a:t>                break;</a:t>
            </a:r>
          </a:p>
          <a:p>
            <a:r>
              <a:rPr lang="en-US" sz="1050" dirty="0"/>
              <a:t>            case "</a:t>
            </a:r>
            <a:r>
              <a:rPr lang="en-US" sz="1050" dirty="0" err="1"/>
              <a:t>oil_painting</a:t>
            </a:r>
            <a:r>
              <a:rPr lang="en-US" sz="1050" dirty="0"/>
              <a:t>":</a:t>
            </a:r>
          </a:p>
          <a:p>
            <a:r>
              <a:rPr lang="en-US" sz="1050" dirty="0"/>
              <a:t>                </a:t>
            </a:r>
            <a:r>
              <a:rPr lang="en-US" sz="1050" dirty="0" err="1"/>
              <a:t>const</a:t>
            </a:r>
            <a:r>
              <a:rPr lang="en-US" sz="1050" dirty="0"/>
              <a:t> </a:t>
            </a:r>
            <a:r>
              <a:rPr lang="en-US" sz="1050" dirty="0" err="1"/>
              <a:t>transform_p</a:t>
            </a:r>
            <a:r>
              <a:rPr lang="en-US" sz="1050" dirty="0"/>
              <a:t> = {</a:t>
            </a:r>
          </a:p>
          <a:p>
            <a:r>
              <a:rPr lang="en-US" sz="1050" dirty="0"/>
              <a:t>                    key: "</a:t>
            </a:r>
            <a:r>
              <a:rPr lang="en-US" sz="1050" dirty="0" err="1"/>
              <a:t>oil_paint</a:t>
            </a:r>
            <a:r>
              <a:rPr lang="en-US" sz="1050" dirty="0"/>
              <a:t>",</a:t>
            </a:r>
          </a:p>
          <a:p>
            <a:r>
              <a:rPr lang="en-US" sz="1050" dirty="0"/>
              <a:t>                    value: "40"</a:t>
            </a:r>
          </a:p>
          <a:p>
            <a:r>
              <a:rPr lang="en-US" sz="1050" dirty="0"/>
              <a:t>                }</a:t>
            </a:r>
          </a:p>
          <a:p>
            <a:r>
              <a:rPr lang="en-US" sz="1050" dirty="0"/>
              <a:t>                transforms = </a:t>
            </a:r>
            <a:r>
              <a:rPr lang="en-US" sz="1050" dirty="0" err="1"/>
              <a:t>this.getUpdatedTransform</a:t>
            </a:r>
            <a:r>
              <a:rPr lang="en-US" sz="1050" dirty="0"/>
              <a:t>(transforms, </a:t>
            </a:r>
            <a:r>
              <a:rPr lang="en-US" sz="1050" dirty="0" err="1"/>
              <a:t>transform_p</a:t>
            </a:r>
            <a:r>
              <a:rPr lang="en-US" sz="1050" dirty="0"/>
              <a:t>);</a:t>
            </a:r>
          </a:p>
          <a:p>
            <a:r>
              <a:rPr lang="en-US" sz="1050" dirty="0"/>
              <a:t>                break;</a:t>
            </a:r>
          </a:p>
          <a:p>
            <a:pPr marL="114300" indent="0">
              <a:buNone/>
            </a:pPr>
            <a:endParaRPr lang="en-US" sz="1050" dirty="0" smtClean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2727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118</TotalTime>
  <Words>620</Words>
  <Application>Microsoft Office PowerPoint</Application>
  <PresentationFormat>On-screen Show (4:3)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</vt:lpstr>
      <vt:lpstr>Adjacency</vt:lpstr>
      <vt:lpstr>Photo Editing  Web and Mobile Applications</vt:lpstr>
      <vt:lpstr>Contents</vt:lpstr>
      <vt:lpstr>Problem Statement</vt:lpstr>
      <vt:lpstr>Proposal</vt:lpstr>
      <vt:lpstr>Tools &amp; Programming Language</vt:lpstr>
      <vt:lpstr>Innovation</vt:lpstr>
      <vt:lpstr>Innovation</vt:lpstr>
      <vt:lpstr>Libraries/Components</vt:lpstr>
      <vt:lpstr>Implementation</vt:lpstr>
      <vt:lpstr>Implementation</vt:lpstr>
      <vt:lpstr>Output (i)</vt:lpstr>
      <vt:lpstr>Output (ii)</vt:lpstr>
      <vt:lpstr>Output (iii)</vt:lpstr>
      <vt:lpstr>Future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Nayyara Naseer</dc:creator>
  <cp:lastModifiedBy>Osama Akhlaq</cp:lastModifiedBy>
  <cp:revision>77</cp:revision>
  <dcterms:created xsi:type="dcterms:W3CDTF">2006-08-16T00:00:00Z</dcterms:created>
  <dcterms:modified xsi:type="dcterms:W3CDTF">2020-03-17T16:41:06Z</dcterms:modified>
</cp:coreProperties>
</file>