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3bf3841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d3bf384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3bf3841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3bf384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3bf384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3bf384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Dialect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Osama Ayman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Fetching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data from API.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679875" y="724200"/>
            <a:ext cx="4566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1000 row per iteration.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each response to DataFrame.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 each DataFrame to large one 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large DataFrame as csv file.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Fetched data</a:t>
            </a:r>
            <a:r>
              <a:rPr lang="en"/>
              <a:t>.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495475" y="724200"/>
            <a:ext cx="4727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Arabic symbols and punctuation.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non-Arabic strings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including emojis.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more than one white space to only one space.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cleaned data as csv file.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ML model</a:t>
            </a:r>
            <a:r>
              <a:rPr lang="en"/>
              <a:t>.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472025" y="724200"/>
            <a:ext cx="4740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to train,test with stratifying on labels to keep the ratio between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TFIDF to represent text as numbers and give words weight based on it’s </a:t>
            </a:r>
            <a:r>
              <a:rPr lang="en"/>
              <a:t>frequency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linear SVC object with class_weight balanced </a:t>
            </a:r>
            <a:r>
              <a:rPr lang="en"/>
              <a:t>because</a:t>
            </a:r>
            <a:r>
              <a:rPr lang="en"/>
              <a:t> data is imbalanced.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Pipeline TFIDF and SVC, train then save this pipeline.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1382350"/>
            <a:ext cx="45660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DL model.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566000" y="589900"/>
            <a:ext cx="4646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LabelEncoder to encode 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tokenizer on training data to convert each text in corpus into a </a:t>
            </a:r>
            <a:r>
              <a:rPr lang="en"/>
              <a:t>sequence</a:t>
            </a:r>
            <a:r>
              <a:rPr lang="en"/>
              <a:t> of integers.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pad_sequences to make all corpus of the same </a:t>
            </a:r>
            <a:r>
              <a:rPr lang="en"/>
              <a:t>length</a:t>
            </a:r>
            <a:r>
              <a:rPr lang="en"/>
              <a:t> (on matrix shape).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LSTM bidirectional model.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Save encoder, tokenizer and lstm model.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25275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