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5143500" type="screen16x9"/>
  <p:notesSz cx="6858000" cy="9144000"/>
  <p:embeddedFontLst>
    <p:embeddedFont>
      <p:font typeface="Old Standard TT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111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3bf384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d3bf384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3bf384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3bf384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3bf384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3bf384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3bf384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3bf384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Dialect Detection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Osama Ayman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Fetching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data from API.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679875" y="724200"/>
            <a:ext cx="4566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1000 row per iteration.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each response to DataFrame.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 each DataFrame to large one 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large DataFrame as csv file.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Fetched data.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495475" y="724200"/>
            <a:ext cx="4727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Arabic symbols and punctuation.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non-Arabic strings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including emojis.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more than one white space to only one space.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cleaned data as csv file.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ML model.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472025" y="724200"/>
            <a:ext cx="4740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to train,test with stratifying on labels to keep the ratio between classes.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TFIDF to represent text as numbers and give words weight based on it’s frequency.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linear SVC object with class_weight balanced because data is imbalanced.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Pipeline TFIDF and SVC, train then save this pipeline.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DL model.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566000" y="589900"/>
            <a:ext cx="4646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LabelEncoder to encode Y.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tokenizer on training data to convert each text in corpus into a sequence of integers.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pad_sequences to make all corpus of the same length (on matrix shape).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LSTM bidirectional model.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encoder, tokenizer and lstm model.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Evaluation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Evaluate on test data.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4646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Weighted_avg for f1-score on ML model=55% and accuracy=56%.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Accuracy for DL model=37%.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These metrics are evaluated on 1% of test data (unseen for the models).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This task is very hard to achieve high accuracy, but we can use transformers to achieve higher than this accuracy.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Dl model accuracy can be improved by tuning </a:t>
            </a:r>
            <a:r>
              <a:rPr lang="en-US" dirty="0" err="1"/>
              <a:t>hyperparameters</a:t>
            </a:r>
            <a:r>
              <a:rPr lang="en-US" dirty="0"/>
              <a:t> and increasing epochs.</a:t>
            </a:r>
          </a:p>
        </p:txBody>
      </p:sp>
    </p:spTree>
    <p:extLst>
      <p:ext uri="{BB962C8B-B14F-4D97-AF65-F5344CB8AC3E}">
        <p14:creationId xmlns:p14="http://schemas.microsoft.com/office/powerpoint/2010/main" val="6182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Old Standard TT</vt:lpstr>
      <vt:lpstr>Paperback</vt:lpstr>
      <vt:lpstr>Arabic Dialect Detection</vt:lpstr>
      <vt:lpstr>Data Fetching</vt:lpstr>
      <vt:lpstr>Data Pre-Processing</vt:lpstr>
      <vt:lpstr>Machine  Learning Model</vt:lpstr>
      <vt:lpstr>Deep  Learning Model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Dialect Detection</dc:title>
  <cp:lastModifiedBy>OsOs</cp:lastModifiedBy>
  <cp:revision>1</cp:revision>
  <dcterms:modified xsi:type="dcterms:W3CDTF">2022-03-14T21:14:01Z</dcterms:modified>
</cp:coreProperties>
</file>