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94" r:id="rId3"/>
    <p:sldId id="295" r:id="rId4"/>
    <p:sldId id="291" r:id="rId5"/>
    <p:sldId id="289" r:id="rId6"/>
    <p:sldId id="292" r:id="rId7"/>
    <p:sldId id="258" r:id="rId8"/>
    <p:sldId id="299" r:id="rId9"/>
    <p:sldId id="298" r:id="rId10"/>
    <p:sldId id="296" r:id="rId11"/>
    <p:sldId id="297" r:id="rId12"/>
    <p:sldId id="300" r:id="rId13"/>
    <p:sldId id="278" r:id="rId14"/>
    <p:sldId id="301" r:id="rId15"/>
    <p:sldId id="284" r:id="rId16"/>
  </p:sldIdLst>
  <p:sldSz cx="9144000" cy="5143500" type="screen16x9"/>
  <p:notesSz cx="6858000" cy="9144000"/>
  <p:embeddedFontLst>
    <p:embeddedFont>
      <p:font typeface="Abadi" panose="020B0604020104020204" pitchFamily="34" charset="0"/>
      <p:regular r:id="rId18"/>
    </p:embeddedFont>
    <p:embeddedFont>
      <p:font typeface="Fira Sans Extra Condensed" panose="020B05030500000200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15D650-1219-4E7B-B74B-7D01243556A2}">
  <a:tblStyle styleId="{C715D650-1219-4E7B-B74B-7D01243556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e582e50ece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e582e50ece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276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75bfb054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5bfb054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e582e50ece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e582e50ece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e582e50ece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e582e50ece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99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1"/>
        <p:cNvGrpSpPr/>
        <p:nvPr/>
      </p:nvGrpSpPr>
      <p:grpSpPr>
        <a:xfrm>
          <a:off x="0" y="0"/>
          <a:ext cx="0" cy="0"/>
          <a:chOff x="0" y="0"/>
          <a:chExt cx="0" cy="0"/>
        </a:xfrm>
      </p:grpSpPr>
      <p:sp>
        <p:nvSpPr>
          <p:cNvPr id="2492" name="Google Shape;2492;ge582e50ece_0_2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3" name="Google Shape;2493;ge582e50ece_0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2554" y="1552125"/>
            <a:ext cx="40182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12550" y="3794075"/>
            <a:ext cx="4018200" cy="50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13225" y="1237559"/>
            <a:ext cx="7717500" cy="337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lvl1pPr lvl="0" algn="ctr">
              <a:lnSpc>
                <a:spcPct val="5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64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713225" y="1237559"/>
            <a:ext cx="7717500" cy="337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transfermarkt.com/premier-league/startseite/wettbewerb/GB1"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www.squawka.com/en/bet/football-tips/premier-league/" TargetMode="External"/><Relationship Id="rId4" Type="http://schemas.openxmlformats.org/officeDocument/2006/relationships/hyperlink" Target="https://www.spotrac.com/ep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txBox="1">
            <a:spLocks noGrp="1"/>
          </p:cNvSpPr>
          <p:nvPr>
            <p:ph type="ctrTitle"/>
          </p:nvPr>
        </p:nvSpPr>
        <p:spPr>
          <a:xfrm>
            <a:off x="3551551" y="1855339"/>
            <a:ext cx="5088634" cy="2052600"/>
          </a:xfrm>
          <a:prstGeom prst="rect">
            <a:avLst/>
          </a:prstGeom>
        </p:spPr>
        <p:txBody>
          <a:bodyPr spcFirstLastPara="1" wrap="square" lIns="91425" tIns="91425" rIns="91425" bIns="91425" anchor="b" anchorCtr="0">
            <a:noAutofit/>
          </a:bodyPr>
          <a:lstStyle/>
          <a:p>
            <a:pPr indent="-9525" algn="ctr" rtl="0">
              <a:spcBef>
                <a:spcPts val="0"/>
              </a:spcBef>
              <a:spcAft>
                <a:spcPts val="0"/>
              </a:spcAft>
            </a:pPr>
            <a:r>
              <a:rPr lang="en-US" sz="4800" b="1" i="0" u="none" strike="noStrike" dirty="0">
                <a:solidFill>
                  <a:srgbClr val="FF5722"/>
                </a:solidFill>
                <a:effectLst/>
                <a:latin typeface="Roboto Slab" pitchFamily="2" charset="0"/>
              </a:rPr>
              <a:t>English Premier League</a:t>
            </a:r>
            <a:endParaRPr lang="en-US" sz="4800" dirty="0"/>
          </a:p>
        </p:txBody>
      </p:sp>
      <p:grpSp>
        <p:nvGrpSpPr>
          <p:cNvPr id="62" name="Google Shape;62;p17"/>
          <p:cNvGrpSpPr/>
          <p:nvPr/>
        </p:nvGrpSpPr>
        <p:grpSpPr>
          <a:xfrm>
            <a:off x="713166" y="432231"/>
            <a:ext cx="4535516" cy="4279041"/>
            <a:chOff x="484550" y="539500"/>
            <a:chExt cx="4312967" cy="4069077"/>
          </a:xfrm>
        </p:grpSpPr>
        <p:sp>
          <p:nvSpPr>
            <p:cNvPr id="63" name="Google Shape;63;p17"/>
            <p:cNvSpPr/>
            <p:nvPr/>
          </p:nvSpPr>
          <p:spPr>
            <a:xfrm>
              <a:off x="484550" y="4408175"/>
              <a:ext cx="2005200" cy="200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7"/>
            <p:cNvGrpSpPr/>
            <p:nvPr/>
          </p:nvGrpSpPr>
          <p:grpSpPr>
            <a:xfrm>
              <a:off x="713225" y="539500"/>
              <a:ext cx="4084292" cy="4069077"/>
              <a:chOff x="713225" y="539500"/>
              <a:chExt cx="4084292" cy="4069077"/>
            </a:xfrm>
          </p:grpSpPr>
          <p:sp>
            <p:nvSpPr>
              <p:cNvPr id="65" name="Google Shape;65;p17"/>
              <p:cNvSpPr/>
              <p:nvPr/>
            </p:nvSpPr>
            <p:spPr>
              <a:xfrm>
                <a:off x="880148" y="3561057"/>
                <a:ext cx="531677" cy="531677"/>
              </a:xfrm>
              <a:custGeom>
                <a:avLst/>
                <a:gdLst/>
                <a:ahLst/>
                <a:cxnLst/>
                <a:rect l="l" t="t" r="r" b="b"/>
                <a:pathLst>
                  <a:path w="12154" h="12154" extrusionOk="0">
                    <a:moveTo>
                      <a:pt x="6078" y="1"/>
                    </a:moveTo>
                    <a:cubicBezTo>
                      <a:pt x="5290" y="1"/>
                      <a:pt x="4519" y="154"/>
                      <a:pt x="3818" y="446"/>
                    </a:cubicBezTo>
                    <a:cubicBezTo>
                      <a:pt x="2997" y="771"/>
                      <a:pt x="2244" y="1284"/>
                      <a:pt x="1644" y="1934"/>
                    </a:cubicBezTo>
                    <a:cubicBezTo>
                      <a:pt x="635" y="3013"/>
                      <a:pt x="1" y="4468"/>
                      <a:pt x="1" y="6077"/>
                    </a:cubicBezTo>
                    <a:cubicBezTo>
                      <a:pt x="1" y="6179"/>
                      <a:pt x="19" y="6282"/>
                      <a:pt x="19" y="6403"/>
                    </a:cubicBezTo>
                    <a:cubicBezTo>
                      <a:pt x="69" y="7327"/>
                      <a:pt x="327" y="8199"/>
                      <a:pt x="737" y="8970"/>
                    </a:cubicBezTo>
                    <a:cubicBezTo>
                      <a:pt x="1507" y="10390"/>
                      <a:pt x="2842" y="11485"/>
                      <a:pt x="4435" y="11930"/>
                    </a:cubicBezTo>
                    <a:cubicBezTo>
                      <a:pt x="4965" y="12067"/>
                      <a:pt x="5512" y="12154"/>
                      <a:pt x="6078" y="12154"/>
                    </a:cubicBezTo>
                    <a:cubicBezTo>
                      <a:pt x="6489" y="12154"/>
                      <a:pt x="6882" y="12119"/>
                      <a:pt x="7258" y="12033"/>
                    </a:cubicBezTo>
                    <a:cubicBezTo>
                      <a:pt x="8885" y="11725"/>
                      <a:pt x="10288" y="10750"/>
                      <a:pt x="11161" y="9415"/>
                    </a:cubicBezTo>
                    <a:cubicBezTo>
                      <a:pt x="11692" y="8628"/>
                      <a:pt x="12016" y="7703"/>
                      <a:pt x="12119" y="6727"/>
                    </a:cubicBezTo>
                    <a:lnTo>
                      <a:pt x="12119" y="6711"/>
                    </a:lnTo>
                    <a:cubicBezTo>
                      <a:pt x="12153" y="6505"/>
                      <a:pt x="12153" y="6300"/>
                      <a:pt x="12153" y="6077"/>
                    </a:cubicBezTo>
                    <a:cubicBezTo>
                      <a:pt x="12153" y="4605"/>
                      <a:pt x="11640" y="3253"/>
                      <a:pt x="10750" y="2208"/>
                    </a:cubicBezTo>
                    <a:cubicBezTo>
                      <a:pt x="10168" y="1507"/>
                      <a:pt x="9433" y="925"/>
                      <a:pt x="8593" y="549"/>
                    </a:cubicBezTo>
                    <a:cubicBezTo>
                      <a:pt x="7840" y="206"/>
                      <a:pt x="6984" y="1"/>
                      <a:pt x="6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880148" y="3561057"/>
                <a:ext cx="531677" cy="526427"/>
              </a:xfrm>
              <a:custGeom>
                <a:avLst/>
                <a:gdLst/>
                <a:ahLst/>
                <a:cxnLst/>
                <a:rect l="l" t="t" r="r" b="b"/>
                <a:pathLst>
                  <a:path w="12154" h="12034" extrusionOk="0">
                    <a:moveTo>
                      <a:pt x="6078" y="1"/>
                    </a:moveTo>
                    <a:cubicBezTo>
                      <a:pt x="5290" y="1"/>
                      <a:pt x="4519" y="154"/>
                      <a:pt x="3818" y="446"/>
                    </a:cubicBezTo>
                    <a:lnTo>
                      <a:pt x="3784" y="583"/>
                    </a:lnTo>
                    <a:lnTo>
                      <a:pt x="6094" y="2260"/>
                    </a:lnTo>
                    <a:lnTo>
                      <a:pt x="6026" y="3390"/>
                    </a:lnTo>
                    <a:lnTo>
                      <a:pt x="3732" y="5050"/>
                    </a:lnTo>
                    <a:lnTo>
                      <a:pt x="2534" y="4639"/>
                    </a:lnTo>
                    <a:lnTo>
                      <a:pt x="1644" y="1934"/>
                    </a:lnTo>
                    <a:cubicBezTo>
                      <a:pt x="635" y="3013"/>
                      <a:pt x="1" y="4468"/>
                      <a:pt x="1" y="6077"/>
                    </a:cubicBezTo>
                    <a:cubicBezTo>
                      <a:pt x="1" y="6179"/>
                      <a:pt x="19" y="6282"/>
                      <a:pt x="19" y="6403"/>
                    </a:cubicBezTo>
                    <a:lnTo>
                      <a:pt x="156" y="6487"/>
                    </a:lnTo>
                    <a:lnTo>
                      <a:pt x="2500" y="4794"/>
                    </a:lnTo>
                    <a:lnTo>
                      <a:pt x="3698" y="5204"/>
                    </a:lnTo>
                    <a:lnTo>
                      <a:pt x="4537" y="7772"/>
                    </a:lnTo>
                    <a:lnTo>
                      <a:pt x="3732" y="8936"/>
                    </a:lnTo>
                    <a:lnTo>
                      <a:pt x="737" y="8936"/>
                    </a:lnTo>
                    <a:lnTo>
                      <a:pt x="737" y="8970"/>
                    </a:lnTo>
                    <a:cubicBezTo>
                      <a:pt x="1507" y="10390"/>
                      <a:pt x="2842" y="11485"/>
                      <a:pt x="4435" y="11930"/>
                    </a:cubicBezTo>
                    <a:lnTo>
                      <a:pt x="4656" y="11777"/>
                    </a:lnTo>
                    <a:lnTo>
                      <a:pt x="3784" y="9107"/>
                    </a:lnTo>
                    <a:lnTo>
                      <a:pt x="4588" y="7943"/>
                    </a:lnTo>
                    <a:lnTo>
                      <a:pt x="7481" y="7943"/>
                    </a:lnTo>
                    <a:lnTo>
                      <a:pt x="7498" y="7977"/>
                    </a:lnTo>
                    <a:lnTo>
                      <a:pt x="8011" y="9158"/>
                    </a:lnTo>
                    <a:lnTo>
                      <a:pt x="8045" y="9226"/>
                    </a:lnTo>
                    <a:lnTo>
                      <a:pt x="7155" y="11965"/>
                    </a:lnTo>
                    <a:lnTo>
                      <a:pt x="7258" y="12033"/>
                    </a:lnTo>
                    <a:cubicBezTo>
                      <a:pt x="8885" y="11725"/>
                      <a:pt x="10288" y="10750"/>
                      <a:pt x="11161" y="9415"/>
                    </a:cubicBezTo>
                    <a:lnTo>
                      <a:pt x="11058" y="9123"/>
                    </a:lnTo>
                    <a:lnTo>
                      <a:pt x="8166" y="9123"/>
                    </a:lnTo>
                    <a:lnTo>
                      <a:pt x="8148" y="9089"/>
                    </a:lnTo>
                    <a:lnTo>
                      <a:pt x="7635" y="7909"/>
                    </a:lnTo>
                    <a:lnTo>
                      <a:pt x="7600" y="7840"/>
                    </a:lnTo>
                    <a:lnTo>
                      <a:pt x="8474" y="5170"/>
                    </a:lnTo>
                    <a:lnTo>
                      <a:pt x="9723" y="5136"/>
                    </a:lnTo>
                    <a:lnTo>
                      <a:pt x="12016" y="6795"/>
                    </a:lnTo>
                    <a:lnTo>
                      <a:pt x="12119" y="6727"/>
                    </a:lnTo>
                    <a:lnTo>
                      <a:pt x="12119" y="6711"/>
                    </a:lnTo>
                    <a:cubicBezTo>
                      <a:pt x="12153" y="6505"/>
                      <a:pt x="12153" y="6300"/>
                      <a:pt x="12153" y="6077"/>
                    </a:cubicBezTo>
                    <a:cubicBezTo>
                      <a:pt x="12153" y="4605"/>
                      <a:pt x="11640" y="3253"/>
                      <a:pt x="10750" y="2208"/>
                    </a:cubicBezTo>
                    <a:lnTo>
                      <a:pt x="10528" y="2208"/>
                    </a:lnTo>
                    <a:lnTo>
                      <a:pt x="9620" y="4981"/>
                    </a:lnTo>
                    <a:lnTo>
                      <a:pt x="8371" y="5015"/>
                    </a:lnTo>
                    <a:lnTo>
                      <a:pt x="6180" y="3424"/>
                    </a:lnTo>
                    <a:lnTo>
                      <a:pt x="6249" y="2295"/>
                    </a:lnTo>
                    <a:lnTo>
                      <a:pt x="8611" y="583"/>
                    </a:lnTo>
                    <a:lnTo>
                      <a:pt x="8593" y="549"/>
                    </a:lnTo>
                    <a:cubicBezTo>
                      <a:pt x="7840" y="206"/>
                      <a:pt x="6984" y="1"/>
                      <a:pt x="6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1432010" y="2508378"/>
                <a:ext cx="655956" cy="585527"/>
              </a:xfrm>
              <a:custGeom>
                <a:avLst/>
                <a:gdLst/>
                <a:ahLst/>
                <a:cxnLst/>
                <a:rect l="l" t="t" r="r" b="b"/>
                <a:pathLst>
                  <a:path w="14995" h="13385" extrusionOk="0">
                    <a:moveTo>
                      <a:pt x="5631" y="0"/>
                    </a:moveTo>
                    <a:cubicBezTo>
                      <a:pt x="5631" y="0"/>
                      <a:pt x="0" y="8011"/>
                      <a:pt x="4074" y="12033"/>
                    </a:cubicBezTo>
                    <a:cubicBezTo>
                      <a:pt x="5059" y="13013"/>
                      <a:pt x="6206" y="13385"/>
                      <a:pt x="7379" y="13385"/>
                    </a:cubicBezTo>
                    <a:cubicBezTo>
                      <a:pt x="11036" y="13385"/>
                      <a:pt x="14942" y="9773"/>
                      <a:pt x="14942" y="9773"/>
                    </a:cubicBezTo>
                    <a:lnTo>
                      <a:pt x="14994" y="6676"/>
                    </a:lnTo>
                    <a:lnTo>
                      <a:pt x="11519" y="1849"/>
                    </a:lnTo>
                    <a:lnTo>
                      <a:pt x="5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1410269" y="2878970"/>
                <a:ext cx="1294677" cy="1371362"/>
              </a:xfrm>
              <a:custGeom>
                <a:avLst/>
                <a:gdLst/>
                <a:ahLst/>
                <a:cxnLst/>
                <a:rect l="l" t="t" r="r" b="b"/>
                <a:pathLst>
                  <a:path w="29596" h="31349" extrusionOk="0">
                    <a:moveTo>
                      <a:pt x="17835" y="0"/>
                    </a:moveTo>
                    <a:lnTo>
                      <a:pt x="11109" y="11434"/>
                    </a:lnTo>
                    <a:cubicBezTo>
                      <a:pt x="10270" y="11811"/>
                      <a:pt x="9569" y="12273"/>
                      <a:pt x="8969" y="12803"/>
                    </a:cubicBezTo>
                    <a:cubicBezTo>
                      <a:pt x="5735" y="15628"/>
                      <a:pt x="5546" y="20250"/>
                      <a:pt x="4331" y="22560"/>
                    </a:cubicBezTo>
                    <a:cubicBezTo>
                      <a:pt x="2944" y="25161"/>
                      <a:pt x="0" y="29116"/>
                      <a:pt x="0" y="29116"/>
                    </a:cubicBezTo>
                    <a:cubicBezTo>
                      <a:pt x="678" y="31033"/>
                      <a:pt x="1833" y="31349"/>
                      <a:pt x="2520" y="31349"/>
                    </a:cubicBezTo>
                    <a:cubicBezTo>
                      <a:pt x="2857" y="31349"/>
                      <a:pt x="3081" y="31273"/>
                      <a:pt x="3081" y="31273"/>
                    </a:cubicBezTo>
                    <a:cubicBezTo>
                      <a:pt x="7394" y="29013"/>
                      <a:pt x="14172" y="22799"/>
                      <a:pt x="19787" y="17219"/>
                    </a:cubicBezTo>
                    <a:cubicBezTo>
                      <a:pt x="25230" y="11811"/>
                      <a:pt x="29595" y="7018"/>
                      <a:pt x="29595" y="7018"/>
                    </a:cubicBezTo>
                    <a:lnTo>
                      <a:pt x="27028" y="1764"/>
                    </a:lnTo>
                    <a:lnTo>
                      <a:pt x="17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1286739" y="4137592"/>
                <a:ext cx="358665" cy="419340"/>
              </a:xfrm>
              <a:custGeom>
                <a:avLst/>
                <a:gdLst/>
                <a:ahLst/>
                <a:cxnLst/>
                <a:rect l="l" t="t" r="r" b="b"/>
                <a:pathLst>
                  <a:path w="8199" h="9586" extrusionOk="0">
                    <a:moveTo>
                      <a:pt x="3064" y="1"/>
                    </a:moveTo>
                    <a:lnTo>
                      <a:pt x="1781" y="1455"/>
                    </a:lnTo>
                    <a:lnTo>
                      <a:pt x="1" y="3440"/>
                    </a:lnTo>
                    <a:lnTo>
                      <a:pt x="7788" y="9586"/>
                    </a:lnTo>
                    <a:cubicBezTo>
                      <a:pt x="8080" y="8918"/>
                      <a:pt x="8199" y="8216"/>
                      <a:pt x="8164" y="7514"/>
                    </a:cubicBezTo>
                    <a:cubicBezTo>
                      <a:pt x="8148" y="7258"/>
                      <a:pt x="8130" y="7018"/>
                      <a:pt x="8080" y="6795"/>
                    </a:cubicBezTo>
                    <a:cubicBezTo>
                      <a:pt x="8011" y="6487"/>
                      <a:pt x="7908" y="6197"/>
                      <a:pt x="7788" y="5905"/>
                    </a:cubicBezTo>
                    <a:cubicBezTo>
                      <a:pt x="7703" y="5717"/>
                      <a:pt x="7600" y="5528"/>
                      <a:pt x="7480" y="5341"/>
                    </a:cubicBezTo>
                    <a:cubicBezTo>
                      <a:pt x="7361" y="5135"/>
                      <a:pt x="7206" y="4930"/>
                      <a:pt x="7053" y="4741"/>
                    </a:cubicBezTo>
                    <a:cubicBezTo>
                      <a:pt x="7001" y="4673"/>
                      <a:pt x="6932" y="4604"/>
                      <a:pt x="6881" y="4536"/>
                    </a:cubicBezTo>
                    <a:cubicBezTo>
                      <a:pt x="6556" y="4177"/>
                      <a:pt x="6316" y="3766"/>
                      <a:pt x="6163" y="3321"/>
                    </a:cubicBezTo>
                    <a:cubicBezTo>
                      <a:pt x="6076" y="3116"/>
                      <a:pt x="6042" y="2876"/>
                      <a:pt x="6008" y="2653"/>
                    </a:cubicBezTo>
                    <a:lnTo>
                      <a:pt x="5974" y="2276"/>
                    </a:lnTo>
                    <a:lnTo>
                      <a:pt x="30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286739" y="4201194"/>
                <a:ext cx="144533" cy="173755"/>
              </a:xfrm>
              <a:custGeom>
                <a:avLst/>
                <a:gdLst/>
                <a:ahLst/>
                <a:cxnLst/>
                <a:rect l="l" t="t" r="r" b="b"/>
                <a:pathLst>
                  <a:path w="3304" h="3972" extrusionOk="0">
                    <a:moveTo>
                      <a:pt x="1781" y="1"/>
                    </a:moveTo>
                    <a:lnTo>
                      <a:pt x="1" y="1986"/>
                    </a:lnTo>
                    <a:lnTo>
                      <a:pt x="2516" y="3972"/>
                    </a:lnTo>
                    <a:cubicBezTo>
                      <a:pt x="3303" y="2671"/>
                      <a:pt x="3013" y="977"/>
                      <a:pt x="1797" y="19"/>
                    </a:cubicBezTo>
                    <a:lnTo>
                      <a:pt x="1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499374" y="4282863"/>
                <a:ext cx="95889" cy="69030"/>
              </a:xfrm>
              <a:custGeom>
                <a:avLst/>
                <a:gdLst/>
                <a:ahLst/>
                <a:cxnLst/>
                <a:rect l="l" t="t" r="r" b="b"/>
                <a:pathLst>
                  <a:path w="2192" h="1578" extrusionOk="0">
                    <a:moveTo>
                      <a:pt x="1302" y="0"/>
                    </a:moveTo>
                    <a:lnTo>
                      <a:pt x="720" y="69"/>
                    </a:lnTo>
                    <a:cubicBezTo>
                      <a:pt x="291" y="119"/>
                      <a:pt x="1" y="496"/>
                      <a:pt x="51" y="907"/>
                    </a:cubicBezTo>
                    <a:cubicBezTo>
                      <a:pt x="69" y="1112"/>
                      <a:pt x="172" y="1301"/>
                      <a:pt x="325" y="1420"/>
                    </a:cubicBezTo>
                    <a:cubicBezTo>
                      <a:pt x="461" y="1526"/>
                      <a:pt x="636" y="1578"/>
                      <a:pt x="816" y="1578"/>
                    </a:cubicBezTo>
                    <a:cubicBezTo>
                      <a:pt x="841" y="1578"/>
                      <a:pt x="866" y="1577"/>
                      <a:pt x="891" y="1575"/>
                    </a:cubicBezTo>
                    <a:lnTo>
                      <a:pt x="2192" y="1420"/>
                    </a:lnTo>
                    <a:cubicBezTo>
                      <a:pt x="2140" y="1352"/>
                      <a:pt x="2071" y="1283"/>
                      <a:pt x="2020" y="1215"/>
                    </a:cubicBezTo>
                    <a:cubicBezTo>
                      <a:pt x="1695" y="856"/>
                      <a:pt x="1455" y="445"/>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510572" y="4371180"/>
                <a:ext cx="129616" cy="74323"/>
              </a:xfrm>
              <a:custGeom>
                <a:avLst/>
                <a:gdLst/>
                <a:ahLst/>
                <a:cxnLst/>
                <a:rect l="l" t="t" r="r" b="b"/>
                <a:pathLst>
                  <a:path w="2963" h="1699" extrusionOk="0">
                    <a:moveTo>
                      <a:pt x="2363" y="1"/>
                    </a:moveTo>
                    <a:lnTo>
                      <a:pt x="703" y="188"/>
                    </a:lnTo>
                    <a:cubicBezTo>
                      <a:pt x="292" y="241"/>
                      <a:pt x="1" y="617"/>
                      <a:pt x="35" y="1028"/>
                    </a:cubicBezTo>
                    <a:cubicBezTo>
                      <a:pt x="69" y="1233"/>
                      <a:pt x="172" y="1421"/>
                      <a:pt x="327" y="1541"/>
                    </a:cubicBezTo>
                    <a:cubicBezTo>
                      <a:pt x="460" y="1645"/>
                      <a:pt x="621" y="1698"/>
                      <a:pt x="796" y="1698"/>
                    </a:cubicBezTo>
                    <a:cubicBezTo>
                      <a:pt x="822" y="1698"/>
                      <a:pt x="848" y="1697"/>
                      <a:pt x="874" y="1695"/>
                    </a:cubicBezTo>
                    <a:lnTo>
                      <a:pt x="2963" y="1455"/>
                    </a:lnTo>
                    <a:cubicBezTo>
                      <a:pt x="2894" y="1147"/>
                      <a:pt x="2791" y="857"/>
                      <a:pt x="2671" y="565"/>
                    </a:cubicBezTo>
                    <a:cubicBezTo>
                      <a:pt x="2586" y="377"/>
                      <a:pt x="2483" y="188"/>
                      <a:pt x="2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p:nvPr/>
            </p:nvSpPr>
            <p:spPr>
              <a:xfrm>
                <a:off x="1259006" y="4288068"/>
                <a:ext cx="368420" cy="304815"/>
              </a:xfrm>
              <a:custGeom>
                <a:avLst/>
                <a:gdLst/>
                <a:ahLst/>
                <a:cxnLst/>
                <a:rect l="l" t="t" r="r" b="b"/>
                <a:pathLst>
                  <a:path w="8422" h="6968" extrusionOk="0">
                    <a:moveTo>
                      <a:pt x="635" y="0"/>
                    </a:moveTo>
                    <a:lnTo>
                      <a:pt x="1" y="822"/>
                    </a:lnTo>
                    <a:lnTo>
                      <a:pt x="7771" y="6967"/>
                    </a:lnTo>
                    <a:lnTo>
                      <a:pt x="8422" y="6146"/>
                    </a:lnTo>
                    <a:lnTo>
                      <a:pt x="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p:nvPr/>
            </p:nvSpPr>
            <p:spPr>
              <a:xfrm>
                <a:off x="1533056" y="4546415"/>
                <a:ext cx="65924" cy="62162"/>
              </a:xfrm>
              <a:custGeom>
                <a:avLst/>
                <a:gdLst/>
                <a:ahLst/>
                <a:cxnLst/>
                <a:rect l="l" t="t" r="r" b="b"/>
                <a:pathLst>
                  <a:path w="1507" h="1421" extrusionOk="0">
                    <a:moveTo>
                      <a:pt x="171" y="0"/>
                    </a:moveTo>
                    <a:lnTo>
                      <a:pt x="0" y="804"/>
                    </a:lnTo>
                    <a:lnTo>
                      <a:pt x="771" y="1420"/>
                    </a:lnTo>
                    <a:lnTo>
                      <a:pt x="1506" y="1061"/>
                    </a:lnTo>
                    <a:lnTo>
                      <a:pt x="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1402745" y="4443094"/>
                <a:ext cx="65967" cy="62162"/>
              </a:xfrm>
              <a:custGeom>
                <a:avLst/>
                <a:gdLst/>
                <a:ahLst/>
                <a:cxnLst/>
                <a:rect l="l" t="t" r="r" b="b"/>
                <a:pathLst>
                  <a:path w="1508" h="1421" extrusionOk="0">
                    <a:moveTo>
                      <a:pt x="172" y="0"/>
                    </a:moveTo>
                    <a:lnTo>
                      <a:pt x="1" y="822"/>
                    </a:lnTo>
                    <a:lnTo>
                      <a:pt x="772" y="1420"/>
                    </a:lnTo>
                    <a:lnTo>
                      <a:pt x="1507" y="1061"/>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1272479" y="4340472"/>
                <a:ext cx="65924" cy="61418"/>
              </a:xfrm>
              <a:custGeom>
                <a:avLst/>
                <a:gdLst/>
                <a:ahLst/>
                <a:cxnLst/>
                <a:rect l="l" t="t" r="r" b="b"/>
                <a:pathLst>
                  <a:path w="1507" h="1404" extrusionOk="0">
                    <a:moveTo>
                      <a:pt x="172" y="0"/>
                    </a:moveTo>
                    <a:lnTo>
                      <a:pt x="1" y="806"/>
                    </a:lnTo>
                    <a:lnTo>
                      <a:pt x="772" y="1404"/>
                    </a:lnTo>
                    <a:lnTo>
                      <a:pt x="1507" y="1045"/>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1410269" y="3439014"/>
                <a:ext cx="865582" cy="811295"/>
              </a:xfrm>
              <a:custGeom>
                <a:avLst/>
                <a:gdLst/>
                <a:ahLst/>
                <a:cxnLst/>
                <a:rect l="l" t="t" r="r" b="b"/>
                <a:pathLst>
                  <a:path w="19787" h="18546" extrusionOk="0">
                    <a:moveTo>
                      <a:pt x="8969" y="0"/>
                    </a:moveTo>
                    <a:cubicBezTo>
                      <a:pt x="5735" y="2825"/>
                      <a:pt x="5546" y="7447"/>
                      <a:pt x="4331" y="9757"/>
                    </a:cubicBezTo>
                    <a:cubicBezTo>
                      <a:pt x="2944" y="12358"/>
                      <a:pt x="0" y="16313"/>
                      <a:pt x="0" y="16313"/>
                    </a:cubicBezTo>
                    <a:cubicBezTo>
                      <a:pt x="678" y="18230"/>
                      <a:pt x="1833" y="18546"/>
                      <a:pt x="2520" y="18546"/>
                    </a:cubicBezTo>
                    <a:cubicBezTo>
                      <a:pt x="2857" y="18546"/>
                      <a:pt x="3081" y="18470"/>
                      <a:pt x="3081" y="18470"/>
                    </a:cubicBezTo>
                    <a:cubicBezTo>
                      <a:pt x="7394" y="16210"/>
                      <a:pt x="14172" y="9996"/>
                      <a:pt x="19787" y="4416"/>
                    </a:cubicBezTo>
                    <a:cubicBezTo>
                      <a:pt x="15046" y="822"/>
                      <a:pt x="11281" y="35"/>
                      <a:pt x="8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1744947" y="3439014"/>
                <a:ext cx="530889" cy="250878"/>
              </a:xfrm>
              <a:custGeom>
                <a:avLst/>
                <a:gdLst/>
                <a:ahLst/>
                <a:cxnLst/>
                <a:rect l="l" t="t" r="r" b="b"/>
                <a:pathLst>
                  <a:path w="12136" h="5735" extrusionOk="0">
                    <a:moveTo>
                      <a:pt x="1318" y="0"/>
                    </a:moveTo>
                    <a:cubicBezTo>
                      <a:pt x="805" y="445"/>
                      <a:pt x="377" y="942"/>
                      <a:pt x="1" y="1456"/>
                    </a:cubicBezTo>
                    <a:cubicBezTo>
                      <a:pt x="2260" y="1472"/>
                      <a:pt x="6026" y="2191"/>
                      <a:pt x="10784" y="5735"/>
                    </a:cubicBezTo>
                    <a:cubicBezTo>
                      <a:pt x="11246" y="5290"/>
                      <a:pt x="11691" y="4845"/>
                      <a:pt x="12136" y="4416"/>
                    </a:cubicBezTo>
                    <a:cubicBezTo>
                      <a:pt x="7395" y="822"/>
                      <a:pt x="3630" y="35"/>
                      <a:pt x="1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2190425" y="2318183"/>
                <a:ext cx="804208" cy="867857"/>
              </a:xfrm>
              <a:custGeom>
                <a:avLst/>
                <a:gdLst/>
                <a:ahLst/>
                <a:cxnLst/>
                <a:rect l="l" t="t" r="r" b="b"/>
                <a:pathLst>
                  <a:path w="18384" h="19839" extrusionOk="0">
                    <a:moveTo>
                      <a:pt x="6642" y="1"/>
                    </a:moveTo>
                    <a:lnTo>
                      <a:pt x="0" y="12820"/>
                    </a:lnTo>
                    <a:cubicBezTo>
                      <a:pt x="2465" y="17168"/>
                      <a:pt x="6231" y="18811"/>
                      <a:pt x="8832" y="19445"/>
                    </a:cubicBezTo>
                    <a:cubicBezTo>
                      <a:pt x="9277" y="19564"/>
                      <a:pt x="9688" y="19633"/>
                      <a:pt x="10048" y="19685"/>
                    </a:cubicBezTo>
                    <a:cubicBezTo>
                      <a:pt x="10912" y="19826"/>
                      <a:pt x="11519" y="19839"/>
                      <a:pt x="11702" y="19839"/>
                    </a:cubicBezTo>
                    <a:cubicBezTo>
                      <a:pt x="11740" y="19839"/>
                      <a:pt x="11760" y="19838"/>
                      <a:pt x="11760" y="19838"/>
                    </a:cubicBezTo>
                    <a:cubicBezTo>
                      <a:pt x="13061" y="18263"/>
                      <a:pt x="14138" y="16449"/>
                      <a:pt x="15012" y="14635"/>
                    </a:cubicBezTo>
                    <a:cubicBezTo>
                      <a:pt x="15268" y="14121"/>
                      <a:pt x="15508" y="13591"/>
                      <a:pt x="15713" y="13078"/>
                    </a:cubicBezTo>
                    <a:cubicBezTo>
                      <a:pt x="17664" y="8491"/>
                      <a:pt x="18383" y="4280"/>
                      <a:pt x="18383" y="4280"/>
                    </a:cubicBezTo>
                    <a:lnTo>
                      <a:pt x="16792" y="1849"/>
                    </a:lnTo>
                    <a:lnTo>
                      <a:pt x="6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1678282" y="2075628"/>
                <a:ext cx="861120" cy="860464"/>
              </a:xfrm>
              <a:custGeom>
                <a:avLst/>
                <a:gdLst/>
                <a:ahLst/>
                <a:cxnLst/>
                <a:rect l="l" t="t" r="r" b="b"/>
                <a:pathLst>
                  <a:path w="19685" h="19670" extrusionOk="0">
                    <a:moveTo>
                      <a:pt x="8627" y="0"/>
                    </a:moveTo>
                    <a:lnTo>
                      <a:pt x="5872" y="3166"/>
                    </a:lnTo>
                    <a:lnTo>
                      <a:pt x="4845" y="4330"/>
                    </a:lnTo>
                    <a:lnTo>
                      <a:pt x="1" y="9876"/>
                    </a:lnTo>
                    <a:cubicBezTo>
                      <a:pt x="190" y="11416"/>
                      <a:pt x="514" y="12700"/>
                      <a:pt x="943" y="13778"/>
                    </a:cubicBezTo>
                    <a:cubicBezTo>
                      <a:pt x="1114" y="14172"/>
                      <a:pt x="1285" y="14549"/>
                      <a:pt x="1456" y="14874"/>
                    </a:cubicBezTo>
                    <a:cubicBezTo>
                      <a:pt x="3031" y="17835"/>
                      <a:pt x="5444" y="18981"/>
                      <a:pt x="7190" y="19410"/>
                    </a:cubicBezTo>
                    <a:cubicBezTo>
                      <a:pt x="8111" y="19640"/>
                      <a:pt x="8841" y="19669"/>
                      <a:pt x="9151" y="19669"/>
                    </a:cubicBezTo>
                    <a:cubicBezTo>
                      <a:pt x="9255" y="19669"/>
                      <a:pt x="9312" y="19666"/>
                      <a:pt x="9312" y="19666"/>
                    </a:cubicBezTo>
                    <a:cubicBezTo>
                      <a:pt x="13283" y="18468"/>
                      <a:pt x="19685" y="8593"/>
                      <a:pt x="19685" y="8593"/>
                    </a:cubicBezTo>
                    <a:lnTo>
                      <a:pt x="16416" y="4261"/>
                    </a:lnTo>
                    <a:lnTo>
                      <a:pt x="11400" y="1523"/>
                    </a:lnTo>
                    <a:lnTo>
                      <a:pt x="86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1720232" y="2214075"/>
                <a:ext cx="258402" cy="512210"/>
              </a:xfrm>
              <a:custGeom>
                <a:avLst/>
                <a:gdLst/>
                <a:ahLst/>
                <a:cxnLst/>
                <a:rect l="l" t="t" r="r" b="b"/>
                <a:pathLst>
                  <a:path w="5907" h="11709" extrusionOk="0">
                    <a:moveTo>
                      <a:pt x="4913" y="1"/>
                    </a:moveTo>
                    <a:lnTo>
                      <a:pt x="3886" y="1165"/>
                    </a:lnTo>
                    <a:cubicBezTo>
                      <a:pt x="4366" y="4862"/>
                      <a:pt x="2876" y="8406"/>
                      <a:pt x="0" y="10613"/>
                    </a:cubicBezTo>
                    <a:cubicBezTo>
                      <a:pt x="155" y="11007"/>
                      <a:pt x="326" y="11384"/>
                      <a:pt x="497" y="11709"/>
                    </a:cubicBezTo>
                    <a:cubicBezTo>
                      <a:pt x="4126" y="9073"/>
                      <a:pt x="5906" y="4588"/>
                      <a:pt x="4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2576763" y="2890212"/>
                <a:ext cx="301053" cy="289067"/>
              </a:xfrm>
              <a:custGeom>
                <a:avLst/>
                <a:gdLst/>
                <a:ahLst/>
                <a:cxnLst/>
                <a:rect l="l" t="t" r="r" b="b"/>
                <a:pathLst>
                  <a:path w="6882" h="6608" extrusionOk="0">
                    <a:moveTo>
                      <a:pt x="6881" y="1"/>
                    </a:moveTo>
                    <a:cubicBezTo>
                      <a:pt x="3766" y="1062"/>
                      <a:pt x="1285" y="3304"/>
                      <a:pt x="0" y="6368"/>
                    </a:cubicBezTo>
                    <a:cubicBezTo>
                      <a:pt x="445" y="6487"/>
                      <a:pt x="856" y="6556"/>
                      <a:pt x="1216" y="6608"/>
                    </a:cubicBezTo>
                    <a:cubicBezTo>
                      <a:pt x="2226" y="4348"/>
                      <a:pt x="3971" y="2585"/>
                      <a:pt x="6180" y="1558"/>
                    </a:cubicBezTo>
                    <a:cubicBezTo>
                      <a:pt x="6436" y="1044"/>
                      <a:pt x="6676" y="514"/>
                      <a:pt x="6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786582" y="1406970"/>
                <a:ext cx="1176347" cy="408097"/>
              </a:xfrm>
              <a:custGeom>
                <a:avLst/>
                <a:gdLst/>
                <a:ahLst/>
                <a:cxnLst/>
                <a:rect l="l" t="t" r="r" b="b"/>
                <a:pathLst>
                  <a:path w="26891" h="9329" extrusionOk="0">
                    <a:moveTo>
                      <a:pt x="23843" y="1"/>
                    </a:moveTo>
                    <a:lnTo>
                      <a:pt x="20198" y="1182"/>
                    </a:lnTo>
                    <a:cubicBezTo>
                      <a:pt x="19633" y="1370"/>
                      <a:pt x="19051" y="1490"/>
                      <a:pt x="18469" y="1525"/>
                    </a:cubicBezTo>
                    <a:lnTo>
                      <a:pt x="2192" y="2671"/>
                    </a:lnTo>
                    <a:cubicBezTo>
                      <a:pt x="1062" y="2910"/>
                      <a:pt x="275" y="3921"/>
                      <a:pt x="309" y="5067"/>
                    </a:cubicBezTo>
                    <a:lnTo>
                      <a:pt x="1" y="8182"/>
                    </a:lnTo>
                    <a:cubicBezTo>
                      <a:pt x="1" y="8182"/>
                      <a:pt x="1402" y="9049"/>
                      <a:pt x="2882" y="9049"/>
                    </a:cubicBezTo>
                    <a:cubicBezTo>
                      <a:pt x="3523" y="9049"/>
                      <a:pt x="4178" y="8887"/>
                      <a:pt x="4741" y="8422"/>
                    </a:cubicBezTo>
                    <a:lnTo>
                      <a:pt x="16586" y="9295"/>
                    </a:lnTo>
                    <a:cubicBezTo>
                      <a:pt x="16987" y="9317"/>
                      <a:pt x="17387" y="9328"/>
                      <a:pt x="17787" y="9328"/>
                    </a:cubicBezTo>
                    <a:cubicBezTo>
                      <a:pt x="19884" y="9328"/>
                      <a:pt x="21968" y="9028"/>
                      <a:pt x="23980" y="8440"/>
                    </a:cubicBezTo>
                    <a:lnTo>
                      <a:pt x="26890" y="7566"/>
                    </a:lnTo>
                    <a:lnTo>
                      <a:pt x="238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762655" y="1524945"/>
                <a:ext cx="200702" cy="82853"/>
              </a:xfrm>
              <a:custGeom>
                <a:avLst/>
                <a:gdLst/>
                <a:ahLst/>
                <a:cxnLst/>
                <a:rect l="l" t="t" r="r" b="b"/>
                <a:pathLst>
                  <a:path w="4588" h="1894" extrusionOk="0">
                    <a:moveTo>
                      <a:pt x="1044" y="0"/>
                    </a:moveTo>
                    <a:cubicBezTo>
                      <a:pt x="898" y="0"/>
                      <a:pt x="754" y="16"/>
                      <a:pt x="616" y="60"/>
                    </a:cubicBezTo>
                    <a:cubicBezTo>
                      <a:pt x="290" y="179"/>
                      <a:pt x="0" y="453"/>
                      <a:pt x="0" y="813"/>
                    </a:cubicBezTo>
                    <a:cubicBezTo>
                      <a:pt x="0" y="1087"/>
                      <a:pt x="188" y="1343"/>
                      <a:pt x="427" y="1498"/>
                    </a:cubicBezTo>
                    <a:cubicBezTo>
                      <a:pt x="667" y="1635"/>
                      <a:pt x="959" y="1703"/>
                      <a:pt x="1233" y="1737"/>
                    </a:cubicBezTo>
                    <a:cubicBezTo>
                      <a:pt x="1857" y="1839"/>
                      <a:pt x="2491" y="1894"/>
                      <a:pt x="3121" y="1894"/>
                    </a:cubicBezTo>
                    <a:cubicBezTo>
                      <a:pt x="3337" y="1894"/>
                      <a:pt x="3552" y="1887"/>
                      <a:pt x="3766" y="1874"/>
                    </a:cubicBezTo>
                    <a:cubicBezTo>
                      <a:pt x="3937" y="1874"/>
                      <a:pt x="4125" y="1857"/>
                      <a:pt x="4279" y="1772"/>
                    </a:cubicBezTo>
                    <a:cubicBezTo>
                      <a:pt x="4450" y="1703"/>
                      <a:pt x="4570" y="1548"/>
                      <a:pt x="4587" y="1361"/>
                    </a:cubicBezTo>
                    <a:cubicBezTo>
                      <a:pt x="4587" y="1087"/>
                      <a:pt x="4296" y="898"/>
                      <a:pt x="4040" y="795"/>
                    </a:cubicBezTo>
                    <a:cubicBezTo>
                      <a:pt x="3269" y="453"/>
                      <a:pt x="2465" y="213"/>
                      <a:pt x="1643" y="60"/>
                    </a:cubicBezTo>
                    <a:cubicBezTo>
                      <a:pt x="1446" y="30"/>
                      <a:pt x="1243"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a:off x="741658" y="1584611"/>
                <a:ext cx="201446" cy="83072"/>
              </a:xfrm>
              <a:custGeom>
                <a:avLst/>
                <a:gdLst/>
                <a:ahLst/>
                <a:cxnLst/>
                <a:rect l="l" t="t" r="r" b="b"/>
                <a:pathLst>
                  <a:path w="4605" h="1899" extrusionOk="0">
                    <a:moveTo>
                      <a:pt x="1090" y="0"/>
                    </a:moveTo>
                    <a:cubicBezTo>
                      <a:pt x="934" y="0"/>
                      <a:pt x="781" y="19"/>
                      <a:pt x="634" y="65"/>
                    </a:cubicBezTo>
                    <a:cubicBezTo>
                      <a:pt x="309" y="168"/>
                      <a:pt x="17" y="458"/>
                      <a:pt x="17" y="801"/>
                    </a:cubicBezTo>
                    <a:cubicBezTo>
                      <a:pt x="1" y="1092"/>
                      <a:pt x="206" y="1332"/>
                      <a:pt x="446" y="1485"/>
                    </a:cubicBezTo>
                    <a:cubicBezTo>
                      <a:pt x="686" y="1640"/>
                      <a:pt x="959" y="1691"/>
                      <a:pt x="1233" y="1743"/>
                    </a:cubicBezTo>
                    <a:cubicBezTo>
                      <a:pt x="1858" y="1845"/>
                      <a:pt x="2492" y="1899"/>
                      <a:pt x="3129" y="1899"/>
                    </a:cubicBezTo>
                    <a:cubicBezTo>
                      <a:pt x="3347" y="1899"/>
                      <a:pt x="3565" y="1893"/>
                      <a:pt x="3783" y="1880"/>
                    </a:cubicBezTo>
                    <a:cubicBezTo>
                      <a:pt x="3954" y="1862"/>
                      <a:pt x="4143" y="1845"/>
                      <a:pt x="4296" y="1777"/>
                    </a:cubicBezTo>
                    <a:cubicBezTo>
                      <a:pt x="4451" y="1691"/>
                      <a:pt x="4588" y="1537"/>
                      <a:pt x="4588" y="1366"/>
                    </a:cubicBezTo>
                    <a:cubicBezTo>
                      <a:pt x="4605" y="1092"/>
                      <a:pt x="4314" y="903"/>
                      <a:pt x="4057" y="784"/>
                    </a:cubicBezTo>
                    <a:cubicBezTo>
                      <a:pt x="3287" y="458"/>
                      <a:pt x="2482" y="202"/>
                      <a:pt x="1661" y="65"/>
                    </a:cubicBezTo>
                    <a:cubicBezTo>
                      <a:pt x="1473" y="28"/>
                      <a:pt x="1280" y="0"/>
                      <a:pt x="1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741658" y="1643970"/>
                <a:ext cx="201446" cy="82853"/>
              </a:xfrm>
              <a:custGeom>
                <a:avLst/>
                <a:gdLst/>
                <a:ahLst/>
                <a:cxnLst/>
                <a:rect l="l" t="t" r="r" b="b"/>
                <a:pathLst>
                  <a:path w="4605" h="1894" extrusionOk="0">
                    <a:moveTo>
                      <a:pt x="1059" y="1"/>
                    </a:moveTo>
                    <a:cubicBezTo>
                      <a:pt x="914" y="1"/>
                      <a:pt x="771" y="17"/>
                      <a:pt x="634" y="60"/>
                    </a:cubicBezTo>
                    <a:cubicBezTo>
                      <a:pt x="309" y="180"/>
                      <a:pt x="17" y="471"/>
                      <a:pt x="17" y="813"/>
                    </a:cubicBezTo>
                    <a:cubicBezTo>
                      <a:pt x="1" y="1087"/>
                      <a:pt x="206" y="1344"/>
                      <a:pt x="446" y="1498"/>
                    </a:cubicBezTo>
                    <a:cubicBezTo>
                      <a:pt x="686" y="1634"/>
                      <a:pt x="959" y="1703"/>
                      <a:pt x="1233" y="1737"/>
                    </a:cubicBezTo>
                    <a:cubicBezTo>
                      <a:pt x="1857" y="1839"/>
                      <a:pt x="2490" y="1894"/>
                      <a:pt x="3126" y="1894"/>
                    </a:cubicBezTo>
                    <a:cubicBezTo>
                      <a:pt x="3345" y="1894"/>
                      <a:pt x="3564" y="1887"/>
                      <a:pt x="3783" y="1874"/>
                    </a:cubicBezTo>
                    <a:cubicBezTo>
                      <a:pt x="3954" y="1874"/>
                      <a:pt x="4143" y="1858"/>
                      <a:pt x="4296" y="1771"/>
                    </a:cubicBezTo>
                    <a:cubicBezTo>
                      <a:pt x="4451" y="1703"/>
                      <a:pt x="4588" y="1550"/>
                      <a:pt x="4588" y="1361"/>
                    </a:cubicBezTo>
                    <a:cubicBezTo>
                      <a:pt x="4605" y="1087"/>
                      <a:pt x="4314" y="899"/>
                      <a:pt x="4057" y="796"/>
                    </a:cubicBezTo>
                    <a:cubicBezTo>
                      <a:pt x="3287" y="454"/>
                      <a:pt x="2482" y="215"/>
                      <a:pt x="1661" y="60"/>
                    </a:cubicBezTo>
                    <a:cubicBezTo>
                      <a:pt x="1462" y="30"/>
                      <a:pt x="1259"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741658" y="1703636"/>
                <a:ext cx="201446" cy="83115"/>
              </a:xfrm>
              <a:custGeom>
                <a:avLst/>
                <a:gdLst/>
                <a:ahLst/>
                <a:cxnLst/>
                <a:rect l="l" t="t" r="r" b="b"/>
                <a:pathLst>
                  <a:path w="4605" h="1900" extrusionOk="0">
                    <a:moveTo>
                      <a:pt x="1090" y="0"/>
                    </a:moveTo>
                    <a:cubicBezTo>
                      <a:pt x="934" y="0"/>
                      <a:pt x="781" y="19"/>
                      <a:pt x="634" y="65"/>
                    </a:cubicBezTo>
                    <a:cubicBezTo>
                      <a:pt x="309" y="168"/>
                      <a:pt x="17" y="459"/>
                      <a:pt x="17" y="802"/>
                    </a:cubicBezTo>
                    <a:cubicBezTo>
                      <a:pt x="1" y="1092"/>
                      <a:pt x="206" y="1350"/>
                      <a:pt x="446" y="1486"/>
                    </a:cubicBezTo>
                    <a:cubicBezTo>
                      <a:pt x="686" y="1640"/>
                      <a:pt x="959" y="1692"/>
                      <a:pt x="1233" y="1742"/>
                    </a:cubicBezTo>
                    <a:cubicBezTo>
                      <a:pt x="1857" y="1844"/>
                      <a:pt x="2490" y="1899"/>
                      <a:pt x="3126" y="1899"/>
                    </a:cubicBezTo>
                    <a:cubicBezTo>
                      <a:pt x="3345" y="1899"/>
                      <a:pt x="3564" y="1893"/>
                      <a:pt x="3783" y="1879"/>
                    </a:cubicBezTo>
                    <a:cubicBezTo>
                      <a:pt x="3954" y="1863"/>
                      <a:pt x="4143" y="1845"/>
                      <a:pt x="4296" y="1777"/>
                    </a:cubicBezTo>
                    <a:cubicBezTo>
                      <a:pt x="4451" y="1692"/>
                      <a:pt x="4588" y="1537"/>
                      <a:pt x="4588" y="1366"/>
                    </a:cubicBezTo>
                    <a:cubicBezTo>
                      <a:pt x="4605" y="1092"/>
                      <a:pt x="4314" y="904"/>
                      <a:pt x="4057" y="784"/>
                    </a:cubicBezTo>
                    <a:cubicBezTo>
                      <a:pt x="3287" y="459"/>
                      <a:pt x="2482" y="202"/>
                      <a:pt x="1661" y="65"/>
                    </a:cubicBezTo>
                    <a:cubicBezTo>
                      <a:pt x="1473" y="28"/>
                      <a:pt x="1280" y="0"/>
                      <a:pt x="1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812784" y="1487151"/>
                <a:ext cx="202189" cy="144577"/>
              </a:xfrm>
              <a:custGeom>
                <a:avLst/>
                <a:gdLst/>
                <a:ahLst/>
                <a:cxnLst/>
                <a:rect l="l" t="t" r="r" b="b"/>
                <a:pathLst>
                  <a:path w="4622" h="3305" extrusionOk="0">
                    <a:moveTo>
                      <a:pt x="3086" y="1"/>
                    </a:moveTo>
                    <a:cubicBezTo>
                      <a:pt x="2649" y="1"/>
                      <a:pt x="2175" y="95"/>
                      <a:pt x="1643" y="239"/>
                    </a:cubicBezTo>
                    <a:cubicBezTo>
                      <a:pt x="788" y="530"/>
                      <a:pt x="0" y="2636"/>
                      <a:pt x="600" y="3200"/>
                    </a:cubicBezTo>
                    <a:cubicBezTo>
                      <a:pt x="680" y="3273"/>
                      <a:pt x="766" y="3305"/>
                      <a:pt x="855" y="3305"/>
                    </a:cubicBezTo>
                    <a:cubicBezTo>
                      <a:pt x="1457" y="3305"/>
                      <a:pt x="2209" y="1865"/>
                      <a:pt x="2209" y="1865"/>
                    </a:cubicBezTo>
                    <a:cubicBezTo>
                      <a:pt x="2520" y="1972"/>
                      <a:pt x="2959" y="2100"/>
                      <a:pt x="3349" y="2100"/>
                    </a:cubicBezTo>
                    <a:cubicBezTo>
                      <a:pt x="3581" y="2100"/>
                      <a:pt x="3795" y="2055"/>
                      <a:pt x="3955" y="1933"/>
                    </a:cubicBezTo>
                    <a:cubicBezTo>
                      <a:pt x="4382" y="1609"/>
                      <a:pt x="4622" y="1061"/>
                      <a:pt x="4587" y="530"/>
                    </a:cubicBezTo>
                    <a:cubicBezTo>
                      <a:pt x="4121" y="149"/>
                      <a:pt x="3633" y="1"/>
                      <a:pt x="3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4524944" y="631885"/>
                <a:ext cx="239635" cy="87096"/>
              </a:xfrm>
              <a:custGeom>
                <a:avLst/>
                <a:gdLst/>
                <a:ahLst/>
                <a:cxnLst/>
                <a:rect l="l" t="t" r="r" b="b"/>
                <a:pathLst>
                  <a:path w="5478" h="1991" extrusionOk="0">
                    <a:moveTo>
                      <a:pt x="4262" y="0"/>
                    </a:moveTo>
                    <a:cubicBezTo>
                      <a:pt x="2893" y="0"/>
                      <a:pt x="326" y="774"/>
                      <a:pt x="326" y="774"/>
                    </a:cubicBezTo>
                    <a:lnTo>
                      <a:pt x="0" y="1151"/>
                    </a:lnTo>
                    <a:lnTo>
                      <a:pt x="308" y="1990"/>
                    </a:lnTo>
                    <a:cubicBezTo>
                      <a:pt x="308" y="1990"/>
                      <a:pt x="1472" y="1853"/>
                      <a:pt x="1524" y="1853"/>
                    </a:cubicBezTo>
                    <a:cubicBezTo>
                      <a:pt x="1593" y="1853"/>
                      <a:pt x="5477" y="998"/>
                      <a:pt x="5067" y="244"/>
                    </a:cubicBezTo>
                    <a:cubicBezTo>
                      <a:pt x="4969" y="68"/>
                      <a:pt x="4668" y="0"/>
                      <a:pt x="4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4531680" y="665743"/>
                <a:ext cx="253152" cy="94402"/>
              </a:xfrm>
              <a:custGeom>
                <a:avLst/>
                <a:gdLst/>
                <a:ahLst/>
                <a:cxnLst/>
                <a:rect l="l" t="t" r="r" b="b"/>
                <a:pathLst>
                  <a:path w="5787" h="2158" extrusionOk="0">
                    <a:moveTo>
                      <a:pt x="3064" y="0"/>
                    </a:moveTo>
                    <a:cubicBezTo>
                      <a:pt x="2158" y="0"/>
                      <a:pt x="1" y="703"/>
                      <a:pt x="1" y="703"/>
                    </a:cubicBezTo>
                    <a:lnTo>
                      <a:pt x="446" y="2157"/>
                    </a:lnTo>
                    <a:lnTo>
                      <a:pt x="994" y="2141"/>
                    </a:lnTo>
                    <a:lnTo>
                      <a:pt x="2722" y="1387"/>
                    </a:lnTo>
                    <a:cubicBezTo>
                      <a:pt x="2722" y="1387"/>
                      <a:pt x="4454" y="1880"/>
                      <a:pt x="5263" y="1880"/>
                    </a:cubicBezTo>
                    <a:cubicBezTo>
                      <a:pt x="5487" y="1880"/>
                      <a:pt x="5640" y="1843"/>
                      <a:pt x="5666" y="1746"/>
                    </a:cubicBezTo>
                    <a:cubicBezTo>
                      <a:pt x="5786" y="1301"/>
                      <a:pt x="3988" y="0"/>
                      <a:pt x="3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4557882" y="734157"/>
                <a:ext cx="235917" cy="90683"/>
              </a:xfrm>
              <a:custGeom>
                <a:avLst/>
                <a:gdLst/>
                <a:ahLst/>
                <a:cxnLst/>
                <a:rect l="l" t="t" r="r" b="b"/>
                <a:pathLst>
                  <a:path w="5393" h="2073" extrusionOk="0">
                    <a:moveTo>
                      <a:pt x="2542" y="1"/>
                    </a:moveTo>
                    <a:cubicBezTo>
                      <a:pt x="1579" y="1"/>
                      <a:pt x="0" y="388"/>
                      <a:pt x="0" y="388"/>
                    </a:cubicBezTo>
                    <a:lnTo>
                      <a:pt x="0" y="1928"/>
                    </a:lnTo>
                    <a:lnTo>
                      <a:pt x="548" y="1962"/>
                    </a:lnTo>
                    <a:lnTo>
                      <a:pt x="2346" y="1364"/>
                    </a:lnTo>
                    <a:cubicBezTo>
                      <a:pt x="2346" y="1364"/>
                      <a:pt x="4206" y="2073"/>
                      <a:pt x="4946" y="2073"/>
                    </a:cubicBezTo>
                    <a:cubicBezTo>
                      <a:pt x="5104" y="2073"/>
                      <a:pt x="5211" y="2041"/>
                      <a:pt x="5238" y="1962"/>
                    </a:cubicBezTo>
                    <a:cubicBezTo>
                      <a:pt x="5393" y="1535"/>
                      <a:pt x="3715" y="97"/>
                      <a:pt x="2791" y="11"/>
                    </a:cubicBezTo>
                    <a:cubicBezTo>
                      <a:pt x="2714" y="4"/>
                      <a:pt x="2631"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4561644" y="803796"/>
                <a:ext cx="235873" cy="90421"/>
              </a:xfrm>
              <a:custGeom>
                <a:avLst/>
                <a:gdLst/>
                <a:ahLst/>
                <a:cxnLst/>
                <a:rect l="l" t="t" r="r" b="b"/>
                <a:pathLst>
                  <a:path w="5392" h="2067" extrusionOk="0">
                    <a:moveTo>
                      <a:pt x="2539" y="1"/>
                    </a:moveTo>
                    <a:cubicBezTo>
                      <a:pt x="1576" y="1"/>
                      <a:pt x="1" y="388"/>
                      <a:pt x="1" y="388"/>
                    </a:cubicBezTo>
                    <a:lnTo>
                      <a:pt x="1" y="1929"/>
                    </a:lnTo>
                    <a:lnTo>
                      <a:pt x="548" y="1963"/>
                    </a:lnTo>
                    <a:lnTo>
                      <a:pt x="2345" y="1363"/>
                    </a:lnTo>
                    <a:cubicBezTo>
                      <a:pt x="2345" y="1363"/>
                      <a:pt x="4222" y="2067"/>
                      <a:pt x="4956" y="2067"/>
                    </a:cubicBezTo>
                    <a:cubicBezTo>
                      <a:pt x="5108" y="2067"/>
                      <a:pt x="5212" y="2036"/>
                      <a:pt x="5238" y="1963"/>
                    </a:cubicBezTo>
                    <a:cubicBezTo>
                      <a:pt x="5392" y="1534"/>
                      <a:pt x="3714" y="80"/>
                      <a:pt x="2790" y="12"/>
                    </a:cubicBezTo>
                    <a:cubicBezTo>
                      <a:pt x="2713" y="4"/>
                      <a:pt x="2628" y="1"/>
                      <a:pt x="2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3527648" y="665743"/>
                <a:ext cx="1100712" cy="651451"/>
              </a:xfrm>
              <a:custGeom>
                <a:avLst/>
                <a:gdLst/>
                <a:ahLst/>
                <a:cxnLst/>
                <a:rect l="l" t="t" r="r" b="b"/>
                <a:pathLst>
                  <a:path w="25162" h="14892" extrusionOk="0">
                    <a:moveTo>
                      <a:pt x="23125" y="0"/>
                    </a:moveTo>
                    <a:cubicBezTo>
                      <a:pt x="23125" y="0"/>
                      <a:pt x="17596" y="2602"/>
                      <a:pt x="16535" y="3013"/>
                    </a:cubicBezTo>
                    <a:cubicBezTo>
                      <a:pt x="15491" y="3424"/>
                      <a:pt x="1148" y="7155"/>
                      <a:pt x="1148" y="7155"/>
                    </a:cubicBezTo>
                    <a:lnTo>
                      <a:pt x="0" y="8816"/>
                    </a:lnTo>
                    <a:lnTo>
                      <a:pt x="1233" y="14892"/>
                    </a:lnTo>
                    <a:cubicBezTo>
                      <a:pt x="1233" y="14892"/>
                      <a:pt x="11982" y="12358"/>
                      <a:pt x="15080" y="10459"/>
                    </a:cubicBezTo>
                    <a:cubicBezTo>
                      <a:pt x="18161" y="8542"/>
                      <a:pt x="21498" y="6196"/>
                      <a:pt x="22406" y="5940"/>
                    </a:cubicBezTo>
                    <a:cubicBezTo>
                      <a:pt x="22406" y="5940"/>
                      <a:pt x="24076" y="7565"/>
                      <a:pt x="24651" y="7565"/>
                    </a:cubicBezTo>
                    <a:cubicBezTo>
                      <a:pt x="24698" y="7565"/>
                      <a:pt x="24737" y="7555"/>
                      <a:pt x="24768" y="7532"/>
                    </a:cubicBezTo>
                    <a:cubicBezTo>
                      <a:pt x="25161" y="7241"/>
                      <a:pt x="24186" y="5119"/>
                      <a:pt x="24186" y="5119"/>
                    </a:cubicBezTo>
                    <a:lnTo>
                      <a:pt x="23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1792889" y="975444"/>
                <a:ext cx="1883922" cy="1556972"/>
              </a:xfrm>
              <a:custGeom>
                <a:avLst/>
                <a:gdLst/>
                <a:ahLst/>
                <a:cxnLst/>
                <a:rect l="l" t="t" r="r" b="b"/>
                <a:pathLst>
                  <a:path w="43066" h="35592" extrusionOk="0">
                    <a:moveTo>
                      <a:pt x="38354" y="1"/>
                    </a:moveTo>
                    <a:cubicBezTo>
                      <a:pt x="38100" y="1"/>
                      <a:pt x="37844" y="3"/>
                      <a:pt x="37588" y="7"/>
                    </a:cubicBezTo>
                    <a:cubicBezTo>
                      <a:pt x="32693" y="59"/>
                      <a:pt x="27660" y="931"/>
                      <a:pt x="24614" y="1547"/>
                    </a:cubicBezTo>
                    <a:cubicBezTo>
                      <a:pt x="22868" y="1907"/>
                      <a:pt x="21772" y="2197"/>
                      <a:pt x="21772" y="2197"/>
                    </a:cubicBezTo>
                    <a:lnTo>
                      <a:pt x="19239" y="2985"/>
                    </a:lnTo>
                    <a:cubicBezTo>
                      <a:pt x="18502" y="3003"/>
                      <a:pt x="17783" y="3037"/>
                      <a:pt x="17065" y="3105"/>
                    </a:cubicBezTo>
                    <a:cubicBezTo>
                      <a:pt x="10921" y="3687"/>
                      <a:pt x="5580" y="6100"/>
                      <a:pt x="2584" y="7743"/>
                    </a:cubicBezTo>
                    <a:cubicBezTo>
                      <a:pt x="2568" y="7761"/>
                      <a:pt x="2534" y="7777"/>
                      <a:pt x="2516" y="7795"/>
                    </a:cubicBezTo>
                    <a:cubicBezTo>
                      <a:pt x="1541" y="8325"/>
                      <a:pt x="822" y="8770"/>
                      <a:pt x="411" y="9044"/>
                    </a:cubicBezTo>
                    <a:lnTo>
                      <a:pt x="0" y="9301"/>
                    </a:lnTo>
                    <a:cubicBezTo>
                      <a:pt x="17" y="9609"/>
                      <a:pt x="35" y="9918"/>
                      <a:pt x="69" y="10226"/>
                    </a:cubicBezTo>
                    <a:cubicBezTo>
                      <a:pt x="599" y="15566"/>
                      <a:pt x="3200" y="19332"/>
                      <a:pt x="3200" y="19332"/>
                    </a:cubicBezTo>
                    <a:lnTo>
                      <a:pt x="5854" y="18389"/>
                    </a:lnTo>
                    <a:lnTo>
                      <a:pt x="5871" y="18389"/>
                    </a:lnTo>
                    <a:lnTo>
                      <a:pt x="11023" y="16541"/>
                    </a:lnTo>
                    <a:lnTo>
                      <a:pt x="6007" y="25151"/>
                    </a:lnTo>
                    <a:cubicBezTo>
                      <a:pt x="6007" y="25151"/>
                      <a:pt x="5802" y="27958"/>
                      <a:pt x="11023" y="32665"/>
                    </a:cubicBezTo>
                    <a:cubicBezTo>
                      <a:pt x="13605" y="35002"/>
                      <a:pt x="17658" y="35592"/>
                      <a:pt x="21094" y="35592"/>
                    </a:cubicBezTo>
                    <a:cubicBezTo>
                      <a:pt x="24604" y="35592"/>
                      <a:pt x="27471" y="34976"/>
                      <a:pt x="27471" y="34976"/>
                    </a:cubicBezTo>
                    <a:cubicBezTo>
                      <a:pt x="27711" y="34684"/>
                      <a:pt x="27951" y="34360"/>
                      <a:pt x="28190" y="34034"/>
                    </a:cubicBezTo>
                    <a:cubicBezTo>
                      <a:pt x="33257" y="26760"/>
                      <a:pt x="32983" y="13615"/>
                      <a:pt x="32983" y="13615"/>
                    </a:cubicBezTo>
                    <a:lnTo>
                      <a:pt x="40069" y="11474"/>
                    </a:lnTo>
                    <a:lnTo>
                      <a:pt x="42568" y="10721"/>
                    </a:lnTo>
                    <a:cubicBezTo>
                      <a:pt x="43065" y="5296"/>
                      <a:pt x="40806" y="75"/>
                      <a:pt x="40806" y="75"/>
                    </a:cubicBezTo>
                    <a:cubicBezTo>
                      <a:pt x="40005" y="23"/>
                      <a:pt x="39186" y="1"/>
                      <a:pt x="38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847524" y="1150198"/>
                <a:ext cx="754776" cy="267326"/>
              </a:xfrm>
              <a:custGeom>
                <a:avLst/>
                <a:gdLst/>
                <a:ahLst/>
                <a:cxnLst/>
                <a:rect l="l" t="t" r="r" b="b"/>
                <a:pathLst>
                  <a:path w="17254" h="6111" extrusionOk="0">
                    <a:moveTo>
                      <a:pt x="16860" y="0"/>
                    </a:moveTo>
                    <a:cubicBezTo>
                      <a:pt x="16671" y="0"/>
                      <a:pt x="12255" y="51"/>
                      <a:pt x="7926" y="1797"/>
                    </a:cubicBezTo>
                    <a:cubicBezTo>
                      <a:pt x="3647" y="3526"/>
                      <a:pt x="292" y="5341"/>
                      <a:pt x="258" y="5357"/>
                    </a:cubicBezTo>
                    <a:cubicBezTo>
                      <a:pt x="69" y="5460"/>
                      <a:pt x="0" y="5717"/>
                      <a:pt x="103" y="5905"/>
                    </a:cubicBezTo>
                    <a:cubicBezTo>
                      <a:pt x="171" y="6042"/>
                      <a:pt x="308" y="6110"/>
                      <a:pt x="445" y="6110"/>
                    </a:cubicBezTo>
                    <a:cubicBezTo>
                      <a:pt x="514" y="6110"/>
                      <a:pt x="582" y="6094"/>
                      <a:pt x="651" y="6060"/>
                    </a:cubicBezTo>
                    <a:cubicBezTo>
                      <a:pt x="685" y="6042"/>
                      <a:pt x="3989" y="4245"/>
                      <a:pt x="8216" y="2550"/>
                    </a:cubicBezTo>
                    <a:cubicBezTo>
                      <a:pt x="12410" y="856"/>
                      <a:pt x="16826" y="804"/>
                      <a:pt x="16860" y="804"/>
                    </a:cubicBezTo>
                    <a:cubicBezTo>
                      <a:pt x="17082" y="804"/>
                      <a:pt x="17253" y="617"/>
                      <a:pt x="17253" y="393"/>
                    </a:cubicBezTo>
                    <a:cubicBezTo>
                      <a:pt x="17253" y="171"/>
                      <a:pt x="17082" y="0"/>
                      <a:pt x="16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2783405" y="1013151"/>
                <a:ext cx="733822" cy="110150"/>
              </a:xfrm>
              <a:custGeom>
                <a:avLst/>
                <a:gdLst/>
                <a:ahLst/>
                <a:cxnLst/>
                <a:rect l="l" t="t" r="r" b="b"/>
                <a:pathLst>
                  <a:path w="16775" h="2518" extrusionOk="0">
                    <a:moveTo>
                      <a:pt x="14786" y="1"/>
                    </a:moveTo>
                    <a:cubicBezTo>
                      <a:pt x="9577" y="1"/>
                      <a:pt x="775" y="1652"/>
                      <a:pt x="361" y="1730"/>
                    </a:cubicBezTo>
                    <a:cubicBezTo>
                      <a:pt x="137" y="1764"/>
                      <a:pt x="1" y="1986"/>
                      <a:pt x="35" y="2191"/>
                    </a:cubicBezTo>
                    <a:cubicBezTo>
                      <a:pt x="69" y="2397"/>
                      <a:pt x="240" y="2517"/>
                      <a:pt x="429" y="2517"/>
                    </a:cubicBezTo>
                    <a:lnTo>
                      <a:pt x="498" y="2517"/>
                    </a:lnTo>
                    <a:cubicBezTo>
                      <a:pt x="605" y="2501"/>
                      <a:pt x="9675" y="794"/>
                      <a:pt x="14819" y="794"/>
                    </a:cubicBezTo>
                    <a:cubicBezTo>
                      <a:pt x="15366" y="794"/>
                      <a:pt x="15870" y="813"/>
                      <a:pt x="16313" y="856"/>
                    </a:cubicBezTo>
                    <a:cubicBezTo>
                      <a:pt x="16332" y="859"/>
                      <a:pt x="16351" y="861"/>
                      <a:pt x="16370" y="861"/>
                    </a:cubicBezTo>
                    <a:cubicBezTo>
                      <a:pt x="16569" y="861"/>
                      <a:pt x="16742" y="700"/>
                      <a:pt x="16758" y="497"/>
                    </a:cubicBezTo>
                    <a:cubicBezTo>
                      <a:pt x="16775" y="292"/>
                      <a:pt x="16621" y="87"/>
                      <a:pt x="16398" y="69"/>
                    </a:cubicBezTo>
                    <a:cubicBezTo>
                      <a:pt x="15918" y="22"/>
                      <a:pt x="15375" y="1"/>
                      <a:pt x="14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3437800" y="975444"/>
                <a:ext cx="238935" cy="501974"/>
              </a:xfrm>
              <a:custGeom>
                <a:avLst/>
                <a:gdLst/>
                <a:ahLst/>
                <a:cxnLst/>
                <a:rect l="l" t="t" r="r" b="b"/>
                <a:pathLst>
                  <a:path w="5462" h="11475" extrusionOk="0">
                    <a:moveTo>
                      <a:pt x="757" y="1"/>
                    </a:moveTo>
                    <a:cubicBezTo>
                      <a:pt x="505" y="1"/>
                      <a:pt x="253" y="3"/>
                      <a:pt x="0" y="7"/>
                    </a:cubicBezTo>
                    <a:cubicBezTo>
                      <a:pt x="1678" y="3567"/>
                      <a:pt x="2533" y="7521"/>
                      <a:pt x="2465" y="11474"/>
                    </a:cubicBezTo>
                    <a:lnTo>
                      <a:pt x="4964" y="10721"/>
                    </a:lnTo>
                    <a:cubicBezTo>
                      <a:pt x="5461" y="5296"/>
                      <a:pt x="3202" y="75"/>
                      <a:pt x="3202" y="75"/>
                    </a:cubicBezTo>
                    <a:cubicBezTo>
                      <a:pt x="2401" y="23"/>
                      <a:pt x="1582"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792889" y="1316422"/>
                <a:ext cx="256127" cy="504686"/>
              </a:xfrm>
              <a:custGeom>
                <a:avLst/>
                <a:gdLst/>
                <a:ahLst/>
                <a:cxnLst/>
                <a:rect l="l" t="t" r="r" b="b"/>
                <a:pathLst>
                  <a:path w="5855" h="11537" extrusionOk="0">
                    <a:moveTo>
                      <a:pt x="2516" y="0"/>
                    </a:moveTo>
                    <a:cubicBezTo>
                      <a:pt x="907" y="872"/>
                      <a:pt x="0" y="1506"/>
                      <a:pt x="0" y="1506"/>
                    </a:cubicBezTo>
                    <a:cubicBezTo>
                      <a:pt x="291" y="7326"/>
                      <a:pt x="3200" y="11537"/>
                      <a:pt x="3200" y="11537"/>
                    </a:cubicBezTo>
                    <a:lnTo>
                      <a:pt x="5854" y="10594"/>
                    </a:lnTo>
                    <a:cubicBezTo>
                      <a:pt x="3663" y="7531"/>
                      <a:pt x="2481" y="3766"/>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539319" y="1043115"/>
                <a:ext cx="331018" cy="202014"/>
              </a:xfrm>
              <a:custGeom>
                <a:avLst/>
                <a:gdLst/>
                <a:ahLst/>
                <a:cxnLst/>
                <a:rect l="l" t="t" r="r" b="b"/>
                <a:pathLst>
                  <a:path w="7567" h="4618" extrusionOk="0">
                    <a:moveTo>
                      <a:pt x="7566" y="0"/>
                    </a:moveTo>
                    <a:lnTo>
                      <a:pt x="7566" y="0"/>
                    </a:lnTo>
                    <a:cubicBezTo>
                      <a:pt x="5804" y="360"/>
                      <a:pt x="4708" y="634"/>
                      <a:pt x="4708" y="634"/>
                    </a:cubicBezTo>
                    <a:lnTo>
                      <a:pt x="2192" y="1438"/>
                    </a:lnTo>
                    <a:cubicBezTo>
                      <a:pt x="1438" y="1456"/>
                      <a:pt x="719" y="1490"/>
                      <a:pt x="1" y="1558"/>
                    </a:cubicBezTo>
                    <a:cubicBezTo>
                      <a:pt x="18" y="2448"/>
                      <a:pt x="463" y="3338"/>
                      <a:pt x="1165" y="3903"/>
                    </a:cubicBezTo>
                    <a:cubicBezTo>
                      <a:pt x="1762" y="4380"/>
                      <a:pt x="2525" y="4617"/>
                      <a:pt x="3290" y="4617"/>
                    </a:cubicBezTo>
                    <a:cubicBezTo>
                      <a:pt x="3732" y="4617"/>
                      <a:pt x="4175" y="4539"/>
                      <a:pt x="4588" y="4382"/>
                    </a:cubicBezTo>
                    <a:cubicBezTo>
                      <a:pt x="5735" y="3955"/>
                      <a:pt x="6625" y="3012"/>
                      <a:pt x="7105" y="1901"/>
                    </a:cubicBezTo>
                    <a:cubicBezTo>
                      <a:pt x="7361" y="1301"/>
                      <a:pt x="7515" y="650"/>
                      <a:pt x="7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2289241" y="539500"/>
                <a:ext cx="553418" cy="382900"/>
              </a:xfrm>
              <a:custGeom>
                <a:avLst/>
                <a:gdLst/>
                <a:ahLst/>
                <a:cxnLst/>
                <a:rect l="l" t="t" r="r" b="b"/>
                <a:pathLst>
                  <a:path w="12651" h="8753" extrusionOk="0">
                    <a:moveTo>
                      <a:pt x="8182" y="1"/>
                    </a:moveTo>
                    <a:cubicBezTo>
                      <a:pt x="7303" y="1"/>
                      <a:pt x="6429" y="265"/>
                      <a:pt x="5581" y="542"/>
                    </a:cubicBezTo>
                    <a:cubicBezTo>
                      <a:pt x="4656" y="850"/>
                      <a:pt x="3716" y="1175"/>
                      <a:pt x="2723" y="1193"/>
                    </a:cubicBezTo>
                    <a:cubicBezTo>
                      <a:pt x="2425" y="1193"/>
                      <a:pt x="2119" y="1164"/>
                      <a:pt x="1821" y="1164"/>
                    </a:cubicBezTo>
                    <a:cubicBezTo>
                      <a:pt x="1502" y="1164"/>
                      <a:pt x="1191" y="1196"/>
                      <a:pt x="909" y="1329"/>
                    </a:cubicBezTo>
                    <a:cubicBezTo>
                      <a:pt x="327" y="1603"/>
                      <a:pt x="1" y="2254"/>
                      <a:pt x="53" y="2870"/>
                    </a:cubicBezTo>
                    <a:cubicBezTo>
                      <a:pt x="87" y="3486"/>
                      <a:pt x="429" y="4050"/>
                      <a:pt x="874" y="4495"/>
                    </a:cubicBezTo>
                    <a:cubicBezTo>
                      <a:pt x="1336" y="4924"/>
                      <a:pt x="1918" y="5232"/>
                      <a:pt x="2483" y="5522"/>
                    </a:cubicBezTo>
                    <a:cubicBezTo>
                      <a:pt x="3869" y="6207"/>
                      <a:pt x="5444" y="6533"/>
                      <a:pt x="6916" y="7012"/>
                    </a:cubicBezTo>
                    <a:cubicBezTo>
                      <a:pt x="8063" y="7389"/>
                      <a:pt x="9141" y="7850"/>
                      <a:pt x="10014" y="8637"/>
                    </a:cubicBezTo>
                    <a:cubicBezTo>
                      <a:pt x="10014" y="8637"/>
                      <a:pt x="10346" y="8752"/>
                      <a:pt x="10698" y="8752"/>
                    </a:cubicBezTo>
                    <a:cubicBezTo>
                      <a:pt x="10923" y="8752"/>
                      <a:pt x="11155" y="8706"/>
                      <a:pt x="11315" y="8553"/>
                    </a:cubicBezTo>
                    <a:cubicBezTo>
                      <a:pt x="11503" y="8364"/>
                      <a:pt x="12051" y="7063"/>
                      <a:pt x="12342" y="5643"/>
                    </a:cubicBezTo>
                    <a:cubicBezTo>
                      <a:pt x="12650" y="4016"/>
                      <a:pt x="12633" y="2270"/>
                      <a:pt x="11366" y="1877"/>
                    </a:cubicBezTo>
                    <a:cubicBezTo>
                      <a:pt x="11161" y="1449"/>
                      <a:pt x="11332" y="832"/>
                      <a:pt x="11760" y="611"/>
                    </a:cubicBezTo>
                    <a:lnTo>
                      <a:pt x="11760" y="611"/>
                    </a:lnTo>
                    <a:cubicBezTo>
                      <a:pt x="11332" y="627"/>
                      <a:pt x="10905" y="1021"/>
                      <a:pt x="10973" y="1449"/>
                    </a:cubicBezTo>
                    <a:cubicBezTo>
                      <a:pt x="10613" y="559"/>
                      <a:pt x="9467" y="79"/>
                      <a:pt x="8474" y="11"/>
                    </a:cubicBezTo>
                    <a:cubicBezTo>
                      <a:pt x="8377" y="4"/>
                      <a:pt x="8279" y="1"/>
                      <a:pt x="8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2590236" y="705418"/>
                <a:ext cx="238935" cy="216975"/>
              </a:xfrm>
              <a:custGeom>
                <a:avLst/>
                <a:gdLst/>
                <a:ahLst/>
                <a:cxnLst/>
                <a:rect l="l" t="t" r="r" b="b"/>
                <a:pathLst>
                  <a:path w="5462" h="4960" extrusionOk="0">
                    <a:moveTo>
                      <a:pt x="1326" y="0"/>
                    </a:moveTo>
                    <a:cubicBezTo>
                      <a:pt x="789" y="0"/>
                      <a:pt x="429" y="52"/>
                      <a:pt x="429" y="52"/>
                    </a:cubicBezTo>
                    <a:lnTo>
                      <a:pt x="1" y="1610"/>
                    </a:lnTo>
                    <a:lnTo>
                      <a:pt x="35" y="3219"/>
                    </a:lnTo>
                    <a:cubicBezTo>
                      <a:pt x="1182" y="3596"/>
                      <a:pt x="2260" y="4057"/>
                      <a:pt x="3133" y="4844"/>
                    </a:cubicBezTo>
                    <a:cubicBezTo>
                      <a:pt x="3133" y="4844"/>
                      <a:pt x="3465" y="4959"/>
                      <a:pt x="3817" y="4959"/>
                    </a:cubicBezTo>
                    <a:cubicBezTo>
                      <a:pt x="4042" y="4959"/>
                      <a:pt x="4274" y="4913"/>
                      <a:pt x="4434" y="4760"/>
                    </a:cubicBezTo>
                    <a:cubicBezTo>
                      <a:pt x="4622" y="4571"/>
                      <a:pt x="5170" y="3270"/>
                      <a:pt x="5461" y="1850"/>
                    </a:cubicBezTo>
                    <a:cubicBezTo>
                      <a:pt x="4532" y="250"/>
                      <a:pt x="2504"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590236" y="864905"/>
                <a:ext cx="212688" cy="329662"/>
              </a:xfrm>
              <a:custGeom>
                <a:avLst/>
                <a:gdLst/>
                <a:ahLst/>
                <a:cxnLst/>
                <a:rect l="l" t="t" r="r" b="b"/>
                <a:pathLst>
                  <a:path w="4862" h="7536" extrusionOk="0">
                    <a:moveTo>
                      <a:pt x="3047" y="0"/>
                    </a:moveTo>
                    <a:lnTo>
                      <a:pt x="1952" y="1643"/>
                    </a:lnTo>
                    <a:lnTo>
                      <a:pt x="1" y="4571"/>
                    </a:lnTo>
                    <a:cubicBezTo>
                      <a:pt x="155" y="5324"/>
                      <a:pt x="206" y="5991"/>
                      <a:pt x="377" y="6505"/>
                    </a:cubicBezTo>
                    <a:cubicBezTo>
                      <a:pt x="571" y="7135"/>
                      <a:pt x="917" y="7536"/>
                      <a:pt x="1774" y="7536"/>
                    </a:cubicBezTo>
                    <a:cubicBezTo>
                      <a:pt x="1826" y="7536"/>
                      <a:pt x="1880" y="7534"/>
                      <a:pt x="1935" y="7532"/>
                    </a:cubicBezTo>
                    <a:cubicBezTo>
                      <a:pt x="3202" y="7463"/>
                      <a:pt x="3989" y="6659"/>
                      <a:pt x="4451" y="5854"/>
                    </a:cubicBezTo>
                    <a:cubicBezTo>
                      <a:pt x="4845" y="5153"/>
                      <a:pt x="4862" y="4297"/>
                      <a:pt x="4553" y="3561"/>
                    </a:cubicBezTo>
                    <a:lnTo>
                      <a:pt x="3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2590236" y="935288"/>
                <a:ext cx="155076" cy="214219"/>
              </a:xfrm>
              <a:custGeom>
                <a:avLst/>
                <a:gdLst/>
                <a:ahLst/>
                <a:cxnLst/>
                <a:rect l="l" t="t" r="r" b="b"/>
                <a:pathLst>
                  <a:path w="3545" h="4897" extrusionOk="0">
                    <a:moveTo>
                      <a:pt x="2472" y="1"/>
                    </a:moveTo>
                    <a:cubicBezTo>
                      <a:pt x="2298" y="1"/>
                      <a:pt x="2124" y="12"/>
                      <a:pt x="1952" y="34"/>
                    </a:cubicBezTo>
                    <a:lnTo>
                      <a:pt x="1" y="2962"/>
                    </a:lnTo>
                    <a:cubicBezTo>
                      <a:pt x="155" y="3715"/>
                      <a:pt x="206" y="4382"/>
                      <a:pt x="377" y="4896"/>
                    </a:cubicBezTo>
                    <a:cubicBezTo>
                      <a:pt x="397" y="4896"/>
                      <a:pt x="416" y="4896"/>
                      <a:pt x="436" y="4896"/>
                    </a:cubicBezTo>
                    <a:cubicBezTo>
                      <a:pt x="1051" y="4896"/>
                      <a:pt x="1676" y="4626"/>
                      <a:pt x="2141" y="4211"/>
                    </a:cubicBezTo>
                    <a:cubicBezTo>
                      <a:pt x="2671" y="3715"/>
                      <a:pt x="3031" y="3031"/>
                      <a:pt x="3218" y="2328"/>
                    </a:cubicBezTo>
                    <a:cubicBezTo>
                      <a:pt x="3424" y="1627"/>
                      <a:pt x="3476" y="890"/>
                      <a:pt x="3544" y="155"/>
                    </a:cubicBezTo>
                    <a:cubicBezTo>
                      <a:pt x="3197" y="50"/>
                      <a:pt x="2835" y="1"/>
                      <a:pt x="2472"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2379876" y="707649"/>
                <a:ext cx="395367" cy="384300"/>
              </a:xfrm>
              <a:custGeom>
                <a:avLst/>
                <a:gdLst/>
                <a:ahLst/>
                <a:cxnLst/>
                <a:rect l="l" t="t" r="r" b="b"/>
                <a:pathLst>
                  <a:path w="9038" h="8785" extrusionOk="0">
                    <a:moveTo>
                      <a:pt x="5238" y="1"/>
                    </a:moveTo>
                    <a:lnTo>
                      <a:pt x="5238" y="1"/>
                    </a:lnTo>
                    <a:cubicBezTo>
                      <a:pt x="4639" y="167"/>
                      <a:pt x="4022" y="256"/>
                      <a:pt x="3407" y="256"/>
                    </a:cubicBezTo>
                    <a:cubicBezTo>
                      <a:pt x="3195" y="256"/>
                      <a:pt x="2984" y="246"/>
                      <a:pt x="2773" y="224"/>
                    </a:cubicBezTo>
                    <a:cubicBezTo>
                      <a:pt x="2405" y="193"/>
                      <a:pt x="2051" y="135"/>
                      <a:pt x="1686" y="135"/>
                    </a:cubicBezTo>
                    <a:cubicBezTo>
                      <a:pt x="1643" y="135"/>
                      <a:pt x="1600" y="136"/>
                      <a:pt x="1557" y="138"/>
                    </a:cubicBezTo>
                    <a:cubicBezTo>
                      <a:pt x="1164" y="156"/>
                      <a:pt x="754" y="275"/>
                      <a:pt x="462" y="549"/>
                    </a:cubicBezTo>
                    <a:cubicBezTo>
                      <a:pt x="172" y="822"/>
                      <a:pt x="1" y="1354"/>
                      <a:pt x="188" y="1713"/>
                    </a:cubicBezTo>
                    <a:lnTo>
                      <a:pt x="1644" y="6437"/>
                    </a:lnTo>
                    <a:cubicBezTo>
                      <a:pt x="1883" y="7395"/>
                      <a:pt x="2550" y="8046"/>
                      <a:pt x="3047" y="8388"/>
                    </a:cubicBezTo>
                    <a:cubicBezTo>
                      <a:pt x="3415" y="8633"/>
                      <a:pt x="3870" y="8784"/>
                      <a:pt x="4374" y="8784"/>
                    </a:cubicBezTo>
                    <a:cubicBezTo>
                      <a:pt x="4644" y="8784"/>
                      <a:pt x="4928" y="8741"/>
                      <a:pt x="5220" y="8645"/>
                    </a:cubicBezTo>
                    <a:cubicBezTo>
                      <a:pt x="7326" y="7926"/>
                      <a:pt x="8730" y="6831"/>
                      <a:pt x="8199" y="4640"/>
                    </a:cubicBezTo>
                    <a:lnTo>
                      <a:pt x="7856" y="3595"/>
                    </a:lnTo>
                    <a:cubicBezTo>
                      <a:pt x="8267" y="3424"/>
                      <a:pt x="8730" y="3031"/>
                      <a:pt x="8901" y="2603"/>
                    </a:cubicBezTo>
                    <a:cubicBezTo>
                      <a:pt x="9004" y="2347"/>
                      <a:pt x="9038" y="2038"/>
                      <a:pt x="8952" y="1765"/>
                    </a:cubicBezTo>
                    <a:cubicBezTo>
                      <a:pt x="8867" y="1491"/>
                      <a:pt x="8661" y="1233"/>
                      <a:pt x="8388" y="1148"/>
                    </a:cubicBezTo>
                    <a:cubicBezTo>
                      <a:pt x="8334" y="1132"/>
                      <a:pt x="8275" y="1124"/>
                      <a:pt x="8212" y="1124"/>
                    </a:cubicBezTo>
                    <a:cubicBezTo>
                      <a:pt x="7951" y="1124"/>
                      <a:pt x="7632" y="1257"/>
                      <a:pt x="7480" y="1422"/>
                    </a:cubicBezTo>
                    <a:cubicBezTo>
                      <a:pt x="7155" y="1799"/>
                      <a:pt x="7822" y="3168"/>
                      <a:pt x="7395" y="3271"/>
                    </a:cubicBezTo>
                    <a:cubicBezTo>
                      <a:pt x="7378" y="3274"/>
                      <a:pt x="7361" y="3276"/>
                      <a:pt x="7346" y="3276"/>
                    </a:cubicBezTo>
                    <a:cubicBezTo>
                      <a:pt x="6947" y="3276"/>
                      <a:pt x="6908" y="2274"/>
                      <a:pt x="6727" y="1765"/>
                    </a:cubicBezTo>
                    <a:cubicBezTo>
                      <a:pt x="6539" y="1217"/>
                      <a:pt x="6179" y="1251"/>
                      <a:pt x="5665" y="1114"/>
                    </a:cubicBezTo>
                    <a:cubicBezTo>
                      <a:pt x="5152" y="977"/>
                      <a:pt x="5238" y="1"/>
                      <a:pt x="5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2953390" y="1591172"/>
                <a:ext cx="189460" cy="188716"/>
              </a:xfrm>
              <a:custGeom>
                <a:avLst/>
                <a:gdLst/>
                <a:ahLst/>
                <a:cxnLst/>
                <a:rect l="l" t="t" r="r" b="b"/>
                <a:pathLst>
                  <a:path w="4331" h="4314" extrusionOk="0">
                    <a:moveTo>
                      <a:pt x="2174" y="0"/>
                    </a:moveTo>
                    <a:cubicBezTo>
                      <a:pt x="976" y="0"/>
                      <a:pt x="1" y="959"/>
                      <a:pt x="1" y="2157"/>
                    </a:cubicBezTo>
                    <a:cubicBezTo>
                      <a:pt x="1" y="3355"/>
                      <a:pt x="976" y="4313"/>
                      <a:pt x="2174" y="4313"/>
                    </a:cubicBezTo>
                    <a:cubicBezTo>
                      <a:pt x="3355" y="4313"/>
                      <a:pt x="4330" y="3355"/>
                      <a:pt x="4330" y="2157"/>
                    </a:cubicBezTo>
                    <a:cubicBezTo>
                      <a:pt x="4330" y="959"/>
                      <a:pt x="3355" y="0"/>
                      <a:pt x="2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713225" y="1512566"/>
                <a:ext cx="297860" cy="286092"/>
              </a:xfrm>
              <a:custGeom>
                <a:avLst/>
                <a:gdLst/>
                <a:ahLst/>
                <a:cxnLst/>
                <a:rect l="l" t="t" r="r" b="b"/>
                <a:pathLst>
                  <a:path w="6809" h="6540" extrusionOk="0">
                    <a:moveTo>
                      <a:pt x="4656" y="1404"/>
                    </a:moveTo>
                    <a:cubicBezTo>
                      <a:pt x="4896" y="1575"/>
                      <a:pt x="5135" y="1660"/>
                      <a:pt x="5391" y="1694"/>
                    </a:cubicBezTo>
                    <a:cubicBezTo>
                      <a:pt x="5529" y="2216"/>
                      <a:pt x="5097" y="2323"/>
                      <a:pt x="4628" y="2323"/>
                    </a:cubicBezTo>
                    <a:cubicBezTo>
                      <a:pt x="4450" y="2323"/>
                      <a:pt x="4268" y="2308"/>
                      <a:pt x="4108" y="2294"/>
                    </a:cubicBezTo>
                    <a:cubicBezTo>
                      <a:pt x="4364" y="2020"/>
                      <a:pt x="4553" y="1678"/>
                      <a:pt x="4656" y="1404"/>
                    </a:cubicBezTo>
                    <a:close/>
                    <a:moveTo>
                      <a:pt x="3424" y="1"/>
                    </a:moveTo>
                    <a:cubicBezTo>
                      <a:pt x="3013" y="309"/>
                      <a:pt x="2808" y="822"/>
                      <a:pt x="2687" y="1301"/>
                    </a:cubicBezTo>
                    <a:cubicBezTo>
                      <a:pt x="2653" y="1438"/>
                      <a:pt x="2619" y="1610"/>
                      <a:pt x="2602" y="1797"/>
                    </a:cubicBezTo>
                    <a:cubicBezTo>
                      <a:pt x="2311" y="1694"/>
                      <a:pt x="2037" y="1592"/>
                      <a:pt x="1746" y="1489"/>
                    </a:cubicBezTo>
                    <a:cubicBezTo>
                      <a:pt x="1592" y="1438"/>
                      <a:pt x="1404" y="1404"/>
                      <a:pt x="1301" y="1249"/>
                    </a:cubicBezTo>
                    <a:cubicBezTo>
                      <a:pt x="1181" y="1062"/>
                      <a:pt x="1318" y="856"/>
                      <a:pt x="1438" y="720"/>
                    </a:cubicBezTo>
                    <a:cubicBezTo>
                      <a:pt x="1510" y="646"/>
                      <a:pt x="1447" y="537"/>
                      <a:pt x="1354" y="537"/>
                    </a:cubicBezTo>
                    <a:cubicBezTo>
                      <a:pt x="1337" y="537"/>
                      <a:pt x="1320" y="540"/>
                      <a:pt x="1301" y="548"/>
                    </a:cubicBezTo>
                    <a:cubicBezTo>
                      <a:pt x="993" y="720"/>
                      <a:pt x="959" y="1165"/>
                      <a:pt x="1112" y="1438"/>
                    </a:cubicBezTo>
                    <a:cubicBezTo>
                      <a:pt x="1233" y="1644"/>
                      <a:pt x="1438" y="1763"/>
                      <a:pt x="1660" y="1831"/>
                    </a:cubicBezTo>
                    <a:cubicBezTo>
                      <a:pt x="1968" y="1934"/>
                      <a:pt x="2276" y="2020"/>
                      <a:pt x="2584" y="2105"/>
                    </a:cubicBezTo>
                    <a:cubicBezTo>
                      <a:pt x="2602" y="2294"/>
                      <a:pt x="2653" y="2482"/>
                      <a:pt x="2773" y="2585"/>
                    </a:cubicBezTo>
                    <a:cubicBezTo>
                      <a:pt x="2914" y="2726"/>
                      <a:pt x="3070" y="2786"/>
                      <a:pt x="3230" y="2786"/>
                    </a:cubicBezTo>
                    <a:cubicBezTo>
                      <a:pt x="3400" y="2786"/>
                      <a:pt x="3573" y="2717"/>
                      <a:pt x="3732" y="2602"/>
                    </a:cubicBezTo>
                    <a:lnTo>
                      <a:pt x="3766" y="2602"/>
                    </a:lnTo>
                    <a:cubicBezTo>
                      <a:pt x="3800" y="2602"/>
                      <a:pt x="3835" y="2602"/>
                      <a:pt x="3851" y="2585"/>
                    </a:cubicBezTo>
                    <a:cubicBezTo>
                      <a:pt x="4071" y="2689"/>
                      <a:pt x="4322" y="2739"/>
                      <a:pt x="4567" y="2739"/>
                    </a:cubicBezTo>
                    <a:cubicBezTo>
                      <a:pt x="4685" y="2739"/>
                      <a:pt x="4801" y="2727"/>
                      <a:pt x="4912" y="2705"/>
                    </a:cubicBezTo>
                    <a:lnTo>
                      <a:pt x="4912" y="2705"/>
                    </a:lnTo>
                    <a:cubicBezTo>
                      <a:pt x="5194" y="3528"/>
                      <a:pt x="4612" y="3721"/>
                      <a:pt x="3982" y="3721"/>
                    </a:cubicBezTo>
                    <a:cubicBezTo>
                      <a:pt x="3616" y="3721"/>
                      <a:pt x="3234" y="3656"/>
                      <a:pt x="2995" y="3612"/>
                    </a:cubicBezTo>
                    <a:cubicBezTo>
                      <a:pt x="2397" y="3509"/>
                      <a:pt x="1062" y="3253"/>
                      <a:pt x="1062" y="2413"/>
                    </a:cubicBezTo>
                    <a:cubicBezTo>
                      <a:pt x="1062" y="2309"/>
                      <a:pt x="976" y="2252"/>
                      <a:pt x="892" y="2252"/>
                    </a:cubicBezTo>
                    <a:cubicBezTo>
                      <a:pt x="825" y="2252"/>
                      <a:pt x="759" y="2287"/>
                      <a:pt x="736" y="2363"/>
                    </a:cubicBezTo>
                    <a:cubicBezTo>
                      <a:pt x="291" y="3646"/>
                      <a:pt x="2773" y="4006"/>
                      <a:pt x="3543" y="4091"/>
                    </a:cubicBezTo>
                    <a:cubicBezTo>
                      <a:pt x="3650" y="4107"/>
                      <a:pt x="3761" y="4115"/>
                      <a:pt x="3875" y="4115"/>
                    </a:cubicBezTo>
                    <a:cubicBezTo>
                      <a:pt x="4126" y="4115"/>
                      <a:pt x="4386" y="4077"/>
                      <a:pt x="4622" y="4006"/>
                    </a:cubicBezTo>
                    <a:lnTo>
                      <a:pt x="4622" y="4006"/>
                    </a:lnTo>
                    <a:cubicBezTo>
                      <a:pt x="4850" y="4792"/>
                      <a:pt x="4365" y="4921"/>
                      <a:pt x="3819" y="4921"/>
                    </a:cubicBezTo>
                    <a:cubicBezTo>
                      <a:pt x="3628" y="4921"/>
                      <a:pt x="3430" y="4905"/>
                      <a:pt x="3253" y="4896"/>
                    </a:cubicBezTo>
                    <a:cubicBezTo>
                      <a:pt x="2413" y="4844"/>
                      <a:pt x="1062" y="4793"/>
                      <a:pt x="959" y="3664"/>
                    </a:cubicBezTo>
                    <a:cubicBezTo>
                      <a:pt x="948" y="3566"/>
                      <a:pt x="861" y="3489"/>
                      <a:pt x="778" y="3489"/>
                    </a:cubicBezTo>
                    <a:cubicBezTo>
                      <a:pt x="729" y="3489"/>
                      <a:pt x="682" y="3514"/>
                      <a:pt x="651" y="3577"/>
                    </a:cubicBezTo>
                    <a:cubicBezTo>
                      <a:pt x="1" y="4896"/>
                      <a:pt x="2157" y="5238"/>
                      <a:pt x="2979" y="5323"/>
                    </a:cubicBezTo>
                    <a:cubicBezTo>
                      <a:pt x="3121" y="5337"/>
                      <a:pt x="3277" y="5346"/>
                      <a:pt x="3439" y="5346"/>
                    </a:cubicBezTo>
                    <a:cubicBezTo>
                      <a:pt x="3669" y="5346"/>
                      <a:pt x="3912" y="5329"/>
                      <a:pt x="4143" y="5289"/>
                    </a:cubicBezTo>
                    <a:lnTo>
                      <a:pt x="4143" y="5289"/>
                    </a:lnTo>
                    <a:cubicBezTo>
                      <a:pt x="4387" y="6010"/>
                      <a:pt x="3628" y="6125"/>
                      <a:pt x="3031" y="6125"/>
                    </a:cubicBezTo>
                    <a:cubicBezTo>
                      <a:pt x="2876" y="6125"/>
                      <a:pt x="2732" y="6118"/>
                      <a:pt x="2619" y="6110"/>
                    </a:cubicBezTo>
                    <a:cubicBezTo>
                      <a:pt x="1934" y="6060"/>
                      <a:pt x="1096" y="5786"/>
                      <a:pt x="804" y="5118"/>
                    </a:cubicBezTo>
                    <a:cubicBezTo>
                      <a:pt x="778" y="5059"/>
                      <a:pt x="721" y="5032"/>
                      <a:pt x="662" y="5032"/>
                    </a:cubicBezTo>
                    <a:cubicBezTo>
                      <a:pt x="568" y="5032"/>
                      <a:pt x="469" y="5099"/>
                      <a:pt x="480" y="5204"/>
                    </a:cubicBezTo>
                    <a:cubicBezTo>
                      <a:pt x="595" y="6296"/>
                      <a:pt x="2152" y="6540"/>
                      <a:pt x="3043" y="6540"/>
                    </a:cubicBezTo>
                    <a:cubicBezTo>
                      <a:pt x="3074" y="6540"/>
                      <a:pt x="3103" y="6540"/>
                      <a:pt x="3132" y="6539"/>
                    </a:cubicBezTo>
                    <a:cubicBezTo>
                      <a:pt x="3526" y="6521"/>
                      <a:pt x="4108" y="6436"/>
                      <a:pt x="4348" y="6076"/>
                    </a:cubicBezTo>
                    <a:cubicBezTo>
                      <a:pt x="4536" y="5802"/>
                      <a:pt x="4622" y="5478"/>
                      <a:pt x="4399" y="5220"/>
                    </a:cubicBezTo>
                    <a:cubicBezTo>
                      <a:pt x="4964" y="5067"/>
                      <a:pt x="5289" y="4691"/>
                      <a:pt x="4793" y="3954"/>
                    </a:cubicBezTo>
                    <a:cubicBezTo>
                      <a:pt x="5323" y="3748"/>
                      <a:pt x="5615" y="3321"/>
                      <a:pt x="5049" y="2671"/>
                    </a:cubicBezTo>
                    <a:cubicBezTo>
                      <a:pt x="5170" y="2637"/>
                      <a:pt x="5272" y="2585"/>
                      <a:pt x="5357" y="2516"/>
                    </a:cubicBezTo>
                    <a:cubicBezTo>
                      <a:pt x="5597" y="2345"/>
                      <a:pt x="5752" y="1968"/>
                      <a:pt x="5597" y="1712"/>
                    </a:cubicBezTo>
                    <a:cubicBezTo>
                      <a:pt x="5683" y="1712"/>
                      <a:pt x="5786" y="1694"/>
                      <a:pt x="5871" y="1678"/>
                    </a:cubicBezTo>
                    <a:cubicBezTo>
                      <a:pt x="6282" y="1610"/>
                      <a:pt x="6744" y="1233"/>
                      <a:pt x="6795" y="822"/>
                    </a:cubicBezTo>
                    <a:cubicBezTo>
                      <a:pt x="6809" y="718"/>
                      <a:pt x="6703" y="643"/>
                      <a:pt x="6606" y="643"/>
                    </a:cubicBezTo>
                    <a:cubicBezTo>
                      <a:pt x="6576" y="643"/>
                      <a:pt x="6546" y="651"/>
                      <a:pt x="6521" y="667"/>
                    </a:cubicBezTo>
                    <a:cubicBezTo>
                      <a:pt x="6384" y="770"/>
                      <a:pt x="6282" y="907"/>
                      <a:pt x="6162" y="1028"/>
                    </a:cubicBezTo>
                    <a:cubicBezTo>
                      <a:pt x="5939" y="1233"/>
                      <a:pt x="5631" y="1301"/>
                      <a:pt x="5341" y="1318"/>
                    </a:cubicBezTo>
                    <a:cubicBezTo>
                      <a:pt x="5101" y="1318"/>
                      <a:pt x="4930" y="1147"/>
                      <a:pt x="4707" y="1130"/>
                    </a:cubicBezTo>
                    <a:cubicBezTo>
                      <a:pt x="4696" y="1063"/>
                      <a:pt x="4641" y="1011"/>
                      <a:pt x="4581" y="1011"/>
                    </a:cubicBezTo>
                    <a:cubicBezTo>
                      <a:pt x="4549" y="1011"/>
                      <a:pt x="4515" y="1026"/>
                      <a:pt x="4485" y="1062"/>
                    </a:cubicBezTo>
                    <a:cubicBezTo>
                      <a:pt x="4280" y="1301"/>
                      <a:pt x="4143" y="1592"/>
                      <a:pt x="3954" y="1831"/>
                    </a:cubicBezTo>
                    <a:cubicBezTo>
                      <a:pt x="3818" y="2001"/>
                      <a:pt x="3466" y="2335"/>
                      <a:pt x="3223" y="2335"/>
                    </a:cubicBezTo>
                    <a:cubicBezTo>
                      <a:pt x="3098" y="2335"/>
                      <a:pt x="3002" y="2247"/>
                      <a:pt x="2979" y="2003"/>
                    </a:cubicBezTo>
                    <a:cubicBezTo>
                      <a:pt x="2910" y="1267"/>
                      <a:pt x="3235" y="685"/>
                      <a:pt x="3440" y="17"/>
                    </a:cubicBezTo>
                    <a:cubicBezTo>
                      <a:pt x="3440" y="17"/>
                      <a:pt x="3440" y="1"/>
                      <a:pt x="3424"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2537832" y="814382"/>
                <a:ext cx="74192" cy="39852"/>
              </a:xfrm>
              <a:custGeom>
                <a:avLst/>
                <a:gdLst/>
                <a:ahLst/>
                <a:cxnLst/>
                <a:rect l="l" t="t" r="r" b="b"/>
                <a:pathLst>
                  <a:path w="1696" h="911" extrusionOk="0">
                    <a:moveTo>
                      <a:pt x="1265" y="0"/>
                    </a:moveTo>
                    <a:cubicBezTo>
                      <a:pt x="885" y="0"/>
                      <a:pt x="463" y="221"/>
                      <a:pt x="172" y="386"/>
                    </a:cubicBezTo>
                    <a:cubicBezTo>
                      <a:pt x="52" y="454"/>
                      <a:pt x="0" y="591"/>
                      <a:pt x="35" y="710"/>
                    </a:cubicBezTo>
                    <a:cubicBezTo>
                      <a:pt x="52" y="762"/>
                      <a:pt x="69" y="797"/>
                      <a:pt x="103" y="831"/>
                    </a:cubicBezTo>
                    <a:cubicBezTo>
                      <a:pt x="167" y="884"/>
                      <a:pt x="245" y="911"/>
                      <a:pt x="319" y="911"/>
                    </a:cubicBezTo>
                    <a:cubicBezTo>
                      <a:pt x="363" y="911"/>
                      <a:pt x="407" y="901"/>
                      <a:pt x="445" y="881"/>
                    </a:cubicBezTo>
                    <a:cubicBezTo>
                      <a:pt x="669" y="745"/>
                      <a:pt x="890" y="642"/>
                      <a:pt x="1114" y="539"/>
                    </a:cubicBezTo>
                    <a:cubicBezTo>
                      <a:pt x="1319" y="454"/>
                      <a:pt x="1524" y="386"/>
                      <a:pt x="1661" y="215"/>
                    </a:cubicBezTo>
                    <a:cubicBezTo>
                      <a:pt x="1696" y="180"/>
                      <a:pt x="1696" y="128"/>
                      <a:pt x="1644" y="94"/>
                    </a:cubicBezTo>
                    <a:cubicBezTo>
                      <a:pt x="1528" y="27"/>
                      <a:pt x="1399"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567052" y="847714"/>
                <a:ext cx="45714" cy="35215"/>
              </a:xfrm>
              <a:custGeom>
                <a:avLst/>
                <a:gdLst/>
                <a:ahLst/>
                <a:cxnLst/>
                <a:rect l="l" t="t" r="r" b="b"/>
                <a:pathLst>
                  <a:path w="1045" h="805" extrusionOk="0">
                    <a:moveTo>
                      <a:pt x="531" y="0"/>
                    </a:moveTo>
                    <a:cubicBezTo>
                      <a:pt x="1" y="0"/>
                      <a:pt x="1" y="804"/>
                      <a:pt x="531" y="804"/>
                    </a:cubicBezTo>
                    <a:cubicBezTo>
                      <a:pt x="1044" y="804"/>
                      <a:pt x="1044"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409840" y="846533"/>
                <a:ext cx="72617" cy="38977"/>
              </a:xfrm>
              <a:custGeom>
                <a:avLst/>
                <a:gdLst/>
                <a:ahLst/>
                <a:cxnLst/>
                <a:rect l="l" t="t" r="r" b="b"/>
                <a:pathLst>
                  <a:path w="1660" h="891" extrusionOk="0">
                    <a:moveTo>
                      <a:pt x="1382" y="1"/>
                    </a:moveTo>
                    <a:cubicBezTo>
                      <a:pt x="1361" y="1"/>
                      <a:pt x="1339" y="3"/>
                      <a:pt x="1317" y="10"/>
                    </a:cubicBezTo>
                    <a:cubicBezTo>
                      <a:pt x="856" y="112"/>
                      <a:pt x="188" y="301"/>
                      <a:pt x="17" y="780"/>
                    </a:cubicBezTo>
                    <a:cubicBezTo>
                      <a:pt x="0" y="831"/>
                      <a:pt x="34" y="883"/>
                      <a:pt x="85" y="883"/>
                    </a:cubicBezTo>
                    <a:cubicBezTo>
                      <a:pt x="120" y="888"/>
                      <a:pt x="154" y="891"/>
                      <a:pt x="188" y="891"/>
                    </a:cubicBezTo>
                    <a:cubicBezTo>
                      <a:pt x="372" y="891"/>
                      <a:pt x="546" y="820"/>
                      <a:pt x="719" y="763"/>
                    </a:cubicBezTo>
                    <a:cubicBezTo>
                      <a:pt x="959" y="678"/>
                      <a:pt x="1181" y="609"/>
                      <a:pt x="1420" y="557"/>
                    </a:cubicBezTo>
                    <a:cubicBezTo>
                      <a:pt x="1557" y="523"/>
                      <a:pt x="1643" y="420"/>
                      <a:pt x="1643" y="283"/>
                    </a:cubicBezTo>
                    <a:cubicBezTo>
                      <a:pt x="1660" y="233"/>
                      <a:pt x="1643" y="198"/>
                      <a:pt x="1626" y="146"/>
                    </a:cubicBezTo>
                    <a:cubicBezTo>
                      <a:pt x="1584" y="62"/>
                      <a:pt x="148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2432018" y="884327"/>
                <a:ext cx="49913" cy="35346"/>
              </a:xfrm>
              <a:custGeom>
                <a:avLst/>
                <a:gdLst/>
                <a:ahLst/>
                <a:cxnLst/>
                <a:rect l="l" t="t" r="r" b="b"/>
                <a:pathLst>
                  <a:path w="1141" h="808" extrusionOk="0">
                    <a:moveTo>
                      <a:pt x="558" y="0"/>
                    </a:moveTo>
                    <a:cubicBezTo>
                      <a:pt x="471" y="0"/>
                      <a:pt x="381" y="31"/>
                      <a:pt x="297" y="104"/>
                    </a:cubicBezTo>
                    <a:cubicBezTo>
                      <a:pt x="1" y="387"/>
                      <a:pt x="276" y="808"/>
                      <a:pt x="591" y="808"/>
                    </a:cubicBezTo>
                    <a:cubicBezTo>
                      <a:pt x="676" y="808"/>
                      <a:pt x="764" y="777"/>
                      <a:pt x="845" y="704"/>
                    </a:cubicBezTo>
                    <a:cubicBezTo>
                      <a:pt x="1141" y="421"/>
                      <a:pt x="876"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2508655" y="895613"/>
                <a:ext cx="40464" cy="81584"/>
              </a:xfrm>
              <a:custGeom>
                <a:avLst/>
                <a:gdLst/>
                <a:ahLst/>
                <a:cxnLst/>
                <a:rect l="l" t="t" r="r" b="b"/>
                <a:pathLst>
                  <a:path w="925" h="1865" extrusionOk="0">
                    <a:moveTo>
                      <a:pt x="69" y="1"/>
                    </a:moveTo>
                    <a:lnTo>
                      <a:pt x="69" y="1"/>
                    </a:lnTo>
                    <a:cubicBezTo>
                      <a:pt x="291" y="599"/>
                      <a:pt x="257" y="1267"/>
                      <a:pt x="1" y="1849"/>
                    </a:cubicBezTo>
                    <a:cubicBezTo>
                      <a:pt x="53" y="1859"/>
                      <a:pt x="106" y="1864"/>
                      <a:pt x="159" y="1864"/>
                    </a:cubicBezTo>
                    <a:cubicBezTo>
                      <a:pt x="470" y="1864"/>
                      <a:pt x="779" y="1697"/>
                      <a:pt x="925" y="1404"/>
                    </a:cubicBezTo>
                    <a:cubicBezTo>
                      <a:pt x="839" y="857"/>
                      <a:pt x="530" y="325"/>
                      <a:pt x="69"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2556554" y="921071"/>
                <a:ext cx="88409" cy="98951"/>
              </a:xfrm>
              <a:custGeom>
                <a:avLst/>
                <a:gdLst/>
                <a:ahLst/>
                <a:cxnLst/>
                <a:rect l="l" t="t" r="r" b="b"/>
                <a:pathLst>
                  <a:path w="2021" h="2262" extrusionOk="0">
                    <a:moveTo>
                      <a:pt x="1781" y="1"/>
                    </a:moveTo>
                    <a:cubicBezTo>
                      <a:pt x="1489" y="839"/>
                      <a:pt x="823" y="1507"/>
                      <a:pt x="1" y="1815"/>
                    </a:cubicBezTo>
                    <a:cubicBezTo>
                      <a:pt x="307" y="2062"/>
                      <a:pt x="638" y="2261"/>
                      <a:pt x="1015" y="2261"/>
                    </a:cubicBezTo>
                    <a:cubicBezTo>
                      <a:pt x="1080" y="2261"/>
                      <a:pt x="1147" y="2255"/>
                      <a:pt x="1216" y="2242"/>
                    </a:cubicBezTo>
                    <a:cubicBezTo>
                      <a:pt x="1524" y="2174"/>
                      <a:pt x="1832" y="2003"/>
                      <a:pt x="1952" y="1712"/>
                    </a:cubicBezTo>
                    <a:cubicBezTo>
                      <a:pt x="2021" y="1507"/>
                      <a:pt x="2003" y="1302"/>
                      <a:pt x="1969" y="1078"/>
                    </a:cubicBezTo>
                    <a:cubicBezTo>
                      <a:pt x="1918" y="702"/>
                      <a:pt x="1832" y="377"/>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D95D49-76F3-9F2E-C1F2-37CF45110954}"/>
              </a:ext>
            </a:extLst>
          </p:cNvPr>
          <p:cNvSpPr txBox="1"/>
          <p:nvPr/>
        </p:nvSpPr>
        <p:spPr>
          <a:xfrm>
            <a:off x="207169" y="0"/>
            <a:ext cx="7786687" cy="5130700"/>
          </a:xfrm>
          <a:prstGeom prst="rect">
            <a:avLst/>
          </a:prstGeom>
          <a:noFill/>
        </p:spPr>
        <p:txBody>
          <a:bodyPr wrap="square">
            <a:spAutoFit/>
          </a:bodyPr>
          <a:lstStyle/>
          <a:p>
            <a:r>
              <a:rPr lang="en-US" sz="2000" b="1" dirty="0"/>
              <a:t>Evaluating salaries based on performance :</a:t>
            </a:r>
          </a:p>
          <a:p>
            <a:endParaRPr lang="en-US" sz="1800" b="1" dirty="0"/>
          </a:p>
          <a:p>
            <a:pPr marL="285750" indent="-285750">
              <a:lnSpc>
                <a:spcPct val="150000"/>
              </a:lnSpc>
              <a:buFont typeface="Arial" panose="020B0604020202020204" pitchFamily="34" charset="0"/>
              <a:buChar char="•"/>
            </a:pPr>
            <a:r>
              <a:rPr lang="en-US" dirty="0"/>
              <a:t>Monthly financial plan for salary payments for each team.</a:t>
            </a:r>
          </a:p>
          <a:p>
            <a:pPr>
              <a:lnSpc>
                <a:spcPct val="150000"/>
              </a:lnSpc>
            </a:pPr>
            <a:r>
              <a:rPr lang="en-US" b="1" dirty="0">
                <a:solidFill>
                  <a:schemeClr val="accent2">
                    <a:lumMod val="60000"/>
                    <a:lumOff val="40000"/>
                  </a:schemeClr>
                </a:solidFill>
              </a:rPr>
              <a:t>The query:</a:t>
            </a:r>
            <a:r>
              <a:rPr lang="en-US" dirty="0"/>
              <a:t> Create a stored procedure that shows club outcomes on salaries monthly.</a:t>
            </a:r>
          </a:p>
          <a:p>
            <a:pPr marL="285750" indent="-285750">
              <a:lnSpc>
                <a:spcPct val="150000"/>
              </a:lnSpc>
              <a:buFont typeface="Arial" panose="020B0604020202020204" pitchFamily="34" charset="0"/>
              <a:buChar char="•"/>
            </a:pPr>
            <a:r>
              <a:rPr lang="en-US" dirty="0"/>
              <a:t> Finding the relationship between scoring goals and salary (Positive relationship)</a:t>
            </a:r>
          </a:p>
          <a:p>
            <a:pPr>
              <a:lnSpc>
                <a:spcPct val="150000"/>
              </a:lnSpc>
            </a:pPr>
            <a:r>
              <a:rPr lang="en-US" b="1" dirty="0">
                <a:solidFill>
                  <a:schemeClr val="accent2">
                    <a:lumMod val="60000"/>
                    <a:lumOff val="40000"/>
                  </a:schemeClr>
                </a:solidFill>
              </a:rPr>
              <a:t>The query:</a:t>
            </a:r>
            <a:r>
              <a:rPr lang="en-US" dirty="0"/>
              <a:t> Create a view that will display the player’s full name, Goals, Annual </a:t>
            </a:r>
            <a:r>
              <a:rPr lang="en-US" dirty="0" err="1"/>
              <a:t>Salary,and</a:t>
            </a:r>
            <a:r>
              <a:rPr lang="en-US" dirty="0"/>
              <a:t> team name for the highest goal total.</a:t>
            </a:r>
          </a:p>
          <a:p>
            <a:pPr marL="285750" indent="-285750">
              <a:lnSpc>
                <a:spcPct val="150000"/>
              </a:lnSpc>
              <a:buFont typeface="Arial" panose="020B0604020202020204" pitchFamily="34" charset="0"/>
              <a:buChar char="•"/>
            </a:pPr>
            <a:r>
              <a:rPr lang="en-US" dirty="0"/>
              <a:t>Finding players who meet annually more than 10,000,000 and scored less than 10 goals (Useless extra cost) .</a:t>
            </a:r>
          </a:p>
          <a:p>
            <a:pPr>
              <a:lnSpc>
                <a:spcPct val="150000"/>
              </a:lnSpc>
            </a:pPr>
            <a:r>
              <a:rPr lang="en-US" b="1" dirty="0">
                <a:solidFill>
                  <a:schemeClr val="accent2">
                    <a:lumMod val="60000"/>
                    <a:lumOff val="40000"/>
                  </a:schemeClr>
                </a:solidFill>
              </a:rPr>
              <a:t>The query: </a:t>
            </a:r>
            <a:r>
              <a:rPr lang="en-US" dirty="0"/>
              <a:t>create a stored procedure or a function that compares salary to 10000000 and goals to 10 if less display the message: ‘Find a better player or less expensive’.</a:t>
            </a:r>
          </a:p>
          <a:p>
            <a:pPr marL="285750" indent="-285750">
              <a:lnSpc>
                <a:spcPct val="150000"/>
              </a:lnSpc>
              <a:buFont typeface="Arial" panose="020B0604020202020204" pitchFamily="34" charset="0"/>
              <a:buChar char="•"/>
            </a:pPr>
            <a:r>
              <a:rPr lang="en-US" dirty="0"/>
              <a:t>Find players who earn less than 10,000,000 annually and score more than 10 goals (they have a great chance to move to another team with a higher salary commensurate with their performance).</a:t>
            </a:r>
          </a:p>
          <a:p>
            <a:pPr>
              <a:lnSpc>
                <a:spcPct val="150000"/>
              </a:lnSpc>
            </a:pPr>
            <a:r>
              <a:rPr lang="en-US" b="1" dirty="0">
                <a:solidFill>
                  <a:schemeClr val="accent2">
                    <a:lumMod val="60000"/>
                    <a:lumOff val="40000"/>
                  </a:schemeClr>
                </a:solidFill>
              </a:rPr>
              <a:t>The query:</a:t>
            </a:r>
            <a:r>
              <a:rPr lang="en-US" dirty="0"/>
              <a:t> create a stored procedure or a function that compares salary to 10000000 and goals to 10 if more display the message: ‘</a:t>
            </a:r>
            <a:r>
              <a:rPr lang="en-US" dirty="0" err="1"/>
              <a:t>Player_have_chance</a:t>
            </a:r>
            <a:r>
              <a:rPr lang="en-US" dirty="0"/>
              <a:t>’.</a:t>
            </a:r>
          </a:p>
        </p:txBody>
      </p:sp>
      <p:grpSp>
        <p:nvGrpSpPr>
          <p:cNvPr id="29" name="Google Shape;274;p20">
            <a:extLst>
              <a:ext uri="{FF2B5EF4-FFF2-40B4-BE49-F238E27FC236}">
                <a16:creationId xmlns:a16="http://schemas.microsoft.com/office/drawing/2014/main" id="{D971B5BC-4B9A-27B4-7135-F1FBC45AF26D}"/>
              </a:ext>
            </a:extLst>
          </p:cNvPr>
          <p:cNvGrpSpPr/>
          <p:nvPr/>
        </p:nvGrpSpPr>
        <p:grpSpPr>
          <a:xfrm>
            <a:off x="8064732" y="2525250"/>
            <a:ext cx="941320" cy="1071368"/>
            <a:chOff x="4441557" y="3802786"/>
            <a:chExt cx="941320" cy="1071368"/>
          </a:xfrm>
        </p:grpSpPr>
        <p:sp>
          <p:nvSpPr>
            <p:cNvPr id="30" name="Google Shape;275;p20">
              <a:extLst>
                <a:ext uri="{FF2B5EF4-FFF2-40B4-BE49-F238E27FC236}">
                  <a16:creationId xmlns:a16="http://schemas.microsoft.com/office/drawing/2014/main" id="{151E494F-4D70-E285-79C5-B270D36BF675}"/>
                </a:ext>
              </a:extLst>
            </p:cNvPr>
            <p:cNvSpPr/>
            <p:nvPr/>
          </p:nvSpPr>
          <p:spPr>
            <a:xfrm>
              <a:off x="4855372" y="3858802"/>
              <a:ext cx="113690" cy="163876"/>
            </a:xfrm>
            <a:custGeom>
              <a:avLst/>
              <a:gdLst/>
              <a:ahLst/>
              <a:cxnLst/>
              <a:rect l="l" t="t" r="r" b="b"/>
              <a:pathLst>
                <a:path w="5831" h="8405" extrusionOk="0">
                  <a:moveTo>
                    <a:pt x="1" y="1"/>
                  </a:moveTo>
                  <a:lnTo>
                    <a:pt x="1" y="8404"/>
                  </a:lnTo>
                  <a:lnTo>
                    <a:pt x="5830" y="8404"/>
                  </a:lnTo>
                  <a:lnTo>
                    <a:pt x="58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6;p20">
              <a:extLst>
                <a:ext uri="{FF2B5EF4-FFF2-40B4-BE49-F238E27FC236}">
                  <a16:creationId xmlns:a16="http://schemas.microsoft.com/office/drawing/2014/main" id="{32B66369-0D07-3176-0005-EE137D93211F}"/>
                </a:ext>
              </a:extLst>
            </p:cNvPr>
            <p:cNvSpPr/>
            <p:nvPr/>
          </p:nvSpPr>
          <p:spPr>
            <a:xfrm>
              <a:off x="4786663" y="3802786"/>
              <a:ext cx="251108" cy="79296"/>
            </a:xfrm>
            <a:custGeom>
              <a:avLst/>
              <a:gdLst/>
              <a:ahLst/>
              <a:cxnLst/>
              <a:rect l="l" t="t" r="r" b="b"/>
              <a:pathLst>
                <a:path w="12879" h="4067" extrusionOk="0">
                  <a:moveTo>
                    <a:pt x="2035" y="1"/>
                  </a:moveTo>
                  <a:cubicBezTo>
                    <a:pt x="923" y="1"/>
                    <a:pt x="1" y="922"/>
                    <a:pt x="1" y="2035"/>
                  </a:cubicBezTo>
                  <a:cubicBezTo>
                    <a:pt x="1" y="3145"/>
                    <a:pt x="923" y="4067"/>
                    <a:pt x="2035" y="4067"/>
                  </a:cubicBezTo>
                  <a:lnTo>
                    <a:pt x="10844" y="4067"/>
                  </a:lnTo>
                  <a:cubicBezTo>
                    <a:pt x="11983" y="4067"/>
                    <a:pt x="12878" y="3145"/>
                    <a:pt x="12878" y="2035"/>
                  </a:cubicBezTo>
                  <a:cubicBezTo>
                    <a:pt x="12878" y="922"/>
                    <a:pt x="11983" y="1"/>
                    <a:pt x="108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277;p20">
              <a:extLst>
                <a:ext uri="{FF2B5EF4-FFF2-40B4-BE49-F238E27FC236}">
                  <a16:creationId xmlns:a16="http://schemas.microsoft.com/office/drawing/2014/main" id="{6F1019CE-4B41-3A46-EE7F-BAE8DC01D1A2}"/>
                </a:ext>
              </a:extLst>
            </p:cNvPr>
            <p:cNvSpPr/>
            <p:nvPr/>
          </p:nvSpPr>
          <p:spPr>
            <a:xfrm>
              <a:off x="4441557" y="3933361"/>
              <a:ext cx="941320" cy="940793"/>
            </a:xfrm>
            <a:custGeom>
              <a:avLst/>
              <a:gdLst/>
              <a:ahLst/>
              <a:cxnLst/>
              <a:rect l="l" t="t" r="r" b="b"/>
              <a:pathLst>
                <a:path w="48279" h="48252" extrusionOk="0">
                  <a:moveTo>
                    <a:pt x="24153" y="0"/>
                  </a:moveTo>
                  <a:cubicBezTo>
                    <a:pt x="10816" y="0"/>
                    <a:pt x="1" y="10789"/>
                    <a:pt x="1" y="24126"/>
                  </a:cubicBezTo>
                  <a:cubicBezTo>
                    <a:pt x="1" y="37435"/>
                    <a:pt x="10816" y="48252"/>
                    <a:pt x="24153" y="48252"/>
                  </a:cubicBezTo>
                  <a:cubicBezTo>
                    <a:pt x="37464" y="48252"/>
                    <a:pt x="48279" y="37435"/>
                    <a:pt x="48279" y="24126"/>
                  </a:cubicBezTo>
                  <a:cubicBezTo>
                    <a:pt x="48279" y="10789"/>
                    <a:pt x="37464" y="0"/>
                    <a:pt x="24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278;p20">
              <a:extLst>
                <a:ext uri="{FF2B5EF4-FFF2-40B4-BE49-F238E27FC236}">
                  <a16:creationId xmlns:a16="http://schemas.microsoft.com/office/drawing/2014/main" id="{2B942BB2-849D-8B83-7E15-4340053E0190}"/>
                </a:ext>
              </a:extLst>
            </p:cNvPr>
            <p:cNvSpPr/>
            <p:nvPr/>
          </p:nvSpPr>
          <p:spPr>
            <a:xfrm>
              <a:off x="4508667" y="3999945"/>
              <a:ext cx="807099" cy="807625"/>
            </a:xfrm>
            <a:custGeom>
              <a:avLst/>
              <a:gdLst/>
              <a:ahLst/>
              <a:cxnLst/>
              <a:rect l="l" t="t" r="r" b="b"/>
              <a:pathLst>
                <a:path w="41395" h="41422" extrusionOk="0">
                  <a:moveTo>
                    <a:pt x="20711" y="1"/>
                  </a:moveTo>
                  <a:cubicBezTo>
                    <a:pt x="9271" y="1"/>
                    <a:pt x="0" y="9272"/>
                    <a:pt x="0" y="20711"/>
                  </a:cubicBezTo>
                  <a:cubicBezTo>
                    <a:pt x="0" y="32151"/>
                    <a:pt x="9271" y="41421"/>
                    <a:pt x="20711" y="41421"/>
                  </a:cubicBezTo>
                  <a:cubicBezTo>
                    <a:pt x="32124" y="41421"/>
                    <a:pt x="41395" y="32151"/>
                    <a:pt x="41395" y="20711"/>
                  </a:cubicBezTo>
                  <a:cubicBezTo>
                    <a:pt x="41395" y="9272"/>
                    <a:pt x="32124" y="1"/>
                    <a:pt x="20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279;p20">
              <a:extLst>
                <a:ext uri="{FF2B5EF4-FFF2-40B4-BE49-F238E27FC236}">
                  <a16:creationId xmlns:a16="http://schemas.microsoft.com/office/drawing/2014/main" id="{4D5EE814-CCF0-3FBF-2D9D-AF27681D440C}"/>
                </a:ext>
              </a:extLst>
            </p:cNvPr>
            <p:cNvSpPr/>
            <p:nvPr/>
          </p:nvSpPr>
          <p:spPr>
            <a:xfrm>
              <a:off x="4872842" y="4364645"/>
              <a:ext cx="78750" cy="78243"/>
            </a:xfrm>
            <a:custGeom>
              <a:avLst/>
              <a:gdLst/>
              <a:ahLst/>
              <a:cxnLst/>
              <a:rect l="l" t="t" r="r" b="b"/>
              <a:pathLst>
                <a:path w="4039" h="4013" extrusionOk="0">
                  <a:moveTo>
                    <a:pt x="2033" y="0"/>
                  </a:moveTo>
                  <a:cubicBezTo>
                    <a:pt x="922" y="0"/>
                    <a:pt x="1" y="894"/>
                    <a:pt x="1" y="2006"/>
                  </a:cubicBezTo>
                  <a:cubicBezTo>
                    <a:pt x="1" y="3116"/>
                    <a:pt x="922" y="4012"/>
                    <a:pt x="2033" y="4012"/>
                  </a:cubicBezTo>
                  <a:cubicBezTo>
                    <a:pt x="3145" y="4012"/>
                    <a:pt x="4039" y="3116"/>
                    <a:pt x="4039" y="2006"/>
                  </a:cubicBezTo>
                  <a:cubicBezTo>
                    <a:pt x="4039" y="894"/>
                    <a:pt x="3145" y="0"/>
                    <a:pt x="2033" y="0"/>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280;p20">
              <a:extLst>
                <a:ext uri="{FF2B5EF4-FFF2-40B4-BE49-F238E27FC236}">
                  <a16:creationId xmlns:a16="http://schemas.microsoft.com/office/drawing/2014/main" id="{A6190810-B398-8785-81B1-4C571748C22F}"/>
                </a:ext>
              </a:extLst>
            </p:cNvPr>
            <p:cNvSpPr/>
            <p:nvPr/>
          </p:nvSpPr>
          <p:spPr>
            <a:xfrm>
              <a:off x="4735930" y="4227227"/>
              <a:ext cx="352573" cy="353080"/>
            </a:xfrm>
            <a:custGeom>
              <a:avLst/>
              <a:gdLst/>
              <a:ahLst/>
              <a:cxnLst/>
              <a:rect l="l" t="t" r="r" b="b"/>
              <a:pathLst>
                <a:path w="18083" h="18109" extrusionOk="0">
                  <a:moveTo>
                    <a:pt x="9055" y="0"/>
                  </a:moveTo>
                  <a:cubicBezTo>
                    <a:pt x="4067" y="0"/>
                    <a:pt x="1" y="4066"/>
                    <a:pt x="1" y="9054"/>
                  </a:cubicBezTo>
                  <a:cubicBezTo>
                    <a:pt x="1" y="14042"/>
                    <a:pt x="4067" y="18108"/>
                    <a:pt x="9055" y="18108"/>
                  </a:cubicBezTo>
                  <a:cubicBezTo>
                    <a:pt x="14042" y="18108"/>
                    <a:pt x="18083" y="14042"/>
                    <a:pt x="18083" y="9054"/>
                  </a:cubicBezTo>
                  <a:cubicBezTo>
                    <a:pt x="18083" y="4066"/>
                    <a:pt x="14042" y="0"/>
                    <a:pt x="9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281;p20">
              <a:extLst>
                <a:ext uri="{FF2B5EF4-FFF2-40B4-BE49-F238E27FC236}">
                  <a16:creationId xmlns:a16="http://schemas.microsoft.com/office/drawing/2014/main" id="{F726C859-A93A-5B88-6021-96943EC8C371}"/>
                </a:ext>
              </a:extLst>
            </p:cNvPr>
            <p:cNvSpPr/>
            <p:nvPr/>
          </p:nvSpPr>
          <p:spPr>
            <a:xfrm>
              <a:off x="4908230" y="4301629"/>
              <a:ext cx="223617" cy="108192"/>
            </a:xfrm>
            <a:custGeom>
              <a:avLst/>
              <a:gdLst/>
              <a:ahLst/>
              <a:cxnLst/>
              <a:rect l="l" t="t" r="r" b="b"/>
              <a:pathLst>
                <a:path w="11469" h="5549" extrusionOk="0">
                  <a:moveTo>
                    <a:pt x="11113" y="0"/>
                  </a:moveTo>
                  <a:cubicBezTo>
                    <a:pt x="11070" y="0"/>
                    <a:pt x="11025" y="11"/>
                    <a:pt x="10980" y="33"/>
                  </a:cubicBezTo>
                  <a:lnTo>
                    <a:pt x="1410" y="3963"/>
                  </a:lnTo>
                  <a:cubicBezTo>
                    <a:pt x="597" y="4316"/>
                    <a:pt x="1" y="4913"/>
                    <a:pt x="163" y="5292"/>
                  </a:cubicBezTo>
                  <a:cubicBezTo>
                    <a:pt x="238" y="5466"/>
                    <a:pt x="459" y="5548"/>
                    <a:pt x="753" y="5548"/>
                  </a:cubicBezTo>
                  <a:cubicBezTo>
                    <a:pt x="1102" y="5548"/>
                    <a:pt x="1553" y="5431"/>
                    <a:pt x="1981" y="5210"/>
                  </a:cubicBezTo>
                  <a:lnTo>
                    <a:pt x="11223" y="602"/>
                  </a:lnTo>
                  <a:cubicBezTo>
                    <a:pt x="11386" y="521"/>
                    <a:pt x="11468" y="330"/>
                    <a:pt x="11386" y="168"/>
                  </a:cubicBezTo>
                  <a:cubicBezTo>
                    <a:pt x="11328" y="70"/>
                    <a:pt x="11227" y="0"/>
                    <a:pt x="1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282;p20">
              <a:extLst>
                <a:ext uri="{FF2B5EF4-FFF2-40B4-BE49-F238E27FC236}">
                  <a16:creationId xmlns:a16="http://schemas.microsoft.com/office/drawing/2014/main" id="{0166802A-374D-E3BE-7570-895541DAF703}"/>
                </a:ext>
              </a:extLst>
            </p:cNvPr>
            <p:cNvSpPr/>
            <p:nvPr/>
          </p:nvSpPr>
          <p:spPr>
            <a:xfrm>
              <a:off x="4793565" y="4314634"/>
              <a:ext cx="122639" cy="94134"/>
            </a:xfrm>
            <a:custGeom>
              <a:avLst/>
              <a:gdLst/>
              <a:ahLst/>
              <a:cxnLst/>
              <a:rect l="l" t="t" r="r" b="b"/>
              <a:pathLst>
                <a:path w="6290" h="4828" extrusionOk="0">
                  <a:moveTo>
                    <a:pt x="534" y="1"/>
                  </a:moveTo>
                  <a:cubicBezTo>
                    <a:pt x="395" y="1"/>
                    <a:pt x="260" y="66"/>
                    <a:pt x="163" y="180"/>
                  </a:cubicBezTo>
                  <a:cubicBezTo>
                    <a:pt x="0" y="396"/>
                    <a:pt x="55" y="694"/>
                    <a:pt x="243" y="856"/>
                  </a:cubicBezTo>
                  <a:lnTo>
                    <a:pt x="4689" y="4489"/>
                  </a:lnTo>
                  <a:cubicBezTo>
                    <a:pt x="4970" y="4708"/>
                    <a:pt x="5297" y="4828"/>
                    <a:pt x="5570" y="4828"/>
                  </a:cubicBezTo>
                  <a:cubicBezTo>
                    <a:pt x="5770" y="4828"/>
                    <a:pt x="5942" y="4763"/>
                    <a:pt x="6044" y="4625"/>
                  </a:cubicBezTo>
                  <a:cubicBezTo>
                    <a:pt x="6289" y="4300"/>
                    <a:pt x="6044" y="3704"/>
                    <a:pt x="5530" y="3350"/>
                  </a:cubicBezTo>
                  <a:lnTo>
                    <a:pt x="814" y="97"/>
                  </a:lnTo>
                  <a:cubicBezTo>
                    <a:pt x="726" y="31"/>
                    <a:pt x="629"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283;p20">
              <a:extLst>
                <a:ext uri="{FF2B5EF4-FFF2-40B4-BE49-F238E27FC236}">
                  <a16:creationId xmlns:a16="http://schemas.microsoft.com/office/drawing/2014/main" id="{574281E0-3957-0B82-3487-B885D0482CA6}"/>
                </a:ext>
              </a:extLst>
            </p:cNvPr>
            <p:cNvSpPr/>
            <p:nvPr/>
          </p:nvSpPr>
          <p:spPr>
            <a:xfrm>
              <a:off x="4872842" y="4364645"/>
              <a:ext cx="78750" cy="78243"/>
            </a:xfrm>
            <a:custGeom>
              <a:avLst/>
              <a:gdLst/>
              <a:ahLst/>
              <a:cxnLst/>
              <a:rect l="l" t="t" r="r" b="b"/>
              <a:pathLst>
                <a:path w="4039" h="4013" extrusionOk="0">
                  <a:moveTo>
                    <a:pt x="2033" y="0"/>
                  </a:moveTo>
                  <a:cubicBezTo>
                    <a:pt x="922" y="0"/>
                    <a:pt x="1" y="894"/>
                    <a:pt x="1" y="2006"/>
                  </a:cubicBezTo>
                  <a:cubicBezTo>
                    <a:pt x="1" y="3116"/>
                    <a:pt x="922" y="4012"/>
                    <a:pt x="2033" y="4012"/>
                  </a:cubicBezTo>
                  <a:cubicBezTo>
                    <a:pt x="3145" y="4012"/>
                    <a:pt x="4039" y="3116"/>
                    <a:pt x="4039" y="2006"/>
                  </a:cubicBezTo>
                  <a:cubicBezTo>
                    <a:pt x="4039" y="894"/>
                    <a:pt x="3145" y="0"/>
                    <a:pt x="2033" y="0"/>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284;p20">
              <a:extLst>
                <a:ext uri="{FF2B5EF4-FFF2-40B4-BE49-F238E27FC236}">
                  <a16:creationId xmlns:a16="http://schemas.microsoft.com/office/drawing/2014/main" id="{DB191EF0-BB57-9DC6-B7E4-A39804C2DA56}"/>
                </a:ext>
              </a:extLst>
            </p:cNvPr>
            <p:cNvSpPr/>
            <p:nvPr/>
          </p:nvSpPr>
          <p:spPr>
            <a:xfrm>
              <a:off x="4864887" y="4356690"/>
              <a:ext cx="94660" cy="94095"/>
            </a:xfrm>
            <a:custGeom>
              <a:avLst/>
              <a:gdLst/>
              <a:ahLst/>
              <a:cxnLst/>
              <a:rect l="l" t="t" r="r" b="b"/>
              <a:pathLst>
                <a:path w="4855" h="4826" extrusionOk="0">
                  <a:moveTo>
                    <a:pt x="2441" y="0"/>
                  </a:moveTo>
                  <a:cubicBezTo>
                    <a:pt x="1085" y="0"/>
                    <a:pt x="1" y="1085"/>
                    <a:pt x="1" y="2414"/>
                  </a:cubicBezTo>
                  <a:cubicBezTo>
                    <a:pt x="1" y="3741"/>
                    <a:pt x="1085" y="4826"/>
                    <a:pt x="2441" y="4826"/>
                  </a:cubicBezTo>
                  <a:cubicBezTo>
                    <a:pt x="3770" y="4826"/>
                    <a:pt x="4854" y="3741"/>
                    <a:pt x="4854" y="2414"/>
                  </a:cubicBezTo>
                  <a:cubicBezTo>
                    <a:pt x="4854" y="1085"/>
                    <a:pt x="3770" y="0"/>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285;p20">
              <a:extLst>
                <a:ext uri="{FF2B5EF4-FFF2-40B4-BE49-F238E27FC236}">
                  <a16:creationId xmlns:a16="http://schemas.microsoft.com/office/drawing/2014/main" id="{107D531C-247E-9803-284F-AE4CA07F4149}"/>
                </a:ext>
              </a:extLst>
            </p:cNvPr>
            <p:cNvSpPr/>
            <p:nvPr/>
          </p:nvSpPr>
          <p:spPr>
            <a:xfrm>
              <a:off x="4888693" y="4379951"/>
              <a:ext cx="47047" cy="47067"/>
            </a:xfrm>
            <a:custGeom>
              <a:avLst/>
              <a:gdLst/>
              <a:ahLst/>
              <a:cxnLst/>
              <a:rect l="l" t="t" r="r" b="b"/>
              <a:pathLst>
                <a:path w="2413" h="2414" extrusionOk="0">
                  <a:moveTo>
                    <a:pt x="1220" y="0"/>
                  </a:moveTo>
                  <a:cubicBezTo>
                    <a:pt x="543" y="0"/>
                    <a:pt x="1" y="542"/>
                    <a:pt x="1" y="1221"/>
                  </a:cubicBezTo>
                  <a:cubicBezTo>
                    <a:pt x="1" y="1898"/>
                    <a:pt x="543" y="2414"/>
                    <a:pt x="1220" y="2414"/>
                  </a:cubicBezTo>
                  <a:cubicBezTo>
                    <a:pt x="1870" y="2414"/>
                    <a:pt x="2412" y="1898"/>
                    <a:pt x="2412" y="1221"/>
                  </a:cubicBezTo>
                  <a:cubicBezTo>
                    <a:pt x="2412" y="542"/>
                    <a:pt x="1870"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286;p20">
              <a:extLst>
                <a:ext uri="{FF2B5EF4-FFF2-40B4-BE49-F238E27FC236}">
                  <a16:creationId xmlns:a16="http://schemas.microsoft.com/office/drawing/2014/main" id="{D6E17712-B176-BA7E-21FD-364776F0341A}"/>
                </a:ext>
              </a:extLst>
            </p:cNvPr>
            <p:cNvSpPr/>
            <p:nvPr/>
          </p:nvSpPr>
          <p:spPr>
            <a:xfrm>
              <a:off x="4770304" y="4403016"/>
              <a:ext cx="143794" cy="185226"/>
            </a:xfrm>
            <a:custGeom>
              <a:avLst/>
              <a:gdLst/>
              <a:ahLst/>
              <a:cxnLst/>
              <a:rect l="l" t="t" r="r" b="b"/>
              <a:pathLst>
                <a:path w="7375" h="9500" extrusionOk="0">
                  <a:moveTo>
                    <a:pt x="7161" y="0"/>
                  </a:moveTo>
                  <a:cubicBezTo>
                    <a:pt x="7105" y="0"/>
                    <a:pt x="7050" y="20"/>
                    <a:pt x="7021" y="64"/>
                  </a:cubicBezTo>
                  <a:lnTo>
                    <a:pt x="55" y="9200"/>
                  </a:lnTo>
                  <a:cubicBezTo>
                    <a:pt x="1" y="9281"/>
                    <a:pt x="1" y="9389"/>
                    <a:pt x="81" y="9472"/>
                  </a:cubicBezTo>
                  <a:cubicBezTo>
                    <a:pt x="110" y="9491"/>
                    <a:pt x="145" y="9499"/>
                    <a:pt x="181" y="9499"/>
                  </a:cubicBezTo>
                  <a:cubicBezTo>
                    <a:pt x="248" y="9499"/>
                    <a:pt x="317" y="9469"/>
                    <a:pt x="352" y="9417"/>
                  </a:cubicBezTo>
                  <a:lnTo>
                    <a:pt x="7320" y="309"/>
                  </a:lnTo>
                  <a:cubicBezTo>
                    <a:pt x="7374" y="227"/>
                    <a:pt x="7374" y="92"/>
                    <a:pt x="7292" y="38"/>
                  </a:cubicBezTo>
                  <a:cubicBezTo>
                    <a:pt x="7255" y="14"/>
                    <a:pt x="7208" y="0"/>
                    <a:pt x="7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287;p20">
              <a:extLst>
                <a:ext uri="{FF2B5EF4-FFF2-40B4-BE49-F238E27FC236}">
                  <a16:creationId xmlns:a16="http://schemas.microsoft.com/office/drawing/2014/main" id="{BE79F062-7D02-9F90-D997-F86161E9A477}"/>
                </a:ext>
              </a:extLst>
            </p:cNvPr>
            <p:cNvSpPr/>
            <p:nvPr/>
          </p:nvSpPr>
          <p:spPr>
            <a:xfrm>
              <a:off x="4742267" y="4124768"/>
              <a:ext cx="36519" cy="31898"/>
            </a:xfrm>
            <a:custGeom>
              <a:avLst/>
              <a:gdLst/>
              <a:ahLst/>
              <a:cxnLst/>
              <a:rect l="l" t="t" r="r" b="b"/>
              <a:pathLst>
                <a:path w="1873" h="1636" extrusionOk="0">
                  <a:moveTo>
                    <a:pt x="926" y="1"/>
                  </a:moveTo>
                  <a:cubicBezTo>
                    <a:pt x="789" y="1"/>
                    <a:pt x="649" y="34"/>
                    <a:pt x="517" y="105"/>
                  </a:cubicBezTo>
                  <a:cubicBezTo>
                    <a:pt x="138" y="321"/>
                    <a:pt x="1" y="835"/>
                    <a:pt x="218" y="1215"/>
                  </a:cubicBezTo>
                  <a:cubicBezTo>
                    <a:pt x="380" y="1485"/>
                    <a:pt x="649" y="1635"/>
                    <a:pt x="922" y="1635"/>
                  </a:cubicBezTo>
                  <a:cubicBezTo>
                    <a:pt x="1062" y="1635"/>
                    <a:pt x="1202" y="1596"/>
                    <a:pt x="1330" y="1514"/>
                  </a:cubicBezTo>
                  <a:cubicBezTo>
                    <a:pt x="1736" y="1297"/>
                    <a:pt x="1872" y="809"/>
                    <a:pt x="1627" y="402"/>
                  </a:cubicBezTo>
                  <a:cubicBezTo>
                    <a:pt x="1481" y="145"/>
                    <a:pt x="1211"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288;p20">
              <a:extLst>
                <a:ext uri="{FF2B5EF4-FFF2-40B4-BE49-F238E27FC236}">
                  <a16:creationId xmlns:a16="http://schemas.microsoft.com/office/drawing/2014/main" id="{0C312343-D796-B71E-B6EE-0A8235E09A88}"/>
                </a:ext>
              </a:extLst>
            </p:cNvPr>
            <p:cNvSpPr/>
            <p:nvPr/>
          </p:nvSpPr>
          <p:spPr>
            <a:xfrm>
              <a:off x="5157193" y="4235767"/>
              <a:ext cx="36460" cy="32054"/>
            </a:xfrm>
            <a:custGeom>
              <a:avLst/>
              <a:gdLst/>
              <a:ahLst/>
              <a:cxnLst/>
              <a:rect l="l" t="t" r="r" b="b"/>
              <a:pathLst>
                <a:path w="1870" h="1644" extrusionOk="0">
                  <a:moveTo>
                    <a:pt x="925" y="0"/>
                  </a:moveTo>
                  <a:cubicBezTo>
                    <a:pt x="788" y="0"/>
                    <a:pt x="647" y="34"/>
                    <a:pt x="515" y="104"/>
                  </a:cubicBezTo>
                  <a:cubicBezTo>
                    <a:pt x="135" y="347"/>
                    <a:pt x="1" y="835"/>
                    <a:pt x="217" y="1243"/>
                  </a:cubicBezTo>
                  <a:cubicBezTo>
                    <a:pt x="364" y="1499"/>
                    <a:pt x="646" y="1644"/>
                    <a:pt x="931" y="1644"/>
                  </a:cubicBezTo>
                  <a:cubicBezTo>
                    <a:pt x="1067" y="1644"/>
                    <a:pt x="1205" y="1610"/>
                    <a:pt x="1328" y="1540"/>
                  </a:cubicBezTo>
                  <a:cubicBezTo>
                    <a:pt x="1735" y="1297"/>
                    <a:pt x="1870" y="809"/>
                    <a:pt x="1627" y="401"/>
                  </a:cubicBezTo>
                  <a:cubicBezTo>
                    <a:pt x="1481" y="145"/>
                    <a:pt x="1210" y="0"/>
                    <a:pt x="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289;p20">
              <a:extLst>
                <a:ext uri="{FF2B5EF4-FFF2-40B4-BE49-F238E27FC236}">
                  <a16:creationId xmlns:a16="http://schemas.microsoft.com/office/drawing/2014/main" id="{6DAC0745-8F3F-77AA-CB02-ADBDA9EE9971}"/>
                </a:ext>
              </a:extLst>
            </p:cNvPr>
            <p:cNvSpPr/>
            <p:nvPr/>
          </p:nvSpPr>
          <p:spPr>
            <a:xfrm>
              <a:off x="5046194" y="4650654"/>
              <a:ext cx="35973" cy="32073"/>
            </a:xfrm>
            <a:custGeom>
              <a:avLst/>
              <a:gdLst/>
              <a:ahLst/>
              <a:cxnLst/>
              <a:rect l="l" t="t" r="r" b="b"/>
              <a:pathLst>
                <a:path w="1845" h="1645" extrusionOk="0">
                  <a:moveTo>
                    <a:pt x="911" y="0"/>
                  </a:moveTo>
                  <a:cubicBezTo>
                    <a:pt x="774" y="0"/>
                    <a:pt x="638" y="34"/>
                    <a:pt x="515" y="104"/>
                  </a:cubicBezTo>
                  <a:cubicBezTo>
                    <a:pt x="109" y="349"/>
                    <a:pt x="1" y="837"/>
                    <a:pt x="218" y="1242"/>
                  </a:cubicBezTo>
                  <a:cubicBezTo>
                    <a:pt x="365" y="1499"/>
                    <a:pt x="648" y="1645"/>
                    <a:pt x="933" y="1645"/>
                  </a:cubicBezTo>
                  <a:cubicBezTo>
                    <a:pt x="1069" y="1645"/>
                    <a:pt x="1206" y="1612"/>
                    <a:pt x="1328" y="1541"/>
                  </a:cubicBezTo>
                  <a:cubicBezTo>
                    <a:pt x="1708" y="1296"/>
                    <a:pt x="1844" y="809"/>
                    <a:pt x="1627" y="403"/>
                  </a:cubicBezTo>
                  <a:cubicBezTo>
                    <a:pt x="1481" y="146"/>
                    <a:pt x="1197"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290;p20">
              <a:extLst>
                <a:ext uri="{FF2B5EF4-FFF2-40B4-BE49-F238E27FC236}">
                  <a16:creationId xmlns:a16="http://schemas.microsoft.com/office/drawing/2014/main" id="{B510AFAE-B2A7-2FBD-1DDF-A833A206582B}"/>
                </a:ext>
              </a:extLst>
            </p:cNvPr>
            <p:cNvSpPr/>
            <p:nvPr/>
          </p:nvSpPr>
          <p:spPr>
            <a:xfrm>
              <a:off x="4631287" y="4539655"/>
              <a:ext cx="35953" cy="31898"/>
            </a:xfrm>
            <a:custGeom>
              <a:avLst/>
              <a:gdLst/>
              <a:ahLst/>
              <a:cxnLst/>
              <a:rect l="l" t="t" r="r" b="b"/>
              <a:pathLst>
                <a:path w="1844" h="1636" extrusionOk="0">
                  <a:moveTo>
                    <a:pt x="912" y="1"/>
                  </a:moveTo>
                  <a:cubicBezTo>
                    <a:pt x="776" y="1"/>
                    <a:pt x="639" y="34"/>
                    <a:pt x="516" y="104"/>
                  </a:cubicBezTo>
                  <a:cubicBezTo>
                    <a:pt x="137" y="321"/>
                    <a:pt x="0" y="837"/>
                    <a:pt x="217" y="1217"/>
                  </a:cubicBezTo>
                  <a:cubicBezTo>
                    <a:pt x="361" y="1485"/>
                    <a:pt x="636" y="1636"/>
                    <a:pt x="915" y="1636"/>
                  </a:cubicBezTo>
                  <a:cubicBezTo>
                    <a:pt x="1058" y="1636"/>
                    <a:pt x="1201" y="1596"/>
                    <a:pt x="1330" y="1514"/>
                  </a:cubicBezTo>
                  <a:cubicBezTo>
                    <a:pt x="1735" y="1297"/>
                    <a:pt x="1844" y="783"/>
                    <a:pt x="1627" y="403"/>
                  </a:cubicBezTo>
                  <a:cubicBezTo>
                    <a:pt x="1480" y="146"/>
                    <a:pt x="1197" y="1"/>
                    <a:pt x="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291;p20">
              <a:extLst>
                <a:ext uri="{FF2B5EF4-FFF2-40B4-BE49-F238E27FC236}">
                  <a16:creationId xmlns:a16="http://schemas.microsoft.com/office/drawing/2014/main" id="{E80C596B-DD61-3F10-364E-8044FE9CF35D}"/>
                </a:ext>
              </a:extLst>
            </p:cNvPr>
            <p:cNvSpPr/>
            <p:nvPr/>
          </p:nvSpPr>
          <p:spPr>
            <a:xfrm>
              <a:off x="4631287" y="4235767"/>
              <a:ext cx="35953" cy="32054"/>
            </a:xfrm>
            <a:custGeom>
              <a:avLst/>
              <a:gdLst/>
              <a:ahLst/>
              <a:cxnLst/>
              <a:rect l="l" t="t" r="r" b="b"/>
              <a:pathLst>
                <a:path w="1844" h="1644" extrusionOk="0">
                  <a:moveTo>
                    <a:pt x="932" y="0"/>
                  </a:moveTo>
                  <a:cubicBezTo>
                    <a:pt x="647" y="0"/>
                    <a:pt x="364" y="145"/>
                    <a:pt x="217" y="401"/>
                  </a:cubicBezTo>
                  <a:cubicBezTo>
                    <a:pt x="0" y="809"/>
                    <a:pt x="137" y="1297"/>
                    <a:pt x="516" y="1540"/>
                  </a:cubicBezTo>
                  <a:cubicBezTo>
                    <a:pt x="640" y="1610"/>
                    <a:pt x="777" y="1644"/>
                    <a:pt x="914" y="1644"/>
                  </a:cubicBezTo>
                  <a:cubicBezTo>
                    <a:pt x="1198" y="1644"/>
                    <a:pt x="1480" y="1499"/>
                    <a:pt x="1627" y="1243"/>
                  </a:cubicBezTo>
                  <a:cubicBezTo>
                    <a:pt x="1844" y="835"/>
                    <a:pt x="1735" y="347"/>
                    <a:pt x="1330" y="104"/>
                  </a:cubicBezTo>
                  <a:cubicBezTo>
                    <a:pt x="1207" y="34"/>
                    <a:pt x="1069"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292;p20">
              <a:extLst>
                <a:ext uri="{FF2B5EF4-FFF2-40B4-BE49-F238E27FC236}">
                  <a16:creationId xmlns:a16="http://schemas.microsoft.com/office/drawing/2014/main" id="{22252B43-8A63-F25E-627E-AECCC6C6BCA8}"/>
                </a:ext>
              </a:extLst>
            </p:cNvPr>
            <p:cNvSpPr/>
            <p:nvPr/>
          </p:nvSpPr>
          <p:spPr>
            <a:xfrm>
              <a:off x="5046194" y="4124768"/>
              <a:ext cx="35973" cy="31898"/>
            </a:xfrm>
            <a:custGeom>
              <a:avLst/>
              <a:gdLst/>
              <a:ahLst/>
              <a:cxnLst/>
              <a:rect l="l" t="t" r="r" b="b"/>
              <a:pathLst>
                <a:path w="1845" h="1636" extrusionOk="0">
                  <a:moveTo>
                    <a:pt x="931" y="1"/>
                  </a:moveTo>
                  <a:cubicBezTo>
                    <a:pt x="646" y="1"/>
                    <a:pt x="364" y="145"/>
                    <a:pt x="218" y="402"/>
                  </a:cubicBezTo>
                  <a:cubicBezTo>
                    <a:pt x="1" y="809"/>
                    <a:pt x="109" y="1297"/>
                    <a:pt x="515" y="1514"/>
                  </a:cubicBezTo>
                  <a:cubicBezTo>
                    <a:pt x="643" y="1596"/>
                    <a:pt x="787" y="1635"/>
                    <a:pt x="929" y="1635"/>
                  </a:cubicBezTo>
                  <a:cubicBezTo>
                    <a:pt x="1209" y="1635"/>
                    <a:pt x="1484" y="1485"/>
                    <a:pt x="1627" y="1215"/>
                  </a:cubicBezTo>
                  <a:cubicBezTo>
                    <a:pt x="1844" y="835"/>
                    <a:pt x="1708" y="321"/>
                    <a:pt x="1328" y="105"/>
                  </a:cubicBezTo>
                  <a:cubicBezTo>
                    <a:pt x="1205" y="34"/>
                    <a:pt x="1068" y="1"/>
                    <a:pt x="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293;p20">
              <a:extLst>
                <a:ext uri="{FF2B5EF4-FFF2-40B4-BE49-F238E27FC236}">
                  <a16:creationId xmlns:a16="http://schemas.microsoft.com/office/drawing/2014/main" id="{6AED8774-39A7-691E-32D1-C0B7A4F276D7}"/>
                </a:ext>
              </a:extLst>
            </p:cNvPr>
            <p:cNvSpPr/>
            <p:nvPr/>
          </p:nvSpPr>
          <p:spPr>
            <a:xfrm>
              <a:off x="5157193" y="4539655"/>
              <a:ext cx="36460" cy="31898"/>
            </a:xfrm>
            <a:custGeom>
              <a:avLst/>
              <a:gdLst/>
              <a:ahLst/>
              <a:cxnLst/>
              <a:rect l="l" t="t" r="r" b="b"/>
              <a:pathLst>
                <a:path w="1870" h="1636" extrusionOk="0">
                  <a:moveTo>
                    <a:pt x="932" y="1"/>
                  </a:moveTo>
                  <a:cubicBezTo>
                    <a:pt x="647" y="1"/>
                    <a:pt x="364" y="146"/>
                    <a:pt x="217" y="403"/>
                  </a:cubicBezTo>
                  <a:cubicBezTo>
                    <a:pt x="1" y="783"/>
                    <a:pt x="135" y="1297"/>
                    <a:pt x="515" y="1514"/>
                  </a:cubicBezTo>
                  <a:cubicBezTo>
                    <a:pt x="652" y="1596"/>
                    <a:pt x="799" y="1636"/>
                    <a:pt x="942" y="1636"/>
                  </a:cubicBezTo>
                  <a:cubicBezTo>
                    <a:pt x="1221" y="1636"/>
                    <a:pt x="1483" y="1485"/>
                    <a:pt x="1627" y="1217"/>
                  </a:cubicBezTo>
                  <a:cubicBezTo>
                    <a:pt x="1870" y="837"/>
                    <a:pt x="1735" y="321"/>
                    <a:pt x="1328" y="104"/>
                  </a:cubicBezTo>
                  <a:cubicBezTo>
                    <a:pt x="1205" y="34"/>
                    <a:pt x="1069" y="1"/>
                    <a:pt x="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294;p20">
              <a:extLst>
                <a:ext uri="{FF2B5EF4-FFF2-40B4-BE49-F238E27FC236}">
                  <a16:creationId xmlns:a16="http://schemas.microsoft.com/office/drawing/2014/main" id="{787C9CE3-0749-7C7A-3FE6-94837D2FA272}"/>
                </a:ext>
              </a:extLst>
            </p:cNvPr>
            <p:cNvSpPr/>
            <p:nvPr/>
          </p:nvSpPr>
          <p:spPr>
            <a:xfrm>
              <a:off x="4742267" y="4650654"/>
              <a:ext cx="36519" cy="32073"/>
            </a:xfrm>
            <a:custGeom>
              <a:avLst/>
              <a:gdLst/>
              <a:ahLst/>
              <a:cxnLst/>
              <a:rect l="l" t="t" r="r" b="b"/>
              <a:pathLst>
                <a:path w="1873" h="1645" extrusionOk="0">
                  <a:moveTo>
                    <a:pt x="940" y="0"/>
                  </a:moveTo>
                  <a:cubicBezTo>
                    <a:pt x="661" y="0"/>
                    <a:pt x="384" y="146"/>
                    <a:pt x="218" y="403"/>
                  </a:cubicBezTo>
                  <a:cubicBezTo>
                    <a:pt x="1" y="809"/>
                    <a:pt x="138" y="1296"/>
                    <a:pt x="517" y="1541"/>
                  </a:cubicBezTo>
                  <a:cubicBezTo>
                    <a:pt x="648" y="1612"/>
                    <a:pt x="788" y="1645"/>
                    <a:pt x="924" y="1645"/>
                  </a:cubicBezTo>
                  <a:cubicBezTo>
                    <a:pt x="1210" y="1645"/>
                    <a:pt x="1481" y="1499"/>
                    <a:pt x="1627" y="1242"/>
                  </a:cubicBezTo>
                  <a:cubicBezTo>
                    <a:pt x="1872" y="837"/>
                    <a:pt x="1736" y="349"/>
                    <a:pt x="1330" y="104"/>
                  </a:cubicBezTo>
                  <a:cubicBezTo>
                    <a:pt x="1208" y="34"/>
                    <a:pt x="1074" y="0"/>
                    <a:pt x="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295;p20">
              <a:extLst>
                <a:ext uri="{FF2B5EF4-FFF2-40B4-BE49-F238E27FC236}">
                  <a16:creationId xmlns:a16="http://schemas.microsoft.com/office/drawing/2014/main" id="{5649D191-7A3A-11EC-2962-BB2A8F0D96F8}"/>
                </a:ext>
              </a:extLst>
            </p:cNvPr>
            <p:cNvSpPr/>
            <p:nvPr/>
          </p:nvSpPr>
          <p:spPr>
            <a:xfrm>
              <a:off x="4892378" y="4081854"/>
              <a:ext cx="39677" cy="39677"/>
            </a:xfrm>
            <a:custGeom>
              <a:avLst/>
              <a:gdLst/>
              <a:ahLst/>
              <a:cxnLst/>
              <a:rect l="l" t="t" r="r" b="b"/>
              <a:pathLst>
                <a:path w="2035" h="2035" extrusionOk="0">
                  <a:moveTo>
                    <a:pt x="1031" y="0"/>
                  </a:moveTo>
                  <a:cubicBezTo>
                    <a:pt x="462" y="0"/>
                    <a:pt x="1" y="462"/>
                    <a:pt x="1" y="1004"/>
                  </a:cubicBezTo>
                  <a:cubicBezTo>
                    <a:pt x="1" y="1573"/>
                    <a:pt x="462" y="2035"/>
                    <a:pt x="1031" y="2035"/>
                  </a:cubicBezTo>
                  <a:cubicBezTo>
                    <a:pt x="1573" y="2035"/>
                    <a:pt x="2035" y="1573"/>
                    <a:pt x="2035" y="1004"/>
                  </a:cubicBezTo>
                  <a:cubicBezTo>
                    <a:pt x="2035" y="462"/>
                    <a:pt x="1573" y="0"/>
                    <a:pt x="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296;p20">
              <a:extLst>
                <a:ext uri="{FF2B5EF4-FFF2-40B4-BE49-F238E27FC236}">
                  <a16:creationId xmlns:a16="http://schemas.microsoft.com/office/drawing/2014/main" id="{439A2E00-494A-3088-F30F-6D56CFB0919B}"/>
                </a:ext>
              </a:extLst>
            </p:cNvPr>
            <p:cNvSpPr/>
            <p:nvPr/>
          </p:nvSpPr>
          <p:spPr>
            <a:xfrm>
              <a:off x="5194706" y="4383655"/>
              <a:ext cx="39131" cy="39638"/>
            </a:xfrm>
            <a:custGeom>
              <a:avLst/>
              <a:gdLst/>
              <a:ahLst/>
              <a:cxnLst/>
              <a:rect l="l" t="t" r="r" b="b"/>
              <a:pathLst>
                <a:path w="2007" h="2033" extrusionOk="0">
                  <a:moveTo>
                    <a:pt x="1004" y="1"/>
                  </a:moveTo>
                  <a:cubicBezTo>
                    <a:pt x="434" y="1"/>
                    <a:pt x="0" y="461"/>
                    <a:pt x="0" y="1031"/>
                  </a:cubicBezTo>
                  <a:cubicBezTo>
                    <a:pt x="0" y="1599"/>
                    <a:pt x="434" y="2033"/>
                    <a:pt x="1004" y="2033"/>
                  </a:cubicBezTo>
                  <a:cubicBezTo>
                    <a:pt x="1572" y="2033"/>
                    <a:pt x="2006" y="1599"/>
                    <a:pt x="2006" y="1031"/>
                  </a:cubicBezTo>
                  <a:cubicBezTo>
                    <a:pt x="2006" y="461"/>
                    <a:pt x="1572" y="1"/>
                    <a:pt x="10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297;p20">
              <a:extLst>
                <a:ext uri="{FF2B5EF4-FFF2-40B4-BE49-F238E27FC236}">
                  <a16:creationId xmlns:a16="http://schemas.microsoft.com/office/drawing/2014/main" id="{13C8E456-D249-F226-C233-ADB021A9824F}"/>
                </a:ext>
              </a:extLst>
            </p:cNvPr>
            <p:cNvSpPr/>
            <p:nvPr/>
          </p:nvSpPr>
          <p:spPr>
            <a:xfrm>
              <a:off x="4892378" y="4685984"/>
              <a:ext cx="39677" cy="39638"/>
            </a:xfrm>
            <a:custGeom>
              <a:avLst/>
              <a:gdLst/>
              <a:ahLst/>
              <a:cxnLst/>
              <a:rect l="l" t="t" r="r" b="b"/>
              <a:pathLst>
                <a:path w="2035" h="2033" extrusionOk="0">
                  <a:moveTo>
                    <a:pt x="1031" y="1"/>
                  </a:moveTo>
                  <a:cubicBezTo>
                    <a:pt x="462" y="1"/>
                    <a:pt x="1" y="460"/>
                    <a:pt x="1" y="1002"/>
                  </a:cubicBezTo>
                  <a:cubicBezTo>
                    <a:pt x="1" y="1573"/>
                    <a:pt x="462" y="2033"/>
                    <a:pt x="1031" y="2033"/>
                  </a:cubicBezTo>
                  <a:cubicBezTo>
                    <a:pt x="1573" y="2033"/>
                    <a:pt x="2035" y="1573"/>
                    <a:pt x="2035" y="1002"/>
                  </a:cubicBezTo>
                  <a:cubicBezTo>
                    <a:pt x="2035" y="460"/>
                    <a:pt x="1573"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298;p20">
              <a:extLst>
                <a:ext uri="{FF2B5EF4-FFF2-40B4-BE49-F238E27FC236}">
                  <a16:creationId xmlns:a16="http://schemas.microsoft.com/office/drawing/2014/main" id="{A2DD3F6D-C6E2-031B-6D56-9FB26E6A3F0B}"/>
                </a:ext>
              </a:extLst>
            </p:cNvPr>
            <p:cNvSpPr/>
            <p:nvPr/>
          </p:nvSpPr>
          <p:spPr>
            <a:xfrm>
              <a:off x="4590615" y="4383655"/>
              <a:ext cx="39638" cy="39638"/>
            </a:xfrm>
            <a:custGeom>
              <a:avLst/>
              <a:gdLst/>
              <a:ahLst/>
              <a:cxnLst/>
              <a:rect l="l" t="t" r="r" b="b"/>
              <a:pathLst>
                <a:path w="2033" h="2033" extrusionOk="0">
                  <a:moveTo>
                    <a:pt x="1002" y="1"/>
                  </a:moveTo>
                  <a:cubicBezTo>
                    <a:pt x="460" y="1"/>
                    <a:pt x="0" y="461"/>
                    <a:pt x="0" y="1031"/>
                  </a:cubicBezTo>
                  <a:cubicBezTo>
                    <a:pt x="0" y="1573"/>
                    <a:pt x="460" y="2033"/>
                    <a:pt x="1002" y="2033"/>
                  </a:cubicBezTo>
                  <a:cubicBezTo>
                    <a:pt x="1572" y="2033"/>
                    <a:pt x="2032" y="1573"/>
                    <a:pt x="2032" y="1031"/>
                  </a:cubicBezTo>
                  <a:cubicBezTo>
                    <a:pt x="2032" y="461"/>
                    <a:pt x="1572"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7" name="Google Shape;732;p25">
            <a:extLst>
              <a:ext uri="{FF2B5EF4-FFF2-40B4-BE49-F238E27FC236}">
                <a16:creationId xmlns:a16="http://schemas.microsoft.com/office/drawing/2014/main" id="{F4824CE1-AF52-38C8-0F73-116ABFF478D6}"/>
              </a:ext>
            </a:extLst>
          </p:cNvPr>
          <p:cNvGrpSpPr/>
          <p:nvPr/>
        </p:nvGrpSpPr>
        <p:grpSpPr>
          <a:xfrm rot="1691033" flipH="1">
            <a:off x="7982858" y="4080015"/>
            <a:ext cx="888246" cy="893918"/>
            <a:chOff x="2758050" y="2956692"/>
            <a:chExt cx="825915" cy="893918"/>
          </a:xfrm>
        </p:grpSpPr>
        <p:sp>
          <p:nvSpPr>
            <p:cNvPr id="3108" name="Google Shape;733;p25">
              <a:extLst>
                <a:ext uri="{FF2B5EF4-FFF2-40B4-BE49-F238E27FC236}">
                  <a16:creationId xmlns:a16="http://schemas.microsoft.com/office/drawing/2014/main" id="{A003B016-1C11-D72B-5044-6E55A88818E2}"/>
                </a:ext>
              </a:extLst>
            </p:cNvPr>
            <p:cNvSpPr/>
            <p:nvPr/>
          </p:nvSpPr>
          <p:spPr>
            <a:xfrm>
              <a:off x="2758050" y="3133913"/>
              <a:ext cx="260167" cy="716697"/>
            </a:xfrm>
            <a:custGeom>
              <a:avLst/>
              <a:gdLst/>
              <a:ahLst/>
              <a:cxnLst/>
              <a:rect l="l" t="t" r="r" b="b"/>
              <a:pathLst>
                <a:path w="18039" h="49693" extrusionOk="0">
                  <a:moveTo>
                    <a:pt x="13150" y="7238"/>
                  </a:moveTo>
                  <a:lnTo>
                    <a:pt x="13150" y="7238"/>
                  </a:lnTo>
                  <a:cubicBezTo>
                    <a:pt x="11168" y="12400"/>
                    <a:pt x="9459" y="19750"/>
                    <a:pt x="11360" y="27323"/>
                  </a:cubicBezTo>
                  <a:cubicBezTo>
                    <a:pt x="11728" y="28808"/>
                    <a:pt x="12112" y="30247"/>
                    <a:pt x="12463" y="31621"/>
                  </a:cubicBezTo>
                  <a:cubicBezTo>
                    <a:pt x="14381" y="38939"/>
                    <a:pt x="16026" y="45251"/>
                    <a:pt x="14125" y="47247"/>
                  </a:cubicBezTo>
                  <a:cubicBezTo>
                    <a:pt x="13617" y="47786"/>
                    <a:pt x="12819" y="48053"/>
                    <a:pt x="11705" y="48053"/>
                  </a:cubicBezTo>
                  <a:cubicBezTo>
                    <a:pt x="11067" y="48053"/>
                    <a:pt x="10325" y="47965"/>
                    <a:pt x="9475" y="47791"/>
                  </a:cubicBezTo>
                  <a:cubicBezTo>
                    <a:pt x="3803" y="46625"/>
                    <a:pt x="1358" y="39275"/>
                    <a:pt x="3100" y="28633"/>
                  </a:cubicBezTo>
                  <a:cubicBezTo>
                    <a:pt x="4378" y="20772"/>
                    <a:pt x="9300" y="12623"/>
                    <a:pt x="13150" y="7238"/>
                  </a:cubicBezTo>
                  <a:close/>
                  <a:moveTo>
                    <a:pt x="16745" y="1"/>
                  </a:moveTo>
                  <a:cubicBezTo>
                    <a:pt x="16601" y="144"/>
                    <a:pt x="13454" y="3676"/>
                    <a:pt x="9971" y="8948"/>
                  </a:cubicBezTo>
                  <a:cubicBezTo>
                    <a:pt x="6743" y="13838"/>
                    <a:pt x="2653" y="21171"/>
                    <a:pt x="1470" y="28361"/>
                  </a:cubicBezTo>
                  <a:cubicBezTo>
                    <a:pt x="0" y="37469"/>
                    <a:pt x="1230" y="47775"/>
                    <a:pt x="9140" y="49405"/>
                  </a:cubicBezTo>
                  <a:cubicBezTo>
                    <a:pt x="10082" y="49597"/>
                    <a:pt x="10929" y="49693"/>
                    <a:pt x="11696" y="49693"/>
                  </a:cubicBezTo>
                  <a:cubicBezTo>
                    <a:pt x="13294" y="49693"/>
                    <a:pt x="14492" y="49260"/>
                    <a:pt x="15307" y="48382"/>
                  </a:cubicBezTo>
                  <a:cubicBezTo>
                    <a:pt x="17847" y="45713"/>
                    <a:pt x="16266" y="39626"/>
                    <a:pt x="14061" y="31205"/>
                  </a:cubicBezTo>
                  <a:cubicBezTo>
                    <a:pt x="13693" y="29831"/>
                    <a:pt x="13326" y="28410"/>
                    <a:pt x="12958" y="26923"/>
                  </a:cubicBezTo>
                  <a:cubicBezTo>
                    <a:pt x="9683" y="13949"/>
                    <a:pt x="17960" y="1119"/>
                    <a:pt x="18039" y="991"/>
                  </a:cubicBezTo>
                  <a:lnTo>
                    <a:pt x="167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734;p25">
              <a:extLst>
                <a:ext uri="{FF2B5EF4-FFF2-40B4-BE49-F238E27FC236}">
                  <a16:creationId xmlns:a16="http://schemas.microsoft.com/office/drawing/2014/main" id="{5EED5D94-DC04-380F-F79A-B726E33ABC55}"/>
                </a:ext>
              </a:extLst>
            </p:cNvPr>
            <p:cNvSpPr/>
            <p:nvPr/>
          </p:nvSpPr>
          <p:spPr>
            <a:xfrm>
              <a:off x="2973505" y="3107189"/>
              <a:ext cx="69387" cy="69358"/>
            </a:xfrm>
            <a:custGeom>
              <a:avLst/>
              <a:gdLst/>
              <a:ahLst/>
              <a:cxnLst/>
              <a:rect l="l" t="t" r="r" b="b"/>
              <a:pathLst>
                <a:path w="4811" h="4809" extrusionOk="0">
                  <a:moveTo>
                    <a:pt x="2413" y="0"/>
                  </a:moveTo>
                  <a:cubicBezTo>
                    <a:pt x="1087" y="0"/>
                    <a:pt x="0" y="1070"/>
                    <a:pt x="0" y="2397"/>
                  </a:cubicBezTo>
                  <a:cubicBezTo>
                    <a:pt x="0" y="3722"/>
                    <a:pt x="1087" y="4809"/>
                    <a:pt x="2413" y="4809"/>
                  </a:cubicBezTo>
                  <a:cubicBezTo>
                    <a:pt x="3739" y="4809"/>
                    <a:pt x="4810" y="3722"/>
                    <a:pt x="4810" y="2397"/>
                  </a:cubicBezTo>
                  <a:cubicBezTo>
                    <a:pt x="4810" y="1070"/>
                    <a:pt x="3739" y="0"/>
                    <a:pt x="2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735;p25">
              <a:extLst>
                <a:ext uri="{FF2B5EF4-FFF2-40B4-BE49-F238E27FC236}">
                  <a16:creationId xmlns:a16="http://schemas.microsoft.com/office/drawing/2014/main" id="{8BD7DA25-3F80-9F0B-C855-7F490AEB6153}"/>
                </a:ext>
              </a:extLst>
            </p:cNvPr>
            <p:cNvSpPr/>
            <p:nvPr/>
          </p:nvSpPr>
          <p:spPr>
            <a:xfrm>
              <a:off x="3006229" y="2956692"/>
              <a:ext cx="577737" cy="385095"/>
            </a:xfrm>
            <a:custGeom>
              <a:avLst/>
              <a:gdLst/>
              <a:ahLst/>
              <a:cxnLst/>
              <a:rect l="l" t="t" r="r" b="b"/>
              <a:pathLst>
                <a:path w="40058" h="26701" extrusionOk="0">
                  <a:moveTo>
                    <a:pt x="13358" y="1"/>
                  </a:moveTo>
                  <a:cubicBezTo>
                    <a:pt x="5992" y="1"/>
                    <a:pt x="0" y="5977"/>
                    <a:pt x="0" y="13358"/>
                  </a:cubicBezTo>
                  <a:cubicBezTo>
                    <a:pt x="0" y="20725"/>
                    <a:pt x="5992" y="26701"/>
                    <a:pt x="13358" y="26701"/>
                  </a:cubicBezTo>
                  <a:cubicBezTo>
                    <a:pt x="20740" y="26701"/>
                    <a:pt x="26715" y="20725"/>
                    <a:pt x="26715" y="13358"/>
                  </a:cubicBezTo>
                  <a:cubicBezTo>
                    <a:pt x="26715" y="11841"/>
                    <a:pt x="26460" y="10371"/>
                    <a:pt x="25980" y="9012"/>
                  </a:cubicBezTo>
                  <a:lnTo>
                    <a:pt x="38284" y="9012"/>
                  </a:lnTo>
                  <a:cubicBezTo>
                    <a:pt x="39259" y="9012"/>
                    <a:pt x="40058" y="8213"/>
                    <a:pt x="40058" y="7223"/>
                  </a:cubicBezTo>
                  <a:lnTo>
                    <a:pt x="40058" y="1790"/>
                  </a:lnTo>
                  <a:cubicBezTo>
                    <a:pt x="40058" y="800"/>
                    <a:pt x="39259" y="1"/>
                    <a:pt x="382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736;p25">
              <a:extLst>
                <a:ext uri="{FF2B5EF4-FFF2-40B4-BE49-F238E27FC236}">
                  <a16:creationId xmlns:a16="http://schemas.microsoft.com/office/drawing/2014/main" id="{5EF51846-8FE9-6B87-32F9-973C6828A25E}"/>
                </a:ext>
              </a:extLst>
            </p:cNvPr>
            <p:cNvSpPr/>
            <p:nvPr/>
          </p:nvSpPr>
          <p:spPr>
            <a:xfrm>
              <a:off x="3112680" y="3063157"/>
              <a:ext cx="172392" cy="172392"/>
            </a:xfrm>
            <a:custGeom>
              <a:avLst/>
              <a:gdLst/>
              <a:ahLst/>
              <a:cxnLst/>
              <a:rect l="l" t="t" r="r" b="b"/>
              <a:pathLst>
                <a:path w="11953" h="11953" extrusionOk="0">
                  <a:moveTo>
                    <a:pt x="5977" y="1"/>
                  </a:moveTo>
                  <a:cubicBezTo>
                    <a:pt x="2670" y="1"/>
                    <a:pt x="1" y="2670"/>
                    <a:pt x="1" y="5976"/>
                  </a:cubicBezTo>
                  <a:cubicBezTo>
                    <a:pt x="1" y="9268"/>
                    <a:pt x="2670" y="11952"/>
                    <a:pt x="5977" y="11952"/>
                  </a:cubicBezTo>
                  <a:cubicBezTo>
                    <a:pt x="9285" y="11952"/>
                    <a:pt x="11953" y="9268"/>
                    <a:pt x="11953" y="5976"/>
                  </a:cubicBezTo>
                  <a:cubicBezTo>
                    <a:pt x="11953" y="2670"/>
                    <a:pt x="9285" y="1"/>
                    <a:pt x="5977"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456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48A145-F70F-4DCB-3CD5-C498A9181F00}"/>
              </a:ext>
            </a:extLst>
          </p:cNvPr>
          <p:cNvSpPr txBox="1"/>
          <p:nvPr/>
        </p:nvSpPr>
        <p:spPr>
          <a:xfrm>
            <a:off x="150019" y="308932"/>
            <a:ext cx="7250906" cy="1287532"/>
          </a:xfrm>
          <a:prstGeom prst="rect">
            <a:avLst/>
          </a:prstGeom>
          <a:noFill/>
        </p:spPr>
        <p:txBody>
          <a:bodyPr wrap="square">
            <a:spAutoFit/>
          </a:bodyPr>
          <a:lstStyle/>
          <a:p>
            <a:pPr marL="285750" indent="-285750" rtl="0" fontAlgn="base">
              <a:lnSpc>
                <a:spcPct val="150000"/>
              </a:lnSpc>
              <a:spcBef>
                <a:spcPts val="1000"/>
              </a:spcBef>
              <a:spcAft>
                <a:spcPts val="0"/>
              </a:spcAft>
              <a:buFont typeface="Arial" panose="020B0604020202020204" pitchFamily="34" charset="0"/>
              <a:buChar char="•"/>
            </a:pPr>
            <a:r>
              <a:rPr lang="en-US" sz="1600" b="0" i="0" u="none" strike="noStrike" dirty="0">
                <a:solidFill>
                  <a:schemeClr val="accent2">
                    <a:lumMod val="60000"/>
                    <a:lumOff val="40000"/>
                  </a:schemeClr>
                </a:solidFill>
                <a:effectLst/>
                <a:latin typeface="Roboto" panose="02000000000000000000" pitchFamily="2" charset="0"/>
              </a:rPr>
              <a:t>Display</a:t>
            </a:r>
            <a:r>
              <a:rPr lang="en-US" sz="1600" b="0" i="0" u="none" strike="noStrike" dirty="0">
                <a:solidFill>
                  <a:srgbClr val="000000"/>
                </a:solidFill>
                <a:effectLst/>
                <a:latin typeface="Roboto" panose="02000000000000000000" pitchFamily="2" charset="0"/>
              </a:rPr>
              <a:t> the Player ID , Full Name who earns more than 1000000 Monthly.</a:t>
            </a:r>
          </a:p>
          <a:p>
            <a:pPr marL="285750" indent="-285750" rtl="0" fontAlgn="base">
              <a:lnSpc>
                <a:spcPct val="150000"/>
              </a:lnSpc>
              <a:spcBef>
                <a:spcPts val="1000"/>
              </a:spcBef>
              <a:spcAft>
                <a:spcPts val="0"/>
              </a:spcAft>
              <a:buFont typeface="Arial" panose="020B0604020202020204" pitchFamily="34" charset="0"/>
              <a:buChar char="•"/>
            </a:pPr>
            <a:r>
              <a:rPr lang="en-US" sz="1600" b="0" i="0" u="none" strike="noStrike" dirty="0">
                <a:solidFill>
                  <a:schemeClr val="accent2">
                    <a:lumMod val="60000"/>
                    <a:lumOff val="40000"/>
                  </a:schemeClr>
                </a:solidFill>
                <a:effectLst/>
                <a:latin typeface="Roboto" panose="02000000000000000000" pitchFamily="2" charset="0"/>
              </a:rPr>
              <a:t>Upgrade</a:t>
            </a:r>
            <a:r>
              <a:rPr lang="en-US" sz="1600" b="0" i="0" u="none" strike="noStrike" dirty="0">
                <a:solidFill>
                  <a:srgbClr val="000000"/>
                </a:solidFill>
                <a:effectLst/>
                <a:latin typeface="Roboto" panose="02000000000000000000" pitchFamily="2" charset="0"/>
              </a:rPr>
              <a:t> the salary of a player who scored more than 10 goals by 20 % of its last value.</a:t>
            </a:r>
          </a:p>
        </p:txBody>
      </p:sp>
    </p:spTree>
    <p:extLst>
      <p:ext uri="{BB962C8B-B14F-4D97-AF65-F5344CB8AC3E}">
        <p14:creationId xmlns:p14="http://schemas.microsoft.com/office/powerpoint/2010/main" val="404989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4FBA-74A5-116D-4FCF-00BDE91FDE07}"/>
              </a:ext>
            </a:extLst>
          </p:cNvPr>
          <p:cNvSpPr>
            <a:spLocks noGrp="1"/>
          </p:cNvSpPr>
          <p:nvPr>
            <p:ph type="title"/>
          </p:nvPr>
        </p:nvSpPr>
        <p:spPr>
          <a:xfrm>
            <a:off x="91719" y="132306"/>
            <a:ext cx="4594581" cy="408600"/>
          </a:xfrm>
        </p:spPr>
        <p:txBody>
          <a:bodyPr/>
          <a:lstStyle/>
          <a:p>
            <a:r>
              <a:rPr lang="en-US" dirty="0"/>
              <a:t>Team manager performance</a:t>
            </a:r>
            <a:br>
              <a:rPr lang="en-US" dirty="0"/>
            </a:br>
            <a:endParaRPr lang="ar-EG" dirty="0"/>
          </a:p>
        </p:txBody>
      </p:sp>
      <p:sp>
        <p:nvSpPr>
          <p:cNvPr id="4" name="TextBox 3">
            <a:extLst>
              <a:ext uri="{FF2B5EF4-FFF2-40B4-BE49-F238E27FC236}">
                <a16:creationId xmlns:a16="http://schemas.microsoft.com/office/drawing/2014/main" id="{C767E3B4-0BB9-5B3F-34BD-7D0ADD27EC7D}"/>
              </a:ext>
            </a:extLst>
          </p:cNvPr>
          <p:cNvSpPr txBox="1"/>
          <p:nvPr/>
        </p:nvSpPr>
        <p:spPr>
          <a:xfrm>
            <a:off x="91719" y="443687"/>
            <a:ext cx="8559361" cy="4699813"/>
          </a:xfrm>
          <a:prstGeom prst="rect">
            <a:avLst/>
          </a:prstGeom>
          <a:noFill/>
        </p:spPr>
        <p:txBody>
          <a:bodyPr wrap="square">
            <a:spAutoFit/>
          </a:bodyPr>
          <a:lstStyle/>
          <a:p>
            <a:pPr marL="285750" indent="-285750" rtl="0" fontAlgn="base">
              <a:lnSpc>
                <a:spcPct val="150000"/>
              </a:lnSpc>
              <a:spcBef>
                <a:spcPts val="100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Finding the manager's plan, if it was an offensive or defensive plan, based on the highest total goals for each team (As the offensive plan helps the team to score goals)</a:t>
            </a:r>
          </a:p>
          <a:p>
            <a:pPr marL="457200" rtl="0">
              <a:lnSpc>
                <a:spcPct val="150000"/>
              </a:lnSpc>
              <a:spcBef>
                <a:spcPts val="1000"/>
              </a:spcBef>
              <a:spcAft>
                <a:spcPts val="0"/>
              </a:spcAft>
            </a:pPr>
            <a:r>
              <a:rPr lang="en-US" sz="1400" b="1" i="0" u="none" strike="noStrike" dirty="0">
                <a:solidFill>
                  <a:srgbClr val="990000"/>
                </a:solidFill>
                <a:effectLst/>
                <a:latin typeface="Arial" panose="020B0604020202020204" pitchFamily="34" charset="0"/>
              </a:rPr>
              <a:t>The query:</a:t>
            </a:r>
            <a:endParaRPr lang="en-US" b="0" dirty="0">
              <a:effectLst/>
            </a:endParaRPr>
          </a:p>
          <a:p>
            <a:pPr marL="457200" rtl="0">
              <a:lnSpc>
                <a:spcPct val="150000"/>
              </a:lnSpc>
              <a:spcBef>
                <a:spcPts val="1000"/>
              </a:spcBef>
              <a:spcAft>
                <a:spcPts val="0"/>
              </a:spcAft>
            </a:pPr>
            <a:r>
              <a:rPr lang="en-US" sz="1400" b="0" i="0" u="none" strike="noStrike" dirty="0">
                <a:solidFill>
                  <a:srgbClr val="000000"/>
                </a:solidFill>
                <a:effectLst/>
                <a:latin typeface="Arial" panose="020B0604020202020204" pitchFamily="34" charset="0"/>
              </a:rPr>
              <a:t>* If the team achieved the highest total goals, write a manager with an offensive plan.</a:t>
            </a:r>
            <a:endParaRPr lang="en-US" b="0" dirty="0">
              <a:effectLst/>
            </a:endParaRPr>
          </a:p>
          <a:p>
            <a:pPr marL="457200" rtl="0">
              <a:lnSpc>
                <a:spcPct val="150000"/>
              </a:lnSpc>
              <a:spcBef>
                <a:spcPts val="1000"/>
              </a:spcBef>
              <a:spcAft>
                <a:spcPts val="0"/>
              </a:spcAft>
            </a:pPr>
            <a:r>
              <a:rPr lang="en-US" sz="1400" b="0" i="0" u="none" strike="noStrike" dirty="0">
                <a:solidFill>
                  <a:srgbClr val="000000"/>
                </a:solidFill>
                <a:effectLst/>
                <a:latin typeface="Arial" panose="020B0604020202020204" pitchFamily="34" charset="0"/>
              </a:rPr>
              <a:t> * If he achieves the least total goals, write a manager with a defensive plan.</a:t>
            </a:r>
            <a:endParaRPr lang="en-US" b="0" dirty="0">
              <a:effectLst/>
            </a:endParaRPr>
          </a:p>
          <a:p>
            <a:pPr marL="285750" indent="-285750" rtl="0" fontAlgn="base">
              <a:lnSpc>
                <a:spcPct val="150000"/>
              </a:lnSpc>
              <a:spcBef>
                <a:spcPts val="100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Finding the manager and assistant for the team that achieved the highest league goals. </a:t>
            </a:r>
          </a:p>
          <a:p>
            <a:pPr marL="457200" rtl="0">
              <a:lnSpc>
                <a:spcPct val="150000"/>
              </a:lnSpc>
              <a:spcBef>
                <a:spcPts val="1000"/>
              </a:spcBef>
              <a:spcAft>
                <a:spcPts val="0"/>
              </a:spcAft>
            </a:pPr>
            <a:r>
              <a:rPr lang="en-US" sz="1400" b="1" i="0" u="none" strike="noStrike" dirty="0">
                <a:solidFill>
                  <a:srgbClr val="990000"/>
                </a:solidFill>
                <a:effectLst/>
                <a:latin typeface="Arial" panose="020B0604020202020204" pitchFamily="34" charset="0"/>
              </a:rPr>
              <a:t>The query:</a:t>
            </a:r>
            <a:r>
              <a:rPr lang="en-US" sz="1400" b="0" i="0" u="none" strike="noStrike" dirty="0">
                <a:solidFill>
                  <a:srgbClr val="000000"/>
                </a:solidFill>
                <a:effectLst/>
                <a:latin typeface="Arial" panose="020B0604020202020204" pitchFamily="34" charset="0"/>
              </a:rPr>
              <a:t> Create a view that displays the name of the manager , assistant and team name  with the highest total goals.</a:t>
            </a:r>
            <a:endParaRPr lang="en-US" b="0" dirty="0">
              <a:effectLst/>
            </a:endParaRPr>
          </a:p>
          <a:p>
            <a:pPr marL="285750" indent="-285750" rtl="0" fontAlgn="base">
              <a:lnSpc>
                <a:spcPct val="150000"/>
              </a:lnSpc>
              <a:spcBef>
                <a:spcPts val="100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Create inline function that takes player id and returns team name with his manager full name</a:t>
            </a:r>
          </a:p>
          <a:p>
            <a:pPr marL="285750" indent="-285750" rtl="0" fontAlgn="base">
              <a:lnSpc>
                <a:spcPct val="150000"/>
              </a:lnSpc>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Finding a sponsor for each team with the highest total goals scored.</a:t>
            </a:r>
          </a:p>
          <a:p>
            <a:pPr>
              <a:lnSpc>
                <a:spcPct val="150000"/>
              </a:lnSpc>
            </a:pPr>
            <a:r>
              <a:rPr lang="en-US" sz="1400" b="1" i="0" u="none" strike="noStrike" dirty="0">
                <a:solidFill>
                  <a:srgbClr val="990000"/>
                </a:solidFill>
                <a:effectLst/>
                <a:latin typeface="Arial" panose="020B0604020202020204" pitchFamily="34" charset="0"/>
              </a:rPr>
              <a:t>The query:</a:t>
            </a:r>
            <a:r>
              <a:rPr lang="en-US" sz="1400" b="1" i="0" u="none" strike="noStrike"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Create a view that displays the team sponsor, team name, total goals and total salary for the top 3 goal-scoring teams.</a:t>
            </a:r>
            <a:endParaRPr lang="ar-EG" dirty="0"/>
          </a:p>
        </p:txBody>
      </p:sp>
    </p:spTree>
    <p:extLst>
      <p:ext uri="{BB962C8B-B14F-4D97-AF65-F5344CB8AC3E}">
        <p14:creationId xmlns:p14="http://schemas.microsoft.com/office/powerpoint/2010/main" val="272533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grpSp>
        <p:nvGrpSpPr>
          <p:cNvPr id="1861" name="Google Shape;1861;p39"/>
          <p:cNvGrpSpPr/>
          <p:nvPr/>
        </p:nvGrpSpPr>
        <p:grpSpPr>
          <a:xfrm>
            <a:off x="1146845" y="1013526"/>
            <a:ext cx="6725567" cy="3753900"/>
            <a:chOff x="1399875" y="906700"/>
            <a:chExt cx="5340600" cy="3753900"/>
          </a:xfrm>
        </p:grpSpPr>
        <p:sp>
          <p:nvSpPr>
            <p:cNvPr id="1862" name="Google Shape;1862;p39"/>
            <p:cNvSpPr/>
            <p:nvPr/>
          </p:nvSpPr>
          <p:spPr>
            <a:xfrm>
              <a:off x="1399875" y="1240300"/>
              <a:ext cx="5340600" cy="342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1690012" y="1516375"/>
              <a:ext cx="4760700" cy="2982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407413" y="1097550"/>
              <a:ext cx="1479600" cy="2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42913" y="906700"/>
              <a:ext cx="408600" cy="408600"/>
            </a:xfrm>
            <a:prstGeom prst="pie">
              <a:avLst>
                <a:gd name="adj1" fmla="val 10785424"/>
                <a:gd name="adj2" fmla="val 1055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34863" y="998650"/>
              <a:ext cx="224700" cy="2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39"/>
          <p:cNvSpPr txBox="1">
            <a:spLocks noGrp="1"/>
          </p:cNvSpPr>
          <p:nvPr>
            <p:ph type="title"/>
          </p:nvPr>
        </p:nvSpPr>
        <p:spPr>
          <a:xfrm>
            <a:off x="1005175" y="466889"/>
            <a:ext cx="7717500" cy="408600"/>
          </a:xfrm>
          <a:prstGeom prst="rect">
            <a:avLst/>
          </a:prstGeom>
        </p:spPr>
        <p:txBody>
          <a:bodyPr spcFirstLastPara="1" wrap="square" lIns="91425" tIns="91425" rIns="91425" bIns="91425" anchor="t" anchorCtr="0">
            <a:noAutofit/>
          </a:bodyPr>
          <a:lstStyle/>
          <a:p>
            <a:pPr algn="l" rtl="0">
              <a:spcBef>
                <a:spcPts val="2400"/>
              </a:spcBef>
              <a:spcAft>
                <a:spcPts val="0"/>
              </a:spcAft>
            </a:pPr>
            <a:r>
              <a:rPr lang="en-US" sz="2800" b="1" i="0" u="none" strike="noStrike" dirty="0">
                <a:solidFill>
                  <a:srgbClr val="63A600"/>
                </a:solidFill>
                <a:effectLst/>
                <a:latin typeface="Roboto Slab" pitchFamily="2" charset="0"/>
              </a:rPr>
              <a:t>Data sources</a:t>
            </a:r>
            <a:endParaRPr lang="en-US" sz="2800" b="1" dirty="0">
              <a:effectLst/>
            </a:endParaRPr>
          </a:p>
        </p:txBody>
      </p:sp>
      <p:sp>
        <p:nvSpPr>
          <p:cNvPr id="3" name="TextBox 2">
            <a:extLst>
              <a:ext uri="{FF2B5EF4-FFF2-40B4-BE49-F238E27FC236}">
                <a16:creationId xmlns:a16="http://schemas.microsoft.com/office/drawing/2014/main" id="{5ACBF9F0-0690-A8EA-5EAC-9F31889F41B9}"/>
              </a:ext>
            </a:extLst>
          </p:cNvPr>
          <p:cNvSpPr txBox="1"/>
          <p:nvPr/>
        </p:nvSpPr>
        <p:spPr>
          <a:xfrm>
            <a:off x="1727137" y="1744713"/>
            <a:ext cx="5780369" cy="3150671"/>
          </a:xfrm>
          <a:prstGeom prst="rect">
            <a:avLst/>
          </a:prstGeom>
          <a:noFill/>
        </p:spPr>
        <p:txBody>
          <a:bodyPr wrap="square">
            <a:spAutoFit/>
          </a:bodyPr>
          <a:lstStyle/>
          <a:p>
            <a:pPr rtl="0" fontAlgn="base">
              <a:lnSpc>
                <a:spcPct val="150000"/>
              </a:lnSpc>
              <a:spcBef>
                <a:spcPts val="1000"/>
              </a:spcBef>
              <a:spcAft>
                <a:spcPts val="0"/>
              </a:spcAft>
              <a:buFont typeface="Arial" panose="020B0604020202020204" pitchFamily="34" charset="0"/>
              <a:buChar char="•"/>
            </a:pPr>
            <a:r>
              <a:rPr lang="en-US" sz="1400" b="1" i="0" u="none" strike="noStrike" dirty="0" err="1">
                <a:solidFill>
                  <a:srgbClr val="000000"/>
                </a:solidFill>
                <a:effectLst/>
                <a:latin typeface="Roboto" panose="02000000000000000000" pitchFamily="2" charset="0"/>
              </a:rPr>
              <a:t>Transfermarkt</a:t>
            </a:r>
            <a:r>
              <a:rPr lang="en-US" sz="1400" b="0" i="0" u="none" strike="noStrike" dirty="0">
                <a:solidFill>
                  <a:srgbClr val="000000"/>
                </a:solidFill>
                <a:effectLst/>
                <a:latin typeface="Roboto" panose="02000000000000000000" pitchFamily="2" charset="0"/>
              </a:rPr>
              <a:t>: </a:t>
            </a:r>
            <a:r>
              <a:rPr lang="en-US" sz="1400" b="0" i="0" u="sng" strike="noStrike" dirty="0">
                <a:solidFill>
                  <a:srgbClr val="1155CC"/>
                </a:solidFill>
                <a:effectLst/>
                <a:latin typeface="Roboto" panose="02000000000000000000" pitchFamily="2" charset="0"/>
                <a:hlinkClick r:id="rId3"/>
              </a:rPr>
              <a:t>https://www.transfermarkt.com/premier-league/startseite/wettbewerb/GB1</a:t>
            </a:r>
            <a:endParaRPr lang="en-US" sz="1400" b="0" i="0" u="none" strike="noStrike" dirty="0">
              <a:solidFill>
                <a:srgbClr val="000000"/>
              </a:solidFill>
              <a:effectLst/>
              <a:latin typeface="Roboto" panose="02000000000000000000" pitchFamily="2" charset="0"/>
            </a:endParaRPr>
          </a:p>
          <a:p>
            <a:pPr rtl="0" fontAlgn="base">
              <a:lnSpc>
                <a:spcPct val="150000"/>
              </a:lnSpc>
              <a:spcBef>
                <a:spcPts val="1000"/>
              </a:spcBef>
              <a:spcAft>
                <a:spcPts val="0"/>
              </a:spcAft>
              <a:buFont typeface="Arial" panose="020B0604020202020204" pitchFamily="34" charset="0"/>
              <a:buChar char="•"/>
            </a:pPr>
            <a:r>
              <a:rPr lang="en-US" b="1" dirty="0">
                <a:latin typeface="Roboto" panose="02000000000000000000" pitchFamily="2" charset="0"/>
              </a:rPr>
              <a:t> </a:t>
            </a:r>
            <a:r>
              <a:rPr lang="en-US" sz="1400" b="1" i="0" u="none" strike="noStrike" dirty="0">
                <a:solidFill>
                  <a:srgbClr val="000000"/>
                </a:solidFill>
                <a:effectLst/>
                <a:latin typeface="Roboto" panose="02000000000000000000" pitchFamily="2" charset="0"/>
              </a:rPr>
              <a:t>EPL Team Contracts &amp; Payrolls</a:t>
            </a:r>
            <a:r>
              <a:rPr lang="en-US" sz="1400" b="0" i="0" u="none" strike="noStrike" dirty="0">
                <a:solidFill>
                  <a:srgbClr val="000000"/>
                </a:solidFill>
                <a:effectLst/>
                <a:latin typeface="Roboto" panose="02000000000000000000" pitchFamily="2" charset="0"/>
              </a:rPr>
              <a:t> :</a:t>
            </a:r>
          </a:p>
          <a:p>
            <a:pPr marL="457200" rtl="0">
              <a:lnSpc>
                <a:spcPct val="150000"/>
              </a:lnSpc>
              <a:spcBef>
                <a:spcPts val="1000"/>
              </a:spcBef>
              <a:spcAft>
                <a:spcPts val="0"/>
              </a:spcAft>
            </a:pPr>
            <a:r>
              <a:rPr lang="en-US" sz="1400" b="0" i="0" u="sng" strike="noStrike" dirty="0">
                <a:solidFill>
                  <a:srgbClr val="1155CC"/>
                </a:solidFill>
                <a:effectLst/>
                <a:latin typeface="Roboto" panose="02000000000000000000" pitchFamily="2" charset="0"/>
                <a:hlinkClick r:id="rId4"/>
              </a:rPr>
              <a:t>https://www.spotrac.com/epl/</a:t>
            </a:r>
            <a:r>
              <a:rPr lang="en-US" sz="1400" b="0" i="0" u="none" strike="noStrike" dirty="0">
                <a:solidFill>
                  <a:srgbClr val="000000"/>
                </a:solidFill>
                <a:effectLst/>
                <a:latin typeface="Roboto" panose="02000000000000000000" pitchFamily="2" charset="0"/>
              </a:rPr>
              <a:t> </a:t>
            </a:r>
            <a:endParaRPr lang="en-US" b="0" dirty="0">
              <a:effectLst/>
            </a:endParaRPr>
          </a:p>
          <a:p>
            <a:pPr rtl="0" fontAlgn="base">
              <a:lnSpc>
                <a:spcPct val="150000"/>
              </a:lnSpc>
              <a:spcBef>
                <a:spcPts val="1000"/>
              </a:spcBef>
              <a:spcAft>
                <a:spcPts val="0"/>
              </a:spcAft>
              <a:buFont typeface="Arial" panose="020B0604020202020204" pitchFamily="34" charset="0"/>
              <a:buChar char="•"/>
            </a:pPr>
            <a:r>
              <a:rPr lang="en-US" sz="1400" b="1" i="0" u="none" strike="noStrike" dirty="0" err="1">
                <a:solidFill>
                  <a:srgbClr val="000000"/>
                </a:solidFill>
                <a:effectLst/>
                <a:latin typeface="Roboto" panose="02000000000000000000" pitchFamily="2" charset="0"/>
              </a:rPr>
              <a:t>Squawka</a:t>
            </a:r>
            <a:r>
              <a:rPr lang="en-US" sz="1400" b="0" i="0" u="none" strike="noStrike" dirty="0">
                <a:solidFill>
                  <a:srgbClr val="000000"/>
                </a:solidFill>
                <a:effectLst/>
                <a:latin typeface="Roboto" panose="02000000000000000000" pitchFamily="2" charset="0"/>
              </a:rPr>
              <a:t>: </a:t>
            </a:r>
          </a:p>
          <a:p>
            <a:pPr marL="457200" rtl="0">
              <a:lnSpc>
                <a:spcPct val="150000"/>
              </a:lnSpc>
              <a:spcBef>
                <a:spcPts val="1000"/>
              </a:spcBef>
              <a:spcAft>
                <a:spcPts val="0"/>
              </a:spcAft>
            </a:pPr>
            <a:r>
              <a:rPr lang="en-US" sz="1400" b="0" i="0" u="sng" strike="noStrike" dirty="0">
                <a:solidFill>
                  <a:srgbClr val="1155CC"/>
                </a:solidFill>
                <a:effectLst/>
                <a:latin typeface="Roboto" panose="02000000000000000000" pitchFamily="2" charset="0"/>
                <a:hlinkClick r:id="rId5"/>
              </a:rPr>
              <a:t>https://www.squawka.com/en/bet/football-tips/premier-league/</a:t>
            </a:r>
            <a:endParaRPr lang="en-US" b="0" dirty="0">
              <a:effectLst/>
            </a:endParaRPr>
          </a:p>
          <a:p>
            <a:pPr>
              <a:lnSpc>
                <a:spcPct val="150000"/>
              </a:lnSpc>
            </a:pPr>
            <a:br>
              <a:rPr lang="en-US" dirty="0"/>
            </a:br>
            <a:endParaRPr lang="ar-E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grpSp>
        <p:nvGrpSpPr>
          <p:cNvPr id="1861" name="Google Shape;1861;p39"/>
          <p:cNvGrpSpPr/>
          <p:nvPr/>
        </p:nvGrpSpPr>
        <p:grpSpPr>
          <a:xfrm>
            <a:off x="1146845" y="1013526"/>
            <a:ext cx="6725567" cy="3753900"/>
            <a:chOff x="1399875" y="906700"/>
            <a:chExt cx="5340600" cy="3753900"/>
          </a:xfrm>
        </p:grpSpPr>
        <p:sp>
          <p:nvSpPr>
            <p:cNvPr id="1862" name="Google Shape;1862;p39"/>
            <p:cNvSpPr/>
            <p:nvPr/>
          </p:nvSpPr>
          <p:spPr>
            <a:xfrm>
              <a:off x="1399875" y="1240300"/>
              <a:ext cx="5340600" cy="342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1690012" y="1516375"/>
              <a:ext cx="4760700" cy="2982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407413" y="1097550"/>
              <a:ext cx="1479600" cy="2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42913" y="906700"/>
              <a:ext cx="408600" cy="408600"/>
            </a:xfrm>
            <a:prstGeom prst="pie">
              <a:avLst>
                <a:gd name="adj1" fmla="val 10785424"/>
                <a:gd name="adj2" fmla="val 1055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34863" y="998650"/>
              <a:ext cx="224700" cy="2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39"/>
          <p:cNvSpPr txBox="1">
            <a:spLocks noGrp="1"/>
          </p:cNvSpPr>
          <p:nvPr>
            <p:ph type="title"/>
          </p:nvPr>
        </p:nvSpPr>
        <p:spPr>
          <a:xfrm>
            <a:off x="1005175" y="466889"/>
            <a:ext cx="7717500" cy="408600"/>
          </a:xfrm>
          <a:prstGeom prst="rect">
            <a:avLst/>
          </a:prstGeom>
        </p:spPr>
        <p:txBody>
          <a:bodyPr spcFirstLastPara="1" wrap="square" lIns="91425" tIns="91425" rIns="91425" bIns="91425" anchor="t" anchorCtr="0">
            <a:noAutofit/>
          </a:bodyPr>
          <a:lstStyle/>
          <a:p>
            <a:pPr algn="l" rtl="0">
              <a:spcBef>
                <a:spcPts val="2400"/>
              </a:spcBef>
              <a:spcAft>
                <a:spcPts val="0"/>
              </a:spcAft>
            </a:pPr>
            <a:r>
              <a:rPr lang="en-US" sz="2800" b="1" i="0" u="none" strike="noStrike" dirty="0">
                <a:solidFill>
                  <a:srgbClr val="63A600"/>
                </a:solidFill>
                <a:effectLst/>
                <a:latin typeface="Roboto Slab" pitchFamily="2" charset="0"/>
              </a:rPr>
              <a:t>Team Project : </a:t>
            </a:r>
          </a:p>
        </p:txBody>
      </p:sp>
      <p:sp>
        <p:nvSpPr>
          <p:cNvPr id="3" name="TextBox 2">
            <a:extLst>
              <a:ext uri="{FF2B5EF4-FFF2-40B4-BE49-F238E27FC236}">
                <a16:creationId xmlns:a16="http://schemas.microsoft.com/office/drawing/2014/main" id="{5ACBF9F0-0690-A8EA-5EAC-9F31889F41B9}"/>
              </a:ext>
            </a:extLst>
          </p:cNvPr>
          <p:cNvSpPr txBox="1"/>
          <p:nvPr/>
        </p:nvSpPr>
        <p:spPr>
          <a:xfrm>
            <a:off x="1727138" y="1744713"/>
            <a:ext cx="4295044" cy="2251899"/>
          </a:xfrm>
          <a:prstGeom prst="rect">
            <a:avLst/>
          </a:prstGeom>
          <a:noFill/>
        </p:spPr>
        <p:txBody>
          <a:bodyPr wrap="square">
            <a:spAutoFit/>
          </a:bodyPr>
          <a:lstStyle/>
          <a:p>
            <a:pPr rtl="0" fontAlgn="base">
              <a:lnSpc>
                <a:spcPct val="150000"/>
              </a:lnSpc>
              <a:spcBef>
                <a:spcPts val="100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 Hesham Mohamed </a:t>
            </a:r>
            <a:r>
              <a:rPr lang="en-US" sz="1800" b="0" i="0" u="none" strike="noStrike" dirty="0" err="1">
                <a:solidFill>
                  <a:srgbClr val="000000"/>
                </a:solidFill>
                <a:effectLst/>
                <a:latin typeface="Roboto" panose="02000000000000000000" pitchFamily="2" charset="0"/>
              </a:rPr>
              <a:t>Hosny</a:t>
            </a:r>
            <a:endParaRPr lang="en-US" sz="1800" b="0" i="0" u="none" strike="noStrike" dirty="0">
              <a:solidFill>
                <a:srgbClr val="000000"/>
              </a:solidFill>
              <a:effectLst/>
              <a:latin typeface="Roboto" panose="02000000000000000000" pitchFamily="2" charset="0"/>
            </a:endParaRP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 Shrouk Osama Mohammed</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 Shaimaa Shawky Al-</a:t>
            </a:r>
            <a:r>
              <a:rPr lang="en-US" sz="1800" b="0" i="0" u="none" strike="noStrike" dirty="0" err="1">
                <a:solidFill>
                  <a:srgbClr val="000000"/>
                </a:solidFill>
                <a:effectLst/>
                <a:latin typeface="Roboto" panose="02000000000000000000" pitchFamily="2" charset="0"/>
              </a:rPr>
              <a:t>Nady</a:t>
            </a:r>
            <a:endParaRPr lang="en-US" sz="1800" b="0" i="0" u="none" strike="noStrike" dirty="0">
              <a:solidFill>
                <a:srgbClr val="000000"/>
              </a:solidFill>
              <a:effectLst/>
              <a:latin typeface="Roboto" panose="02000000000000000000" pitchFamily="2" charset="0"/>
            </a:endParaRP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 Mariam </a:t>
            </a:r>
            <a:r>
              <a:rPr lang="en-US" sz="1800" b="0" i="0" u="none" strike="noStrike" dirty="0" err="1">
                <a:solidFill>
                  <a:srgbClr val="000000"/>
                </a:solidFill>
                <a:effectLst/>
                <a:latin typeface="Roboto" panose="02000000000000000000" pitchFamily="2" charset="0"/>
              </a:rPr>
              <a:t>Moheb</a:t>
            </a:r>
            <a:r>
              <a:rPr lang="en-US" sz="1800" b="0" i="0" u="none" strike="noStrike" dirty="0">
                <a:solidFill>
                  <a:srgbClr val="000000"/>
                </a:solidFill>
                <a:effectLst/>
                <a:latin typeface="Roboto" panose="02000000000000000000" pitchFamily="2" charset="0"/>
              </a:rPr>
              <a:t> Fahmy</a:t>
            </a:r>
          </a:p>
          <a:p>
            <a:pPr rtl="0" fontAlgn="base">
              <a:lnSpc>
                <a:spcPct val="150000"/>
              </a:lnSpc>
              <a:spcBef>
                <a:spcPts val="100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 Osama Ayman Mostafa</a:t>
            </a:r>
          </a:p>
        </p:txBody>
      </p:sp>
    </p:spTree>
    <p:extLst>
      <p:ext uri="{BB962C8B-B14F-4D97-AF65-F5344CB8AC3E}">
        <p14:creationId xmlns:p14="http://schemas.microsoft.com/office/powerpoint/2010/main" val="2230121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sp>
        <p:nvSpPr>
          <p:cNvPr id="2495" name="Google Shape;2495;p45"/>
          <p:cNvSpPr/>
          <p:nvPr/>
        </p:nvSpPr>
        <p:spPr>
          <a:xfrm>
            <a:off x="530975" y="1978740"/>
            <a:ext cx="3164427" cy="2081369"/>
          </a:xfrm>
          <a:custGeom>
            <a:avLst/>
            <a:gdLst/>
            <a:ahLst/>
            <a:cxnLst/>
            <a:rect l="l" t="t" r="r" b="b"/>
            <a:pathLst>
              <a:path w="73111" h="48088" extrusionOk="0">
                <a:moveTo>
                  <a:pt x="11037" y="2181"/>
                </a:moveTo>
                <a:lnTo>
                  <a:pt x="13781" y="4989"/>
                </a:lnTo>
                <a:lnTo>
                  <a:pt x="7408" y="4989"/>
                </a:lnTo>
                <a:cubicBezTo>
                  <a:pt x="6242" y="4061"/>
                  <a:pt x="5075" y="3111"/>
                  <a:pt x="3909" y="2181"/>
                </a:cubicBezTo>
                <a:close/>
                <a:moveTo>
                  <a:pt x="20756" y="2181"/>
                </a:moveTo>
                <a:lnTo>
                  <a:pt x="22593" y="4989"/>
                </a:lnTo>
                <a:lnTo>
                  <a:pt x="14579" y="4989"/>
                </a:lnTo>
                <a:lnTo>
                  <a:pt x="11857" y="2181"/>
                </a:lnTo>
                <a:close/>
                <a:moveTo>
                  <a:pt x="31405" y="2181"/>
                </a:moveTo>
                <a:lnTo>
                  <a:pt x="31987" y="4989"/>
                </a:lnTo>
                <a:lnTo>
                  <a:pt x="23305" y="4989"/>
                </a:lnTo>
                <a:lnTo>
                  <a:pt x="21470" y="2181"/>
                </a:lnTo>
                <a:close/>
                <a:moveTo>
                  <a:pt x="41664" y="2181"/>
                </a:moveTo>
                <a:lnTo>
                  <a:pt x="41102" y="4989"/>
                </a:lnTo>
                <a:lnTo>
                  <a:pt x="32571" y="4989"/>
                </a:lnTo>
                <a:lnTo>
                  <a:pt x="32010" y="2181"/>
                </a:lnTo>
                <a:close/>
                <a:moveTo>
                  <a:pt x="52722" y="2181"/>
                </a:moveTo>
                <a:lnTo>
                  <a:pt x="50887" y="4989"/>
                </a:lnTo>
                <a:lnTo>
                  <a:pt x="41686" y="4989"/>
                </a:lnTo>
                <a:lnTo>
                  <a:pt x="42268" y="2181"/>
                </a:lnTo>
                <a:close/>
                <a:moveTo>
                  <a:pt x="62335" y="2181"/>
                </a:moveTo>
                <a:lnTo>
                  <a:pt x="59591" y="4989"/>
                </a:lnTo>
                <a:lnTo>
                  <a:pt x="51578" y="4989"/>
                </a:lnTo>
                <a:lnTo>
                  <a:pt x="53413" y="2181"/>
                </a:lnTo>
                <a:close/>
                <a:moveTo>
                  <a:pt x="70174" y="2181"/>
                </a:moveTo>
                <a:cubicBezTo>
                  <a:pt x="69008" y="3111"/>
                  <a:pt x="67864" y="4061"/>
                  <a:pt x="66698" y="4989"/>
                </a:cubicBezTo>
                <a:lnTo>
                  <a:pt x="60391" y="4989"/>
                </a:lnTo>
                <a:lnTo>
                  <a:pt x="63133" y="2181"/>
                </a:lnTo>
                <a:close/>
                <a:moveTo>
                  <a:pt x="14342" y="5573"/>
                </a:moveTo>
                <a:lnTo>
                  <a:pt x="17755" y="9050"/>
                </a:lnTo>
                <a:lnTo>
                  <a:pt x="12485" y="9050"/>
                </a:lnTo>
                <a:cubicBezTo>
                  <a:pt x="11037" y="7883"/>
                  <a:pt x="9568" y="6739"/>
                  <a:pt x="8122" y="5573"/>
                </a:cubicBezTo>
                <a:close/>
                <a:moveTo>
                  <a:pt x="22982" y="5573"/>
                </a:moveTo>
                <a:lnTo>
                  <a:pt x="25271" y="9050"/>
                </a:lnTo>
                <a:lnTo>
                  <a:pt x="18553" y="9050"/>
                </a:lnTo>
                <a:lnTo>
                  <a:pt x="15163" y="5573"/>
                </a:lnTo>
                <a:close/>
                <a:moveTo>
                  <a:pt x="32096" y="5573"/>
                </a:moveTo>
                <a:lnTo>
                  <a:pt x="32808" y="9050"/>
                </a:lnTo>
                <a:lnTo>
                  <a:pt x="25962" y="9050"/>
                </a:lnTo>
                <a:lnTo>
                  <a:pt x="23673" y="5573"/>
                </a:lnTo>
                <a:close/>
                <a:moveTo>
                  <a:pt x="40973" y="5573"/>
                </a:moveTo>
                <a:lnTo>
                  <a:pt x="40261" y="9050"/>
                </a:lnTo>
                <a:lnTo>
                  <a:pt x="33413" y="9050"/>
                </a:lnTo>
                <a:lnTo>
                  <a:pt x="32701" y="5573"/>
                </a:lnTo>
                <a:close/>
                <a:moveTo>
                  <a:pt x="50498" y="5573"/>
                </a:moveTo>
                <a:lnTo>
                  <a:pt x="48209" y="9050"/>
                </a:lnTo>
                <a:lnTo>
                  <a:pt x="40865" y="9050"/>
                </a:lnTo>
                <a:lnTo>
                  <a:pt x="41577" y="5573"/>
                </a:lnTo>
                <a:close/>
                <a:moveTo>
                  <a:pt x="59029" y="5573"/>
                </a:moveTo>
                <a:lnTo>
                  <a:pt x="55617" y="9050"/>
                </a:lnTo>
                <a:lnTo>
                  <a:pt x="48900" y="9050"/>
                </a:lnTo>
                <a:lnTo>
                  <a:pt x="51190" y="5573"/>
                </a:lnTo>
                <a:close/>
                <a:moveTo>
                  <a:pt x="65963" y="5573"/>
                </a:moveTo>
                <a:cubicBezTo>
                  <a:pt x="64515" y="6739"/>
                  <a:pt x="63069" y="7883"/>
                  <a:pt x="61621" y="9050"/>
                </a:cubicBezTo>
                <a:lnTo>
                  <a:pt x="56437" y="9050"/>
                </a:lnTo>
                <a:lnTo>
                  <a:pt x="59829" y="5573"/>
                </a:lnTo>
                <a:close/>
                <a:moveTo>
                  <a:pt x="18316" y="9634"/>
                </a:moveTo>
                <a:lnTo>
                  <a:pt x="20583" y="11966"/>
                </a:lnTo>
                <a:lnTo>
                  <a:pt x="16091" y="11966"/>
                </a:lnTo>
                <a:cubicBezTo>
                  <a:pt x="15681" y="11642"/>
                  <a:pt x="15270" y="11296"/>
                  <a:pt x="14881" y="10973"/>
                </a:cubicBezTo>
                <a:cubicBezTo>
                  <a:pt x="14320" y="10541"/>
                  <a:pt x="13758" y="10086"/>
                  <a:pt x="13196" y="9634"/>
                </a:cubicBezTo>
                <a:close/>
                <a:moveTo>
                  <a:pt x="25660" y="9634"/>
                </a:moveTo>
                <a:lnTo>
                  <a:pt x="27172" y="11966"/>
                </a:lnTo>
                <a:lnTo>
                  <a:pt x="21404" y="11966"/>
                </a:lnTo>
                <a:lnTo>
                  <a:pt x="19137" y="9634"/>
                </a:lnTo>
                <a:close/>
                <a:moveTo>
                  <a:pt x="32938" y="9634"/>
                </a:moveTo>
                <a:lnTo>
                  <a:pt x="33413" y="11966"/>
                </a:lnTo>
                <a:lnTo>
                  <a:pt x="27863" y="11966"/>
                </a:lnTo>
                <a:lnTo>
                  <a:pt x="26351" y="9634"/>
                </a:lnTo>
                <a:close/>
                <a:moveTo>
                  <a:pt x="40152" y="9634"/>
                </a:moveTo>
                <a:lnTo>
                  <a:pt x="39677" y="11966"/>
                </a:lnTo>
                <a:lnTo>
                  <a:pt x="33997" y="11966"/>
                </a:lnTo>
                <a:lnTo>
                  <a:pt x="33522" y="9634"/>
                </a:lnTo>
                <a:close/>
                <a:moveTo>
                  <a:pt x="47820" y="9634"/>
                </a:moveTo>
                <a:lnTo>
                  <a:pt x="46308" y="11966"/>
                </a:lnTo>
                <a:lnTo>
                  <a:pt x="40261" y="11966"/>
                </a:lnTo>
                <a:lnTo>
                  <a:pt x="40736" y="9634"/>
                </a:lnTo>
                <a:close/>
                <a:moveTo>
                  <a:pt x="55055" y="9634"/>
                </a:moveTo>
                <a:lnTo>
                  <a:pt x="52788" y="11966"/>
                </a:lnTo>
                <a:lnTo>
                  <a:pt x="46999" y="11966"/>
                </a:lnTo>
                <a:lnTo>
                  <a:pt x="48532" y="9634"/>
                </a:lnTo>
                <a:close/>
                <a:moveTo>
                  <a:pt x="60887" y="9634"/>
                </a:moveTo>
                <a:cubicBezTo>
                  <a:pt x="60348" y="10086"/>
                  <a:pt x="59786" y="10541"/>
                  <a:pt x="59224" y="10973"/>
                </a:cubicBezTo>
                <a:cubicBezTo>
                  <a:pt x="58813" y="11296"/>
                  <a:pt x="58404" y="11642"/>
                  <a:pt x="57992" y="11966"/>
                </a:cubicBezTo>
                <a:lnTo>
                  <a:pt x="53586" y="11966"/>
                </a:lnTo>
                <a:lnTo>
                  <a:pt x="55855" y="9634"/>
                </a:lnTo>
                <a:close/>
                <a:moveTo>
                  <a:pt x="2181" y="3564"/>
                </a:moveTo>
                <a:cubicBezTo>
                  <a:pt x="3261" y="4428"/>
                  <a:pt x="4341" y="5292"/>
                  <a:pt x="5400" y="6155"/>
                </a:cubicBezTo>
                <a:lnTo>
                  <a:pt x="5400" y="12765"/>
                </a:lnTo>
                <a:cubicBezTo>
                  <a:pt x="4341" y="12096"/>
                  <a:pt x="3261" y="11426"/>
                  <a:pt x="2181" y="10757"/>
                </a:cubicBezTo>
                <a:lnTo>
                  <a:pt x="2181" y="3564"/>
                </a:lnTo>
                <a:close/>
                <a:moveTo>
                  <a:pt x="70888" y="4407"/>
                </a:moveTo>
                <a:lnTo>
                  <a:pt x="70888" y="11166"/>
                </a:lnTo>
                <a:cubicBezTo>
                  <a:pt x="70024" y="11707"/>
                  <a:pt x="69181" y="12226"/>
                  <a:pt x="68317" y="12765"/>
                </a:cubicBezTo>
                <a:lnTo>
                  <a:pt x="68317" y="6458"/>
                </a:lnTo>
                <a:cubicBezTo>
                  <a:pt x="69181" y="5767"/>
                  <a:pt x="70024" y="5098"/>
                  <a:pt x="70888" y="4407"/>
                </a:cubicBezTo>
                <a:close/>
                <a:moveTo>
                  <a:pt x="6135" y="6739"/>
                </a:moveTo>
                <a:cubicBezTo>
                  <a:pt x="7258" y="7647"/>
                  <a:pt x="8358" y="8531"/>
                  <a:pt x="9481" y="9418"/>
                </a:cubicBezTo>
                <a:lnTo>
                  <a:pt x="9481" y="15293"/>
                </a:lnTo>
                <a:cubicBezTo>
                  <a:pt x="8358" y="14601"/>
                  <a:pt x="7258" y="13910"/>
                  <a:pt x="6135" y="13219"/>
                </a:cubicBezTo>
                <a:lnTo>
                  <a:pt x="6135" y="6739"/>
                </a:lnTo>
                <a:close/>
                <a:moveTo>
                  <a:pt x="67582" y="7042"/>
                </a:moveTo>
                <a:lnTo>
                  <a:pt x="67582" y="13219"/>
                </a:lnTo>
                <a:cubicBezTo>
                  <a:pt x="66482" y="13910"/>
                  <a:pt x="65358" y="14601"/>
                  <a:pt x="64256" y="15293"/>
                </a:cubicBezTo>
                <a:lnTo>
                  <a:pt x="64256" y="9720"/>
                </a:lnTo>
                <a:cubicBezTo>
                  <a:pt x="65358" y="8834"/>
                  <a:pt x="66482" y="7927"/>
                  <a:pt x="67582" y="7042"/>
                </a:cubicBezTo>
                <a:close/>
                <a:moveTo>
                  <a:pt x="21145" y="12549"/>
                </a:moveTo>
                <a:lnTo>
                  <a:pt x="24557" y="16027"/>
                </a:lnTo>
                <a:lnTo>
                  <a:pt x="20151" y="16027"/>
                </a:lnTo>
                <a:cubicBezTo>
                  <a:pt x="20108" y="15552"/>
                  <a:pt x="20001" y="15097"/>
                  <a:pt x="19719" y="14861"/>
                </a:cubicBezTo>
                <a:cubicBezTo>
                  <a:pt x="18748" y="14083"/>
                  <a:pt x="17775" y="13326"/>
                  <a:pt x="16825" y="12549"/>
                </a:cubicBezTo>
                <a:close/>
                <a:moveTo>
                  <a:pt x="27561" y="12549"/>
                </a:moveTo>
                <a:lnTo>
                  <a:pt x="29850" y="16027"/>
                </a:lnTo>
                <a:lnTo>
                  <a:pt x="25249" y="16027"/>
                </a:lnTo>
                <a:lnTo>
                  <a:pt x="25249" y="15897"/>
                </a:lnTo>
                <a:lnTo>
                  <a:pt x="21966" y="12549"/>
                </a:lnTo>
                <a:close/>
                <a:moveTo>
                  <a:pt x="33522" y="12549"/>
                </a:moveTo>
                <a:lnTo>
                  <a:pt x="34234" y="16027"/>
                </a:lnTo>
                <a:lnTo>
                  <a:pt x="30476" y="16027"/>
                </a:lnTo>
                <a:lnTo>
                  <a:pt x="30476" y="15941"/>
                </a:lnTo>
                <a:lnTo>
                  <a:pt x="28252" y="12549"/>
                </a:lnTo>
                <a:close/>
                <a:moveTo>
                  <a:pt x="39547" y="12549"/>
                </a:moveTo>
                <a:lnTo>
                  <a:pt x="38835" y="16027"/>
                </a:lnTo>
                <a:lnTo>
                  <a:pt x="34818" y="16027"/>
                </a:lnTo>
                <a:lnTo>
                  <a:pt x="34104" y="12549"/>
                </a:lnTo>
                <a:close/>
                <a:moveTo>
                  <a:pt x="45920" y="12549"/>
                </a:moveTo>
                <a:lnTo>
                  <a:pt x="43694" y="15941"/>
                </a:lnTo>
                <a:lnTo>
                  <a:pt x="43694" y="16027"/>
                </a:lnTo>
                <a:lnTo>
                  <a:pt x="39440" y="16027"/>
                </a:lnTo>
                <a:lnTo>
                  <a:pt x="40152" y="12549"/>
                </a:lnTo>
                <a:close/>
                <a:moveTo>
                  <a:pt x="52204" y="12549"/>
                </a:moveTo>
                <a:lnTo>
                  <a:pt x="49007" y="15811"/>
                </a:lnTo>
                <a:lnTo>
                  <a:pt x="48921" y="15897"/>
                </a:lnTo>
                <a:lnTo>
                  <a:pt x="48921" y="16027"/>
                </a:lnTo>
                <a:lnTo>
                  <a:pt x="44342" y="16027"/>
                </a:lnTo>
                <a:lnTo>
                  <a:pt x="46611" y="12549"/>
                </a:lnTo>
                <a:close/>
                <a:moveTo>
                  <a:pt x="57281" y="12549"/>
                </a:moveTo>
                <a:cubicBezTo>
                  <a:pt x="56308" y="13326"/>
                  <a:pt x="55357" y="14083"/>
                  <a:pt x="54386" y="14861"/>
                </a:cubicBezTo>
                <a:cubicBezTo>
                  <a:pt x="54084" y="15097"/>
                  <a:pt x="53975" y="15552"/>
                  <a:pt x="53954" y="16027"/>
                </a:cubicBezTo>
                <a:lnTo>
                  <a:pt x="49612" y="16027"/>
                </a:lnTo>
                <a:lnTo>
                  <a:pt x="53025" y="12549"/>
                </a:lnTo>
                <a:close/>
                <a:moveTo>
                  <a:pt x="10195" y="10000"/>
                </a:moveTo>
                <a:cubicBezTo>
                  <a:pt x="10973" y="10627"/>
                  <a:pt x="11728" y="11232"/>
                  <a:pt x="12485" y="11837"/>
                </a:cubicBezTo>
                <a:cubicBezTo>
                  <a:pt x="12830" y="12117"/>
                  <a:pt x="13196" y="12398"/>
                  <a:pt x="13542" y="12678"/>
                </a:cubicBezTo>
                <a:lnTo>
                  <a:pt x="13542" y="17819"/>
                </a:lnTo>
                <a:cubicBezTo>
                  <a:pt x="12419" y="17128"/>
                  <a:pt x="11318" y="16436"/>
                  <a:pt x="10195" y="15745"/>
                </a:cubicBezTo>
                <a:lnTo>
                  <a:pt x="10195" y="10000"/>
                </a:lnTo>
                <a:close/>
                <a:moveTo>
                  <a:pt x="63522" y="10302"/>
                </a:moveTo>
                <a:lnTo>
                  <a:pt x="63522" y="15745"/>
                </a:lnTo>
                <a:cubicBezTo>
                  <a:pt x="62421" y="16436"/>
                  <a:pt x="61298" y="17128"/>
                  <a:pt x="60175" y="17819"/>
                </a:cubicBezTo>
                <a:lnTo>
                  <a:pt x="60175" y="12981"/>
                </a:lnTo>
                <a:cubicBezTo>
                  <a:pt x="60650" y="12614"/>
                  <a:pt x="61125" y="12226"/>
                  <a:pt x="61600" y="11837"/>
                </a:cubicBezTo>
                <a:cubicBezTo>
                  <a:pt x="62248" y="11339"/>
                  <a:pt x="62896" y="10821"/>
                  <a:pt x="63522" y="10302"/>
                </a:cubicBezTo>
                <a:close/>
                <a:moveTo>
                  <a:pt x="2181" y="11621"/>
                </a:moveTo>
                <a:cubicBezTo>
                  <a:pt x="3261" y="12290"/>
                  <a:pt x="4341" y="12960"/>
                  <a:pt x="5400" y="13608"/>
                </a:cubicBezTo>
                <a:lnTo>
                  <a:pt x="5400" y="19612"/>
                </a:lnTo>
                <a:cubicBezTo>
                  <a:pt x="4341" y="19115"/>
                  <a:pt x="3261" y="18619"/>
                  <a:pt x="2181" y="18121"/>
                </a:cubicBezTo>
                <a:lnTo>
                  <a:pt x="2181" y="11621"/>
                </a:lnTo>
                <a:close/>
                <a:moveTo>
                  <a:pt x="70888" y="12030"/>
                </a:moveTo>
                <a:lnTo>
                  <a:pt x="70888" y="18424"/>
                </a:lnTo>
                <a:cubicBezTo>
                  <a:pt x="70024" y="18812"/>
                  <a:pt x="69181" y="19224"/>
                  <a:pt x="68317" y="19612"/>
                </a:cubicBezTo>
                <a:lnTo>
                  <a:pt x="68317" y="13608"/>
                </a:lnTo>
                <a:cubicBezTo>
                  <a:pt x="69181" y="13090"/>
                  <a:pt x="70024" y="12549"/>
                  <a:pt x="70888" y="12030"/>
                </a:cubicBezTo>
                <a:close/>
                <a:moveTo>
                  <a:pt x="59461" y="13565"/>
                </a:moveTo>
                <a:lnTo>
                  <a:pt x="59461" y="18251"/>
                </a:lnTo>
                <a:cubicBezTo>
                  <a:pt x="58360" y="18942"/>
                  <a:pt x="57281" y="19612"/>
                  <a:pt x="56178" y="20304"/>
                </a:cubicBezTo>
                <a:lnTo>
                  <a:pt x="56178" y="18078"/>
                </a:lnTo>
                <a:lnTo>
                  <a:pt x="56178" y="16200"/>
                </a:lnTo>
                <a:cubicBezTo>
                  <a:pt x="56201" y="16177"/>
                  <a:pt x="56221" y="16177"/>
                  <a:pt x="56244" y="16157"/>
                </a:cubicBezTo>
                <a:cubicBezTo>
                  <a:pt x="57301" y="15293"/>
                  <a:pt x="58381" y="14429"/>
                  <a:pt x="59461" y="13565"/>
                </a:cubicBezTo>
                <a:close/>
                <a:moveTo>
                  <a:pt x="14276" y="13262"/>
                </a:moveTo>
                <a:cubicBezTo>
                  <a:pt x="15465" y="14233"/>
                  <a:pt x="16652" y="15184"/>
                  <a:pt x="17862" y="16157"/>
                </a:cubicBezTo>
                <a:cubicBezTo>
                  <a:pt x="17884" y="16177"/>
                  <a:pt x="17905" y="16177"/>
                  <a:pt x="17927" y="16200"/>
                </a:cubicBezTo>
                <a:lnTo>
                  <a:pt x="17927" y="18078"/>
                </a:lnTo>
                <a:lnTo>
                  <a:pt x="17927" y="20520"/>
                </a:lnTo>
                <a:cubicBezTo>
                  <a:pt x="16695" y="19763"/>
                  <a:pt x="15486" y="19008"/>
                  <a:pt x="14276" y="18251"/>
                </a:cubicBezTo>
                <a:lnTo>
                  <a:pt x="14276" y="13262"/>
                </a:lnTo>
                <a:close/>
                <a:moveTo>
                  <a:pt x="24666" y="16609"/>
                </a:moveTo>
                <a:lnTo>
                  <a:pt x="24666" y="20670"/>
                </a:lnTo>
                <a:lnTo>
                  <a:pt x="20087" y="20670"/>
                </a:lnTo>
                <a:lnTo>
                  <a:pt x="20087" y="17755"/>
                </a:lnTo>
                <a:cubicBezTo>
                  <a:pt x="20087" y="17473"/>
                  <a:pt x="20131" y="17041"/>
                  <a:pt x="20151" y="16609"/>
                </a:cubicBezTo>
                <a:close/>
                <a:moveTo>
                  <a:pt x="29893" y="16609"/>
                </a:moveTo>
                <a:lnTo>
                  <a:pt x="29893" y="20670"/>
                </a:lnTo>
                <a:lnTo>
                  <a:pt x="25249" y="20670"/>
                </a:lnTo>
                <a:lnTo>
                  <a:pt x="25249" y="16609"/>
                </a:lnTo>
                <a:close/>
                <a:moveTo>
                  <a:pt x="34299" y="16609"/>
                </a:moveTo>
                <a:lnTo>
                  <a:pt x="34299" y="20670"/>
                </a:lnTo>
                <a:lnTo>
                  <a:pt x="30476" y="20670"/>
                </a:lnTo>
                <a:lnTo>
                  <a:pt x="30476" y="16609"/>
                </a:lnTo>
                <a:close/>
                <a:moveTo>
                  <a:pt x="38792" y="16609"/>
                </a:moveTo>
                <a:lnTo>
                  <a:pt x="38792" y="20670"/>
                </a:lnTo>
                <a:lnTo>
                  <a:pt x="34882" y="20670"/>
                </a:lnTo>
                <a:lnTo>
                  <a:pt x="34882" y="16609"/>
                </a:lnTo>
                <a:close/>
                <a:moveTo>
                  <a:pt x="43694" y="16609"/>
                </a:moveTo>
                <a:lnTo>
                  <a:pt x="43694" y="20670"/>
                </a:lnTo>
                <a:lnTo>
                  <a:pt x="39374" y="20670"/>
                </a:lnTo>
                <a:lnTo>
                  <a:pt x="39374" y="16609"/>
                </a:lnTo>
                <a:close/>
                <a:moveTo>
                  <a:pt x="48921" y="16609"/>
                </a:moveTo>
                <a:lnTo>
                  <a:pt x="48921" y="20670"/>
                </a:lnTo>
                <a:lnTo>
                  <a:pt x="44278" y="20670"/>
                </a:lnTo>
                <a:lnTo>
                  <a:pt x="44278" y="16609"/>
                </a:lnTo>
                <a:close/>
                <a:moveTo>
                  <a:pt x="53932" y="16609"/>
                </a:moveTo>
                <a:cubicBezTo>
                  <a:pt x="53954" y="17041"/>
                  <a:pt x="53997" y="17473"/>
                  <a:pt x="53997" y="17755"/>
                </a:cubicBezTo>
                <a:lnTo>
                  <a:pt x="53997" y="20670"/>
                </a:lnTo>
                <a:lnTo>
                  <a:pt x="49505" y="20670"/>
                </a:lnTo>
                <a:lnTo>
                  <a:pt x="49505" y="16609"/>
                </a:lnTo>
                <a:close/>
                <a:moveTo>
                  <a:pt x="6135" y="14061"/>
                </a:moveTo>
                <a:cubicBezTo>
                  <a:pt x="7258" y="14752"/>
                  <a:pt x="8358" y="15443"/>
                  <a:pt x="9481" y="16134"/>
                </a:cubicBezTo>
                <a:lnTo>
                  <a:pt x="9481" y="21470"/>
                </a:lnTo>
                <a:cubicBezTo>
                  <a:pt x="8358" y="20972"/>
                  <a:pt x="7258" y="20454"/>
                  <a:pt x="6135" y="19936"/>
                </a:cubicBezTo>
                <a:lnTo>
                  <a:pt x="6135" y="14061"/>
                </a:lnTo>
                <a:close/>
                <a:moveTo>
                  <a:pt x="67582" y="14061"/>
                </a:moveTo>
                <a:lnTo>
                  <a:pt x="67582" y="19936"/>
                </a:lnTo>
                <a:cubicBezTo>
                  <a:pt x="66482" y="20454"/>
                  <a:pt x="65358" y="20972"/>
                  <a:pt x="64256" y="21470"/>
                </a:cubicBezTo>
                <a:lnTo>
                  <a:pt x="64256" y="16134"/>
                </a:lnTo>
                <a:cubicBezTo>
                  <a:pt x="65358" y="15443"/>
                  <a:pt x="66482" y="14752"/>
                  <a:pt x="67582" y="14061"/>
                </a:cubicBezTo>
                <a:close/>
                <a:moveTo>
                  <a:pt x="10195" y="16589"/>
                </a:moveTo>
                <a:cubicBezTo>
                  <a:pt x="11318" y="17280"/>
                  <a:pt x="12419" y="17971"/>
                  <a:pt x="13542" y="18662"/>
                </a:cubicBezTo>
                <a:lnTo>
                  <a:pt x="13542" y="23348"/>
                </a:lnTo>
                <a:cubicBezTo>
                  <a:pt x="12419" y="22830"/>
                  <a:pt x="11318" y="22334"/>
                  <a:pt x="10195" y="21815"/>
                </a:cubicBezTo>
                <a:lnTo>
                  <a:pt x="10195" y="16589"/>
                </a:lnTo>
                <a:close/>
                <a:moveTo>
                  <a:pt x="63522" y="16589"/>
                </a:moveTo>
                <a:lnTo>
                  <a:pt x="63522" y="21815"/>
                </a:lnTo>
                <a:cubicBezTo>
                  <a:pt x="62421" y="22334"/>
                  <a:pt x="61298" y="22830"/>
                  <a:pt x="60175" y="23348"/>
                </a:cubicBezTo>
                <a:lnTo>
                  <a:pt x="60175" y="18662"/>
                </a:lnTo>
                <a:cubicBezTo>
                  <a:pt x="61298" y="17971"/>
                  <a:pt x="62421" y="17280"/>
                  <a:pt x="63522" y="16589"/>
                </a:cubicBezTo>
                <a:close/>
                <a:moveTo>
                  <a:pt x="59461" y="19115"/>
                </a:moveTo>
                <a:lnTo>
                  <a:pt x="59461" y="23673"/>
                </a:lnTo>
                <a:cubicBezTo>
                  <a:pt x="58360" y="24191"/>
                  <a:pt x="57281" y="24687"/>
                  <a:pt x="56178" y="25185"/>
                </a:cubicBezTo>
                <a:lnTo>
                  <a:pt x="56178" y="21145"/>
                </a:lnTo>
                <a:cubicBezTo>
                  <a:pt x="57281" y="20476"/>
                  <a:pt x="58360" y="19785"/>
                  <a:pt x="59461" y="19115"/>
                </a:cubicBezTo>
                <a:close/>
                <a:moveTo>
                  <a:pt x="24666" y="21254"/>
                </a:moveTo>
                <a:lnTo>
                  <a:pt x="24666" y="25314"/>
                </a:lnTo>
                <a:lnTo>
                  <a:pt x="20087" y="25314"/>
                </a:lnTo>
                <a:lnTo>
                  <a:pt x="20087" y="21254"/>
                </a:lnTo>
                <a:close/>
                <a:moveTo>
                  <a:pt x="29893" y="21254"/>
                </a:moveTo>
                <a:lnTo>
                  <a:pt x="29893" y="25314"/>
                </a:lnTo>
                <a:lnTo>
                  <a:pt x="25249" y="25314"/>
                </a:lnTo>
                <a:lnTo>
                  <a:pt x="25249" y="21254"/>
                </a:lnTo>
                <a:close/>
                <a:moveTo>
                  <a:pt x="34299" y="21254"/>
                </a:moveTo>
                <a:lnTo>
                  <a:pt x="34299" y="25314"/>
                </a:lnTo>
                <a:lnTo>
                  <a:pt x="30476" y="25314"/>
                </a:lnTo>
                <a:lnTo>
                  <a:pt x="30476" y="21254"/>
                </a:lnTo>
                <a:close/>
                <a:moveTo>
                  <a:pt x="38792" y="21254"/>
                </a:moveTo>
                <a:lnTo>
                  <a:pt x="38792" y="25314"/>
                </a:lnTo>
                <a:lnTo>
                  <a:pt x="34882" y="25314"/>
                </a:lnTo>
                <a:lnTo>
                  <a:pt x="34882" y="21254"/>
                </a:lnTo>
                <a:close/>
                <a:moveTo>
                  <a:pt x="43694" y="21254"/>
                </a:moveTo>
                <a:lnTo>
                  <a:pt x="43694" y="25314"/>
                </a:lnTo>
                <a:lnTo>
                  <a:pt x="39374" y="25314"/>
                </a:lnTo>
                <a:lnTo>
                  <a:pt x="39374" y="21254"/>
                </a:lnTo>
                <a:close/>
                <a:moveTo>
                  <a:pt x="48921" y="21254"/>
                </a:moveTo>
                <a:lnTo>
                  <a:pt x="48921" y="25314"/>
                </a:lnTo>
                <a:lnTo>
                  <a:pt x="44278" y="25314"/>
                </a:lnTo>
                <a:lnTo>
                  <a:pt x="44278" y="21254"/>
                </a:lnTo>
                <a:close/>
                <a:moveTo>
                  <a:pt x="53997" y="21254"/>
                </a:moveTo>
                <a:lnTo>
                  <a:pt x="53997" y="25314"/>
                </a:lnTo>
                <a:lnTo>
                  <a:pt x="49505" y="25314"/>
                </a:lnTo>
                <a:lnTo>
                  <a:pt x="49505" y="21254"/>
                </a:lnTo>
                <a:close/>
                <a:moveTo>
                  <a:pt x="14276" y="19115"/>
                </a:moveTo>
                <a:cubicBezTo>
                  <a:pt x="15486" y="19872"/>
                  <a:pt x="16695" y="20627"/>
                  <a:pt x="17927" y="21383"/>
                </a:cubicBezTo>
                <a:lnTo>
                  <a:pt x="17927" y="25358"/>
                </a:lnTo>
                <a:cubicBezTo>
                  <a:pt x="16695" y="24796"/>
                  <a:pt x="15486" y="24235"/>
                  <a:pt x="14276" y="23673"/>
                </a:cubicBezTo>
                <a:lnTo>
                  <a:pt x="14276" y="19115"/>
                </a:lnTo>
                <a:close/>
                <a:moveTo>
                  <a:pt x="2181" y="18921"/>
                </a:moveTo>
                <a:cubicBezTo>
                  <a:pt x="3261" y="19417"/>
                  <a:pt x="4341" y="19915"/>
                  <a:pt x="5400" y="20411"/>
                </a:cubicBezTo>
                <a:lnTo>
                  <a:pt x="5400" y="26458"/>
                </a:lnTo>
                <a:cubicBezTo>
                  <a:pt x="4341" y="26178"/>
                  <a:pt x="3261" y="25876"/>
                  <a:pt x="2181" y="25574"/>
                </a:cubicBezTo>
                <a:lnTo>
                  <a:pt x="2181" y="18921"/>
                </a:lnTo>
                <a:close/>
                <a:moveTo>
                  <a:pt x="70888" y="19224"/>
                </a:moveTo>
                <a:lnTo>
                  <a:pt x="70888" y="25746"/>
                </a:lnTo>
                <a:cubicBezTo>
                  <a:pt x="70024" y="25983"/>
                  <a:pt x="69181" y="26222"/>
                  <a:pt x="68317" y="26458"/>
                </a:cubicBezTo>
                <a:lnTo>
                  <a:pt x="68317" y="20411"/>
                </a:lnTo>
                <a:cubicBezTo>
                  <a:pt x="69181" y="20001"/>
                  <a:pt x="70024" y="19612"/>
                  <a:pt x="70888" y="19224"/>
                </a:cubicBezTo>
                <a:close/>
                <a:moveTo>
                  <a:pt x="6135" y="20736"/>
                </a:moveTo>
                <a:cubicBezTo>
                  <a:pt x="7258" y="21254"/>
                  <a:pt x="8358" y="21772"/>
                  <a:pt x="9481" y="22268"/>
                </a:cubicBezTo>
                <a:lnTo>
                  <a:pt x="9481" y="27604"/>
                </a:lnTo>
                <a:cubicBezTo>
                  <a:pt x="8358" y="27279"/>
                  <a:pt x="7258" y="26977"/>
                  <a:pt x="6135" y="26674"/>
                </a:cubicBezTo>
                <a:lnTo>
                  <a:pt x="6135" y="20736"/>
                </a:lnTo>
                <a:close/>
                <a:moveTo>
                  <a:pt x="67582" y="20736"/>
                </a:moveTo>
                <a:lnTo>
                  <a:pt x="67582" y="26674"/>
                </a:lnTo>
                <a:cubicBezTo>
                  <a:pt x="66482" y="26977"/>
                  <a:pt x="65358" y="27279"/>
                  <a:pt x="64256" y="27604"/>
                </a:cubicBezTo>
                <a:lnTo>
                  <a:pt x="64256" y="22268"/>
                </a:lnTo>
                <a:cubicBezTo>
                  <a:pt x="65358" y="21772"/>
                  <a:pt x="66482" y="21254"/>
                  <a:pt x="67582" y="20736"/>
                </a:cubicBezTo>
                <a:close/>
                <a:moveTo>
                  <a:pt x="10195" y="22614"/>
                </a:moveTo>
                <a:cubicBezTo>
                  <a:pt x="11318" y="23111"/>
                  <a:pt x="12419" y="23630"/>
                  <a:pt x="13542" y="24148"/>
                </a:cubicBezTo>
                <a:lnTo>
                  <a:pt x="13542" y="28727"/>
                </a:lnTo>
                <a:cubicBezTo>
                  <a:pt x="12419" y="28425"/>
                  <a:pt x="11318" y="28100"/>
                  <a:pt x="10195" y="27797"/>
                </a:cubicBezTo>
                <a:lnTo>
                  <a:pt x="10195" y="22614"/>
                </a:lnTo>
                <a:close/>
                <a:moveTo>
                  <a:pt x="63522" y="22614"/>
                </a:moveTo>
                <a:lnTo>
                  <a:pt x="63522" y="27797"/>
                </a:lnTo>
                <a:cubicBezTo>
                  <a:pt x="62421" y="28100"/>
                  <a:pt x="61298" y="28425"/>
                  <a:pt x="60175" y="28727"/>
                </a:cubicBezTo>
                <a:lnTo>
                  <a:pt x="60175" y="24148"/>
                </a:lnTo>
                <a:cubicBezTo>
                  <a:pt x="61298" y="23630"/>
                  <a:pt x="62421" y="23111"/>
                  <a:pt x="63522" y="22614"/>
                </a:cubicBezTo>
                <a:close/>
                <a:moveTo>
                  <a:pt x="59461" y="24471"/>
                </a:moveTo>
                <a:lnTo>
                  <a:pt x="59461" y="28921"/>
                </a:lnTo>
                <a:cubicBezTo>
                  <a:pt x="58360" y="29223"/>
                  <a:pt x="57281" y="29525"/>
                  <a:pt x="56178" y="29850"/>
                </a:cubicBezTo>
                <a:lnTo>
                  <a:pt x="56178" y="25983"/>
                </a:lnTo>
                <a:cubicBezTo>
                  <a:pt x="57281" y="25487"/>
                  <a:pt x="58360" y="24990"/>
                  <a:pt x="59461" y="24471"/>
                </a:cubicBezTo>
                <a:close/>
                <a:moveTo>
                  <a:pt x="14276" y="24471"/>
                </a:moveTo>
                <a:cubicBezTo>
                  <a:pt x="15486" y="25033"/>
                  <a:pt x="16695" y="25594"/>
                  <a:pt x="17927" y="26156"/>
                </a:cubicBezTo>
                <a:lnTo>
                  <a:pt x="17927" y="29937"/>
                </a:lnTo>
                <a:cubicBezTo>
                  <a:pt x="16695" y="29612"/>
                  <a:pt x="15486" y="29266"/>
                  <a:pt x="14276" y="28921"/>
                </a:cubicBezTo>
                <a:lnTo>
                  <a:pt x="14276" y="24471"/>
                </a:lnTo>
                <a:close/>
                <a:moveTo>
                  <a:pt x="24666" y="25897"/>
                </a:moveTo>
                <a:lnTo>
                  <a:pt x="24666" y="29980"/>
                </a:lnTo>
                <a:lnTo>
                  <a:pt x="20087" y="29980"/>
                </a:lnTo>
                <a:lnTo>
                  <a:pt x="20087" y="25897"/>
                </a:lnTo>
                <a:close/>
                <a:moveTo>
                  <a:pt x="29893" y="25897"/>
                </a:moveTo>
                <a:lnTo>
                  <a:pt x="29893" y="29980"/>
                </a:lnTo>
                <a:lnTo>
                  <a:pt x="25249" y="29980"/>
                </a:lnTo>
                <a:lnTo>
                  <a:pt x="25249" y="25897"/>
                </a:lnTo>
                <a:close/>
                <a:moveTo>
                  <a:pt x="34299" y="25897"/>
                </a:moveTo>
                <a:lnTo>
                  <a:pt x="34299" y="29980"/>
                </a:lnTo>
                <a:lnTo>
                  <a:pt x="30476" y="29980"/>
                </a:lnTo>
                <a:lnTo>
                  <a:pt x="30476" y="25897"/>
                </a:lnTo>
                <a:close/>
                <a:moveTo>
                  <a:pt x="38792" y="25897"/>
                </a:moveTo>
                <a:lnTo>
                  <a:pt x="38792" y="29980"/>
                </a:lnTo>
                <a:lnTo>
                  <a:pt x="34882" y="29980"/>
                </a:lnTo>
                <a:lnTo>
                  <a:pt x="34882" y="25897"/>
                </a:lnTo>
                <a:close/>
                <a:moveTo>
                  <a:pt x="43694" y="25897"/>
                </a:moveTo>
                <a:lnTo>
                  <a:pt x="43694" y="29980"/>
                </a:lnTo>
                <a:lnTo>
                  <a:pt x="39374" y="29980"/>
                </a:lnTo>
                <a:lnTo>
                  <a:pt x="39374" y="25897"/>
                </a:lnTo>
                <a:close/>
                <a:moveTo>
                  <a:pt x="48921" y="25897"/>
                </a:moveTo>
                <a:lnTo>
                  <a:pt x="48921" y="29980"/>
                </a:lnTo>
                <a:lnTo>
                  <a:pt x="44278" y="29980"/>
                </a:lnTo>
                <a:lnTo>
                  <a:pt x="44278" y="25897"/>
                </a:lnTo>
                <a:close/>
                <a:moveTo>
                  <a:pt x="53997" y="25897"/>
                </a:moveTo>
                <a:lnTo>
                  <a:pt x="53997" y="29980"/>
                </a:lnTo>
                <a:lnTo>
                  <a:pt x="49505" y="29980"/>
                </a:lnTo>
                <a:lnTo>
                  <a:pt x="49505" y="25897"/>
                </a:lnTo>
                <a:close/>
                <a:moveTo>
                  <a:pt x="2181" y="26329"/>
                </a:moveTo>
                <a:cubicBezTo>
                  <a:pt x="3261" y="26631"/>
                  <a:pt x="4341" y="26913"/>
                  <a:pt x="5400" y="27215"/>
                </a:cubicBezTo>
                <a:lnTo>
                  <a:pt x="5400" y="33176"/>
                </a:lnTo>
                <a:cubicBezTo>
                  <a:pt x="4341" y="33090"/>
                  <a:pt x="3261" y="33004"/>
                  <a:pt x="2181" y="32917"/>
                </a:cubicBezTo>
                <a:lnTo>
                  <a:pt x="2181" y="26329"/>
                </a:lnTo>
                <a:close/>
                <a:moveTo>
                  <a:pt x="70888" y="26502"/>
                </a:moveTo>
                <a:lnTo>
                  <a:pt x="70888" y="32960"/>
                </a:lnTo>
                <a:cubicBezTo>
                  <a:pt x="70024" y="33047"/>
                  <a:pt x="69181" y="33111"/>
                  <a:pt x="68317" y="33176"/>
                </a:cubicBezTo>
                <a:lnTo>
                  <a:pt x="68317" y="27215"/>
                </a:lnTo>
                <a:cubicBezTo>
                  <a:pt x="69181" y="26977"/>
                  <a:pt x="70024" y="26740"/>
                  <a:pt x="70888" y="26502"/>
                </a:cubicBezTo>
                <a:close/>
                <a:moveTo>
                  <a:pt x="6135" y="27431"/>
                </a:moveTo>
                <a:cubicBezTo>
                  <a:pt x="7258" y="27734"/>
                  <a:pt x="8358" y="28036"/>
                  <a:pt x="9481" y="28359"/>
                </a:cubicBezTo>
                <a:lnTo>
                  <a:pt x="9481" y="33522"/>
                </a:lnTo>
                <a:cubicBezTo>
                  <a:pt x="8358" y="33436"/>
                  <a:pt x="7258" y="33327"/>
                  <a:pt x="6135" y="33240"/>
                </a:cubicBezTo>
                <a:lnTo>
                  <a:pt x="6135" y="27431"/>
                </a:lnTo>
                <a:close/>
                <a:moveTo>
                  <a:pt x="67582" y="27431"/>
                </a:moveTo>
                <a:lnTo>
                  <a:pt x="67582" y="33240"/>
                </a:lnTo>
                <a:cubicBezTo>
                  <a:pt x="66482" y="33327"/>
                  <a:pt x="65358" y="33436"/>
                  <a:pt x="64256" y="33522"/>
                </a:cubicBezTo>
                <a:lnTo>
                  <a:pt x="64256" y="28359"/>
                </a:lnTo>
                <a:cubicBezTo>
                  <a:pt x="65358" y="28036"/>
                  <a:pt x="66482" y="27734"/>
                  <a:pt x="67582" y="27431"/>
                </a:cubicBezTo>
                <a:close/>
                <a:moveTo>
                  <a:pt x="10195" y="28554"/>
                </a:moveTo>
                <a:cubicBezTo>
                  <a:pt x="11318" y="28857"/>
                  <a:pt x="12419" y="29180"/>
                  <a:pt x="13542" y="29482"/>
                </a:cubicBezTo>
                <a:lnTo>
                  <a:pt x="13542" y="33845"/>
                </a:lnTo>
                <a:cubicBezTo>
                  <a:pt x="12419" y="33759"/>
                  <a:pt x="11318" y="33672"/>
                  <a:pt x="10195" y="33586"/>
                </a:cubicBezTo>
                <a:lnTo>
                  <a:pt x="10195" y="28554"/>
                </a:lnTo>
                <a:close/>
                <a:moveTo>
                  <a:pt x="63522" y="28554"/>
                </a:moveTo>
                <a:lnTo>
                  <a:pt x="63522" y="33586"/>
                </a:lnTo>
                <a:cubicBezTo>
                  <a:pt x="62421" y="33672"/>
                  <a:pt x="61298" y="33759"/>
                  <a:pt x="60175" y="33845"/>
                </a:cubicBezTo>
                <a:lnTo>
                  <a:pt x="60175" y="29482"/>
                </a:lnTo>
                <a:cubicBezTo>
                  <a:pt x="61298" y="29180"/>
                  <a:pt x="62421" y="28857"/>
                  <a:pt x="63522" y="28554"/>
                </a:cubicBezTo>
                <a:close/>
                <a:moveTo>
                  <a:pt x="24666" y="30541"/>
                </a:moveTo>
                <a:lnTo>
                  <a:pt x="24666" y="34040"/>
                </a:lnTo>
                <a:lnTo>
                  <a:pt x="20087" y="34040"/>
                </a:lnTo>
                <a:lnTo>
                  <a:pt x="20087" y="30541"/>
                </a:lnTo>
                <a:close/>
                <a:moveTo>
                  <a:pt x="29893" y="30541"/>
                </a:moveTo>
                <a:lnTo>
                  <a:pt x="29893" y="34040"/>
                </a:lnTo>
                <a:lnTo>
                  <a:pt x="25249" y="34040"/>
                </a:lnTo>
                <a:lnTo>
                  <a:pt x="25249" y="30541"/>
                </a:lnTo>
                <a:close/>
                <a:moveTo>
                  <a:pt x="34299" y="30541"/>
                </a:moveTo>
                <a:lnTo>
                  <a:pt x="34299" y="34040"/>
                </a:lnTo>
                <a:lnTo>
                  <a:pt x="30476" y="34040"/>
                </a:lnTo>
                <a:lnTo>
                  <a:pt x="30476" y="30541"/>
                </a:lnTo>
                <a:close/>
                <a:moveTo>
                  <a:pt x="38792" y="30541"/>
                </a:moveTo>
                <a:lnTo>
                  <a:pt x="38792" y="34040"/>
                </a:lnTo>
                <a:lnTo>
                  <a:pt x="34882" y="34040"/>
                </a:lnTo>
                <a:lnTo>
                  <a:pt x="34882" y="30541"/>
                </a:lnTo>
                <a:close/>
                <a:moveTo>
                  <a:pt x="43694" y="30541"/>
                </a:moveTo>
                <a:lnTo>
                  <a:pt x="43694" y="34040"/>
                </a:lnTo>
                <a:lnTo>
                  <a:pt x="39374" y="34040"/>
                </a:lnTo>
                <a:lnTo>
                  <a:pt x="39374" y="30541"/>
                </a:lnTo>
                <a:close/>
                <a:moveTo>
                  <a:pt x="48921" y="30541"/>
                </a:moveTo>
                <a:lnTo>
                  <a:pt x="48921" y="34040"/>
                </a:lnTo>
                <a:lnTo>
                  <a:pt x="44278" y="34040"/>
                </a:lnTo>
                <a:lnTo>
                  <a:pt x="44278" y="30541"/>
                </a:lnTo>
                <a:close/>
                <a:moveTo>
                  <a:pt x="53997" y="30541"/>
                </a:moveTo>
                <a:lnTo>
                  <a:pt x="53997" y="34040"/>
                </a:lnTo>
                <a:lnTo>
                  <a:pt x="49505" y="34040"/>
                </a:lnTo>
                <a:lnTo>
                  <a:pt x="49505" y="30541"/>
                </a:lnTo>
                <a:close/>
                <a:moveTo>
                  <a:pt x="59461" y="29677"/>
                </a:moveTo>
                <a:lnTo>
                  <a:pt x="59461" y="33911"/>
                </a:lnTo>
                <a:cubicBezTo>
                  <a:pt x="58360" y="33997"/>
                  <a:pt x="57281" y="34104"/>
                  <a:pt x="56178" y="34191"/>
                </a:cubicBezTo>
                <a:lnTo>
                  <a:pt x="56178" y="30585"/>
                </a:lnTo>
                <a:cubicBezTo>
                  <a:pt x="57281" y="30282"/>
                  <a:pt x="58360" y="29980"/>
                  <a:pt x="59461" y="29677"/>
                </a:cubicBezTo>
                <a:close/>
                <a:moveTo>
                  <a:pt x="14276" y="29677"/>
                </a:moveTo>
                <a:cubicBezTo>
                  <a:pt x="15486" y="30023"/>
                  <a:pt x="16695" y="30369"/>
                  <a:pt x="17927" y="30692"/>
                </a:cubicBezTo>
                <a:lnTo>
                  <a:pt x="17927" y="34213"/>
                </a:lnTo>
                <a:cubicBezTo>
                  <a:pt x="16695" y="34127"/>
                  <a:pt x="15486" y="34018"/>
                  <a:pt x="14276" y="33911"/>
                </a:cubicBezTo>
                <a:lnTo>
                  <a:pt x="14276" y="29677"/>
                </a:lnTo>
                <a:close/>
                <a:moveTo>
                  <a:pt x="24666" y="34623"/>
                </a:moveTo>
                <a:lnTo>
                  <a:pt x="24666" y="38101"/>
                </a:lnTo>
                <a:lnTo>
                  <a:pt x="20087" y="38101"/>
                </a:lnTo>
                <a:lnTo>
                  <a:pt x="20087" y="34623"/>
                </a:lnTo>
                <a:close/>
                <a:moveTo>
                  <a:pt x="29893" y="34623"/>
                </a:moveTo>
                <a:lnTo>
                  <a:pt x="29893" y="38101"/>
                </a:lnTo>
                <a:lnTo>
                  <a:pt x="25249" y="38101"/>
                </a:lnTo>
                <a:lnTo>
                  <a:pt x="25249" y="34623"/>
                </a:lnTo>
                <a:close/>
                <a:moveTo>
                  <a:pt x="34299" y="34623"/>
                </a:moveTo>
                <a:lnTo>
                  <a:pt x="34299" y="38101"/>
                </a:lnTo>
                <a:lnTo>
                  <a:pt x="30476" y="38101"/>
                </a:lnTo>
                <a:lnTo>
                  <a:pt x="30476" y="34623"/>
                </a:lnTo>
                <a:close/>
                <a:moveTo>
                  <a:pt x="38792" y="34623"/>
                </a:moveTo>
                <a:lnTo>
                  <a:pt x="38792" y="38101"/>
                </a:lnTo>
                <a:lnTo>
                  <a:pt x="34882" y="38101"/>
                </a:lnTo>
                <a:lnTo>
                  <a:pt x="34882" y="34623"/>
                </a:lnTo>
                <a:close/>
                <a:moveTo>
                  <a:pt x="43694" y="34623"/>
                </a:moveTo>
                <a:lnTo>
                  <a:pt x="43694" y="38101"/>
                </a:lnTo>
                <a:lnTo>
                  <a:pt x="39374" y="38101"/>
                </a:lnTo>
                <a:lnTo>
                  <a:pt x="39374" y="34623"/>
                </a:lnTo>
                <a:close/>
                <a:moveTo>
                  <a:pt x="48921" y="34623"/>
                </a:moveTo>
                <a:lnTo>
                  <a:pt x="48921" y="38101"/>
                </a:lnTo>
                <a:lnTo>
                  <a:pt x="44278" y="38101"/>
                </a:lnTo>
                <a:lnTo>
                  <a:pt x="44278" y="34623"/>
                </a:lnTo>
                <a:close/>
                <a:moveTo>
                  <a:pt x="53997" y="34623"/>
                </a:moveTo>
                <a:lnTo>
                  <a:pt x="53997" y="38101"/>
                </a:lnTo>
                <a:lnTo>
                  <a:pt x="49505" y="38101"/>
                </a:lnTo>
                <a:lnTo>
                  <a:pt x="49505" y="34623"/>
                </a:lnTo>
                <a:close/>
                <a:moveTo>
                  <a:pt x="14276" y="34645"/>
                </a:moveTo>
                <a:cubicBezTo>
                  <a:pt x="15486" y="34732"/>
                  <a:pt x="16695" y="34839"/>
                  <a:pt x="17927" y="34948"/>
                </a:cubicBezTo>
                <a:lnTo>
                  <a:pt x="17927" y="37928"/>
                </a:lnTo>
                <a:cubicBezTo>
                  <a:pt x="16695" y="38101"/>
                  <a:pt x="15486" y="38274"/>
                  <a:pt x="14276" y="38447"/>
                </a:cubicBezTo>
                <a:lnTo>
                  <a:pt x="14276" y="34645"/>
                </a:lnTo>
                <a:close/>
                <a:moveTo>
                  <a:pt x="59461" y="34645"/>
                </a:moveTo>
                <a:lnTo>
                  <a:pt x="59461" y="38447"/>
                </a:lnTo>
                <a:cubicBezTo>
                  <a:pt x="58360" y="38295"/>
                  <a:pt x="57281" y="38144"/>
                  <a:pt x="56178" y="37971"/>
                </a:cubicBezTo>
                <a:lnTo>
                  <a:pt x="56178" y="34904"/>
                </a:lnTo>
                <a:cubicBezTo>
                  <a:pt x="57281" y="34818"/>
                  <a:pt x="58360" y="34732"/>
                  <a:pt x="59461" y="34645"/>
                </a:cubicBezTo>
                <a:close/>
                <a:moveTo>
                  <a:pt x="10195" y="34300"/>
                </a:moveTo>
                <a:cubicBezTo>
                  <a:pt x="11318" y="34386"/>
                  <a:pt x="12419" y="34493"/>
                  <a:pt x="13542" y="34580"/>
                </a:cubicBezTo>
                <a:lnTo>
                  <a:pt x="13542" y="38554"/>
                </a:lnTo>
                <a:cubicBezTo>
                  <a:pt x="12419" y="38726"/>
                  <a:pt x="11318" y="38879"/>
                  <a:pt x="10195" y="39051"/>
                </a:cubicBezTo>
                <a:lnTo>
                  <a:pt x="10195" y="34300"/>
                </a:lnTo>
                <a:close/>
                <a:moveTo>
                  <a:pt x="63522" y="34300"/>
                </a:moveTo>
                <a:lnTo>
                  <a:pt x="63522" y="39051"/>
                </a:lnTo>
                <a:cubicBezTo>
                  <a:pt x="62421" y="38879"/>
                  <a:pt x="61298" y="38726"/>
                  <a:pt x="60175" y="38554"/>
                </a:cubicBezTo>
                <a:lnTo>
                  <a:pt x="60175" y="34580"/>
                </a:lnTo>
                <a:cubicBezTo>
                  <a:pt x="61298" y="34493"/>
                  <a:pt x="62421" y="34386"/>
                  <a:pt x="63522" y="34300"/>
                </a:cubicBezTo>
                <a:close/>
                <a:moveTo>
                  <a:pt x="6135" y="33975"/>
                </a:moveTo>
                <a:cubicBezTo>
                  <a:pt x="7258" y="34061"/>
                  <a:pt x="8358" y="34148"/>
                  <a:pt x="9481" y="34234"/>
                </a:cubicBezTo>
                <a:lnTo>
                  <a:pt x="9481" y="39158"/>
                </a:lnTo>
                <a:cubicBezTo>
                  <a:pt x="8358" y="39311"/>
                  <a:pt x="7258" y="39461"/>
                  <a:pt x="6135" y="39634"/>
                </a:cubicBezTo>
                <a:lnTo>
                  <a:pt x="6135" y="33975"/>
                </a:lnTo>
                <a:close/>
                <a:moveTo>
                  <a:pt x="67582" y="33975"/>
                </a:moveTo>
                <a:lnTo>
                  <a:pt x="67582" y="39634"/>
                </a:lnTo>
                <a:cubicBezTo>
                  <a:pt x="66482" y="39461"/>
                  <a:pt x="65358" y="39311"/>
                  <a:pt x="64256" y="39158"/>
                </a:cubicBezTo>
                <a:lnTo>
                  <a:pt x="64256" y="34234"/>
                </a:lnTo>
                <a:cubicBezTo>
                  <a:pt x="65358" y="34148"/>
                  <a:pt x="66482" y="34061"/>
                  <a:pt x="67582" y="33975"/>
                </a:cubicBezTo>
                <a:close/>
                <a:moveTo>
                  <a:pt x="70888" y="33695"/>
                </a:moveTo>
                <a:lnTo>
                  <a:pt x="70888" y="40109"/>
                </a:lnTo>
                <a:cubicBezTo>
                  <a:pt x="70024" y="39979"/>
                  <a:pt x="69181" y="39872"/>
                  <a:pt x="68317" y="39742"/>
                </a:cubicBezTo>
                <a:lnTo>
                  <a:pt x="68317" y="33911"/>
                </a:lnTo>
                <a:cubicBezTo>
                  <a:pt x="69181" y="33845"/>
                  <a:pt x="70024" y="33759"/>
                  <a:pt x="70888" y="33695"/>
                </a:cubicBezTo>
                <a:close/>
                <a:moveTo>
                  <a:pt x="2181" y="33629"/>
                </a:moveTo>
                <a:cubicBezTo>
                  <a:pt x="3261" y="33738"/>
                  <a:pt x="4341" y="33824"/>
                  <a:pt x="5400" y="33911"/>
                </a:cubicBezTo>
                <a:lnTo>
                  <a:pt x="5400" y="39742"/>
                </a:lnTo>
                <a:cubicBezTo>
                  <a:pt x="4341" y="39893"/>
                  <a:pt x="3261" y="40045"/>
                  <a:pt x="2181" y="40195"/>
                </a:cubicBezTo>
                <a:lnTo>
                  <a:pt x="2181" y="33629"/>
                </a:lnTo>
                <a:close/>
                <a:moveTo>
                  <a:pt x="24666" y="38683"/>
                </a:moveTo>
                <a:lnTo>
                  <a:pt x="24666" y="40800"/>
                </a:lnTo>
                <a:lnTo>
                  <a:pt x="20087" y="40800"/>
                </a:lnTo>
                <a:lnTo>
                  <a:pt x="20087" y="38683"/>
                </a:lnTo>
                <a:close/>
                <a:moveTo>
                  <a:pt x="29893" y="38683"/>
                </a:moveTo>
                <a:lnTo>
                  <a:pt x="29893" y="40800"/>
                </a:lnTo>
                <a:lnTo>
                  <a:pt x="25249" y="40800"/>
                </a:lnTo>
                <a:lnTo>
                  <a:pt x="25249" y="38683"/>
                </a:lnTo>
                <a:close/>
                <a:moveTo>
                  <a:pt x="34299" y="38683"/>
                </a:moveTo>
                <a:lnTo>
                  <a:pt x="34299" y="40800"/>
                </a:lnTo>
                <a:lnTo>
                  <a:pt x="30476" y="40800"/>
                </a:lnTo>
                <a:lnTo>
                  <a:pt x="30476" y="38683"/>
                </a:lnTo>
                <a:close/>
                <a:moveTo>
                  <a:pt x="38792" y="38683"/>
                </a:moveTo>
                <a:lnTo>
                  <a:pt x="38792" y="40800"/>
                </a:lnTo>
                <a:lnTo>
                  <a:pt x="34882" y="40800"/>
                </a:lnTo>
                <a:lnTo>
                  <a:pt x="34882" y="38683"/>
                </a:lnTo>
                <a:close/>
                <a:moveTo>
                  <a:pt x="43694" y="38683"/>
                </a:moveTo>
                <a:lnTo>
                  <a:pt x="43694" y="40800"/>
                </a:lnTo>
                <a:lnTo>
                  <a:pt x="39374" y="40800"/>
                </a:lnTo>
                <a:lnTo>
                  <a:pt x="39374" y="38683"/>
                </a:lnTo>
                <a:close/>
                <a:moveTo>
                  <a:pt x="48921" y="38683"/>
                </a:moveTo>
                <a:lnTo>
                  <a:pt x="48921" y="40800"/>
                </a:lnTo>
                <a:lnTo>
                  <a:pt x="44278" y="40800"/>
                </a:lnTo>
                <a:lnTo>
                  <a:pt x="44278" y="38683"/>
                </a:lnTo>
                <a:close/>
                <a:moveTo>
                  <a:pt x="53997" y="38683"/>
                </a:moveTo>
                <a:lnTo>
                  <a:pt x="53997" y="40800"/>
                </a:lnTo>
                <a:lnTo>
                  <a:pt x="49505" y="40800"/>
                </a:lnTo>
                <a:lnTo>
                  <a:pt x="49505" y="38683"/>
                </a:lnTo>
                <a:close/>
                <a:moveTo>
                  <a:pt x="17927" y="38663"/>
                </a:moveTo>
                <a:lnTo>
                  <a:pt x="17927" y="40477"/>
                </a:lnTo>
                <a:cubicBezTo>
                  <a:pt x="16695" y="40973"/>
                  <a:pt x="15486" y="41470"/>
                  <a:pt x="14276" y="41966"/>
                </a:cubicBezTo>
                <a:lnTo>
                  <a:pt x="14276" y="39181"/>
                </a:lnTo>
                <a:cubicBezTo>
                  <a:pt x="15486" y="39008"/>
                  <a:pt x="16695" y="38835"/>
                  <a:pt x="17927" y="38663"/>
                </a:cubicBezTo>
                <a:close/>
                <a:moveTo>
                  <a:pt x="56178" y="38706"/>
                </a:moveTo>
                <a:cubicBezTo>
                  <a:pt x="57281" y="38856"/>
                  <a:pt x="58360" y="39029"/>
                  <a:pt x="59461" y="39181"/>
                </a:cubicBezTo>
                <a:lnTo>
                  <a:pt x="59461" y="41966"/>
                </a:lnTo>
                <a:cubicBezTo>
                  <a:pt x="58360" y="41514"/>
                  <a:pt x="57281" y="41082"/>
                  <a:pt x="56178" y="40627"/>
                </a:cubicBezTo>
                <a:lnTo>
                  <a:pt x="56178" y="38706"/>
                </a:lnTo>
                <a:close/>
                <a:moveTo>
                  <a:pt x="13542" y="39288"/>
                </a:moveTo>
                <a:lnTo>
                  <a:pt x="13542" y="42248"/>
                </a:lnTo>
                <a:cubicBezTo>
                  <a:pt x="12419" y="42701"/>
                  <a:pt x="11318" y="43155"/>
                  <a:pt x="10195" y="43608"/>
                </a:cubicBezTo>
                <a:lnTo>
                  <a:pt x="10195" y="39763"/>
                </a:lnTo>
                <a:cubicBezTo>
                  <a:pt x="11318" y="39613"/>
                  <a:pt x="12419" y="39440"/>
                  <a:pt x="13542" y="39288"/>
                </a:cubicBezTo>
                <a:close/>
                <a:moveTo>
                  <a:pt x="60175" y="39288"/>
                </a:moveTo>
                <a:cubicBezTo>
                  <a:pt x="61298" y="39440"/>
                  <a:pt x="62421" y="39613"/>
                  <a:pt x="63522" y="39763"/>
                </a:cubicBezTo>
                <a:lnTo>
                  <a:pt x="63522" y="43608"/>
                </a:lnTo>
                <a:cubicBezTo>
                  <a:pt x="62421" y="43155"/>
                  <a:pt x="61298" y="42701"/>
                  <a:pt x="60175" y="42248"/>
                </a:cubicBezTo>
                <a:lnTo>
                  <a:pt x="60175" y="39288"/>
                </a:lnTo>
                <a:close/>
                <a:moveTo>
                  <a:pt x="9481" y="39872"/>
                </a:moveTo>
                <a:lnTo>
                  <a:pt x="9481" y="43910"/>
                </a:lnTo>
                <a:cubicBezTo>
                  <a:pt x="8358" y="44342"/>
                  <a:pt x="7258" y="44797"/>
                  <a:pt x="6135" y="45249"/>
                </a:cubicBezTo>
                <a:lnTo>
                  <a:pt x="6135" y="40368"/>
                </a:lnTo>
                <a:cubicBezTo>
                  <a:pt x="7258" y="40195"/>
                  <a:pt x="8358" y="40045"/>
                  <a:pt x="9481" y="39872"/>
                </a:cubicBezTo>
                <a:close/>
                <a:moveTo>
                  <a:pt x="64256" y="39872"/>
                </a:moveTo>
                <a:cubicBezTo>
                  <a:pt x="65358" y="40045"/>
                  <a:pt x="66482" y="40195"/>
                  <a:pt x="67582" y="40368"/>
                </a:cubicBezTo>
                <a:lnTo>
                  <a:pt x="67582" y="45249"/>
                </a:lnTo>
                <a:cubicBezTo>
                  <a:pt x="66482" y="44797"/>
                  <a:pt x="65358" y="44342"/>
                  <a:pt x="64256" y="43910"/>
                </a:cubicBezTo>
                <a:lnTo>
                  <a:pt x="64256" y="39872"/>
                </a:lnTo>
                <a:close/>
                <a:moveTo>
                  <a:pt x="68317" y="40477"/>
                </a:moveTo>
                <a:cubicBezTo>
                  <a:pt x="69181" y="40584"/>
                  <a:pt x="70024" y="40714"/>
                  <a:pt x="70888" y="40843"/>
                </a:cubicBezTo>
                <a:lnTo>
                  <a:pt x="70888" y="46588"/>
                </a:lnTo>
                <a:cubicBezTo>
                  <a:pt x="70024" y="46243"/>
                  <a:pt x="69181" y="45897"/>
                  <a:pt x="68317" y="45552"/>
                </a:cubicBezTo>
                <a:lnTo>
                  <a:pt x="68317" y="40477"/>
                </a:lnTo>
                <a:close/>
                <a:moveTo>
                  <a:pt x="5400" y="40477"/>
                </a:moveTo>
                <a:lnTo>
                  <a:pt x="5400" y="45552"/>
                </a:lnTo>
                <a:cubicBezTo>
                  <a:pt x="4341" y="45984"/>
                  <a:pt x="3261" y="46416"/>
                  <a:pt x="2181" y="46848"/>
                </a:cubicBezTo>
                <a:lnTo>
                  <a:pt x="2181" y="40930"/>
                </a:lnTo>
                <a:cubicBezTo>
                  <a:pt x="3261" y="40779"/>
                  <a:pt x="4341" y="40627"/>
                  <a:pt x="5400" y="40477"/>
                </a:cubicBezTo>
                <a:close/>
                <a:moveTo>
                  <a:pt x="1101" y="1"/>
                </a:moveTo>
                <a:cubicBezTo>
                  <a:pt x="496" y="1"/>
                  <a:pt x="0" y="497"/>
                  <a:pt x="0" y="1101"/>
                </a:cubicBezTo>
                <a:lnTo>
                  <a:pt x="0" y="47020"/>
                </a:lnTo>
                <a:cubicBezTo>
                  <a:pt x="0" y="47648"/>
                  <a:pt x="432" y="47993"/>
                  <a:pt x="908" y="48057"/>
                </a:cubicBezTo>
                <a:cubicBezTo>
                  <a:pt x="951" y="48080"/>
                  <a:pt x="994" y="48080"/>
                  <a:pt x="1058" y="48080"/>
                </a:cubicBezTo>
                <a:cubicBezTo>
                  <a:pt x="1360" y="48080"/>
                  <a:pt x="1685" y="47971"/>
                  <a:pt x="1901" y="47734"/>
                </a:cubicBezTo>
                <a:cubicBezTo>
                  <a:pt x="3131" y="47259"/>
                  <a:pt x="4341" y="46761"/>
                  <a:pt x="5551" y="46265"/>
                </a:cubicBezTo>
                <a:cubicBezTo>
                  <a:pt x="5620" y="46307"/>
                  <a:pt x="5700" y="46328"/>
                  <a:pt x="5778" y="46328"/>
                </a:cubicBezTo>
                <a:cubicBezTo>
                  <a:pt x="5944" y="46328"/>
                  <a:pt x="6098" y="46232"/>
                  <a:pt x="6112" y="46027"/>
                </a:cubicBezTo>
                <a:cubicBezTo>
                  <a:pt x="7322" y="45552"/>
                  <a:pt x="8531" y="45056"/>
                  <a:pt x="9741" y="44581"/>
                </a:cubicBezTo>
                <a:cubicBezTo>
                  <a:pt x="9772" y="44589"/>
                  <a:pt x="9804" y="44594"/>
                  <a:pt x="9837" y="44594"/>
                </a:cubicBezTo>
                <a:cubicBezTo>
                  <a:pt x="9966" y="44594"/>
                  <a:pt x="10100" y="44528"/>
                  <a:pt x="10152" y="44408"/>
                </a:cubicBezTo>
                <a:cubicBezTo>
                  <a:pt x="12765" y="43349"/>
                  <a:pt x="15356" y="42291"/>
                  <a:pt x="17971" y="41232"/>
                </a:cubicBezTo>
                <a:cubicBezTo>
                  <a:pt x="18108" y="41725"/>
                  <a:pt x="18568" y="41975"/>
                  <a:pt x="19024" y="41975"/>
                </a:cubicBezTo>
                <a:cubicBezTo>
                  <a:pt x="19427" y="41975"/>
                  <a:pt x="19828" y="41779"/>
                  <a:pt x="20001" y="41384"/>
                </a:cubicBezTo>
                <a:lnTo>
                  <a:pt x="54084" y="41384"/>
                </a:lnTo>
                <a:cubicBezTo>
                  <a:pt x="54267" y="41783"/>
                  <a:pt x="54677" y="41983"/>
                  <a:pt x="55088" y="41983"/>
                </a:cubicBezTo>
                <a:cubicBezTo>
                  <a:pt x="55498" y="41983"/>
                  <a:pt x="55909" y="41783"/>
                  <a:pt x="56092" y="41384"/>
                </a:cubicBezTo>
                <a:cubicBezTo>
                  <a:pt x="58576" y="42378"/>
                  <a:pt x="61059" y="43392"/>
                  <a:pt x="63565" y="44408"/>
                </a:cubicBezTo>
                <a:cubicBezTo>
                  <a:pt x="63617" y="44528"/>
                  <a:pt x="63751" y="44594"/>
                  <a:pt x="63890" y="44594"/>
                </a:cubicBezTo>
                <a:cubicBezTo>
                  <a:pt x="63926" y="44594"/>
                  <a:pt x="63962" y="44589"/>
                  <a:pt x="63997" y="44581"/>
                </a:cubicBezTo>
                <a:cubicBezTo>
                  <a:pt x="65186" y="45056"/>
                  <a:pt x="66395" y="45552"/>
                  <a:pt x="67605" y="46027"/>
                </a:cubicBezTo>
                <a:cubicBezTo>
                  <a:pt x="67634" y="46232"/>
                  <a:pt x="67792" y="46328"/>
                  <a:pt x="67952" y="46328"/>
                </a:cubicBezTo>
                <a:cubicBezTo>
                  <a:pt x="68028" y="46328"/>
                  <a:pt x="68104" y="46307"/>
                  <a:pt x="68166" y="46265"/>
                </a:cubicBezTo>
                <a:cubicBezTo>
                  <a:pt x="69094" y="46632"/>
                  <a:pt x="70024" y="47020"/>
                  <a:pt x="70952" y="47388"/>
                </a:cubicBezTo>
                <a:cubicBezTo>
                  <a:pt x="71096" y="47851"/>
                  <a:pt x="71535" y="48078"/>
                  <a:pt x="71971" y="48078"/>
                </a:cubicBezTo>
                <a:cubicBezTo>
                  <a:pt x="72126" y="48078"/>
                  <a:pt x="72280" y="48050"/>
                  <a:pt x="72420" y="47993"/>
                </a:cubicBezTo>
                <a:cubicBezTo>
                  <a:pt x="72486" y="48014"/>
                  <a:pt x="72529" y="48036"/>
                  <a:pt x="72593" y="48057"/>
                </a:cubicBezTo>
                <a:cubicBezTo>
                  <a:pt x="72641" y="48078"/>
                  <a:pt x="72686" y="48088"/>
                  <a:pt x="72727" y="48088"/>
                </a:cubicBezTo>
                <a:cubicBezTo>
                  <a:pt x="72986" y="48088"/>
                  <a:pt x="73110" y="47719"/>
                  <a:pt x="72961" y="47496"/>
                </a:cubicBezTo>
                <a:cubicBezTo>
                  <a:pt x="73025" y="47366"/>
                  <a:pt x="73048" y="47216"/>
                  <a:pt x="73048" y="47020"/>
                </a:cubicBezTo>
                <a:lnTo>
                  <a:pt x="73048" y="1101"/>
                </a:lnTo>
                <a:cubicBezTo>
                  <a:pt x="73048" y="497"/>
                  <a:pt x="72572" y="1"/>
                  <a:pt x="7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5"/>
          <p:cNvSpPr txBox="1">
            <a:spLocks noGrp="1"/>
          </p:cNvSpPr>
          <p:nvPr>
            <p:ph type="title"/>
          </p:nvPr>
        </p:nvSpPr>
        <p:spPr>
          <a:xfrm>
            <a:off x="4410937" y="1962150"/>
            <a:ext cx="2911406"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t>Thanks</a:t>
            </a:r>
            <a:endParaRPr sz="5400" dirty="0"/>
          </a:p>
        </p:txBody>
      </p:sp>
      <p:sp>
        <p:nvSpPr>
          <p:cNvPr id="2505" name="Google Shape;2505;p45"/>
          <p:cNvSpPr/>
          <p:nvPr/>
        </p:nvSpPr>
        <p:spPr>
          <a:xfrm>
            <a:off x="2183730" y="3019425"/>
            <a:ext cx="1435500" cy="918000"/>
          </a:xfrm>
          <a:prstGeom prst="rect">
            <a:avLst/>
          </a:prstGeom>
          <a:solidFill>
            <a:srgbClr val="8A4F07">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5"/>
          <p:cNvSpPr/>
          <p:nvPr/>
        </p:nvSpPr>
        <p:spPr>
          <a:xfrm>
            <a:off x="2183730" y="1962150"/>
            <a:ext cx="1435500" cy="918000"/>
          </a:xfrm>
          <a:prstGeom prst="rect">
            <a:avLst/>
          </a:prstGeom>
          <a:solidFill>
            <a:srgbClr val="CC0000">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5"/>
          <p:cNvSpPr/>
          <p:nvPr/>
        </p:nvSpPr>
        <p:spPr>
          <a:xfrm>
            <a:off x="647680" y="3019425"/>
            <a:ext cx="1435500" cy="918000"/>
          </a:xfrm>
          <a:prstGeom prst="rect">
            <a:avLst/>
          </a:prstGeom>
          <a:solidFill>
            <a:srgbClr val="F9D93D">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5"/>
          <p:cNvSpPr/>
          <p:nvPr/>
        </p:nvSpPr>
        <p:spPr>
          <a:xfrm>
            <a:off x="647680" y="1962150"/>
            <a:ext cx="1435500" cy="918000"/>
          </a:xfrm>
          <a:prstGeom prst="rect">
            <a:avLst/>
          </a:prstGeom>
          <a:solidFill>
            <a:srgbClr val="49BA49">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33"/>
          <p:cNvSpPr txBox="1">
            <a:spLocks noGrp="1"/>
          </p:cNvSpPr>
          <p:nvPr>
            <p:ph type="title"/>
          </p:nvPr>
        </p:nvSpPr>
        <p:spPr>
          <a:xfrm>
            <a:off x="302918" y="345889"/>
            <a:ext cx="7717500" cy="408600"/>
          </a:xfrm>
          <a:prstGeom prst="rect">
            <a:avLst/>
          </a:prstGeom>
        </p:spPr>
        <p:txBody>
          <a:bodyPr spcFirstLastPara="1" wrap="square" lIns="91425" tIns="91425" rIns="91425" bIns="91425" anchor="t" anchorCtr="0">
            <a:noAutofit/>
          </a:bodyPr>
          <a:lstStyle/>
          <a:p>
            <a:pPr algn="l" rtl="0">
              <a:spcBef>
                <a:spcPts val="2400"/>
              </a:spcBef>
              <a:spcAft>
                <a:spcPts val="0"/>
              </a:spcAft>
            </a:pPr>
            <a:r>
              <a:rPr lang="en-US" sz="3200" b="1" i="0" u="none" strike="noStrike" dirty="0">
                <a:solidFill>
                  <a:srgbClr val="49BA49"/>
                </a:solidFill>
                <a:effectLst/>
                <a:latin typeface="Roboto Slab" pitchFamily="2" charset="0"/>
              </a:rPr>
              <a:t>Description</a:t>
            </a:r>
            <a:endParaRPr lang="en-US" dirty="0"/>
          </a:p>
        </p:txBody>
      </p:sp>
      <p:grpSp>
        <p:nvGrpSpPr>
          <p:cNvPr id="1307" name="Google Shape;1307;p33"/>
          <p:cNvGrpSpPr/>
          <p:nvPr/>
        </p:nvGrpSpPr>
        <p:grpSpPr>
          <a:xfrm>
            <a:off x="6247928" y="1113274"/>
            <a:ext cx="3018297" cy="3328828"/>
            <a:chOff x="5476400" y="1113274"/>
            <a:chExt cx="3018297" cy="3328828"/>
          </a:xfrm>
        </p:grpSpPr>
        <p:sp>
          <p:nvSpPr>
            <p:cNvPr id="1308" name="Google Shape;1308;p33"/>
            <p:cNvSpPr/>
            <p:nvPr/>
          </p:nvSpPr>
          <p:spPr>
            <a:xfrm>
              <a:off x="6197297" y="4111503"/>
              <a:ext cx="2297400" cy="330600"/>
            </a:xfrm>
            <a:prstGeom prst="ellipse">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09" name="Google Shape;1309;p33"/>
            <p:cNvGrpSpPr/>
            <p:nvPr/>
          </p:nvGrpSpPr>
          <p:grpSpPr>
            <a:xfrm>
              <a:off x="5476400" y="1113274"/>
              <a:ext cx="2852147" cy="3285849"/>
              <a:chOff x="5476400" y="1265674"/>
              <a:chExt cx="2852147" cy="3285849"/>
            </a:xfrm>
          </p:grpSpPr>
          <p:sp>
            <p:nvSpPr>
              <p:cNvPr id="1310" name="Google Shape;1310;p33"/>
              <p:cNvSpPr/>
              <p:nvPr/>
            </p:nvSpPr>
            <p:spPr>
              <a:xfrm>
                <a:off x="6464331" y="4074052"/>
                <a:ext cx="417985" cy="417985"/>
              </a:xfrm>
              <a:custGeom>
                <a:avLst/>
                <a:gdLst/>
                <a:ahLst/>
                <a:cxnLst/>
                <a:rect l="l" t="t" r="r" b="b"/>
                <a:pathLst>
                  <a:path w="12164" h="12164" extrusionOk="0">
                    <a:moveTo>
                      <a:pt x="6083" y="0"/>
                    </a:moveTo>
                    <a:cubicBezTo>
                      <a:pt x="5279" y="0"/>
                      <a:pt x="4530" y="143"/>
                      <a:pt x="3817" y="428"/>
                    </a:cubicBezTo>
                    <a:cubicBezTo>
                      <a:pt x="2997" y="768"/>
                      <a:pt x="2247" y="1285"/>
                      <a:pt x="1641" y="1927"/>
                    </a:cubicBezTo>
                    <a:cubicBezTo>
                      <a:pt x="625" y="3015"/>
                      <a:pt x="0" y="4478"/>
                      <a:pt x="0" y="6083"/>
                    </a:cubicBezTo>
                    <a:cubicBezTo>
                      <a:pt x="0" y="6190"/>
                      <a:pt x="0" y="6297"/>
                      <a:pt x="19" y="6385"/>
                    </a:cubicBezTo>
                    <a:lnTo>
                      <a:pt x="19" y="6404"/>
                    </a:lnTo>
                    <a:cubicBezTo>
                      <a:pt x="54" y="7331"/>
                      <a:pt x="321" y="8187"/>
                      <a:pt x="732" y="8972"/>
                    </a:cubicBezTo>
                    <a:cubicBezTo>
                      <a:pt x="1498" y="10399"/>
                      <a:pt x="2837" y="11486"/>
                      <a:pt x="4442" y="11933"/>
                    </a:cubicBezTo>
                    <a:cubicBezTo>
                      <a:pt x="4958" y="12093"/>
                      <a:pt x="5512" y="12164"/>
                      <a:pt x="6083" y="12164"/>
                    </a:cubicBezTo>
                    <a:cubicBezTo>
                      <a:pt x="6492" y="12164"/>
                      <a:pt x="6885" y="12128"/>
                      <a:pt x="7277" y="12040"/>
                    </a:cubicBezTo>
                    <a:cubicBezTo>
                      <a:pt x="8901" y="11736"/>
                      <a:pt x="10292" y="10756"/>
                      <a:pt x="11165" y="9417"/>
                    </a:cubicBezTo>
                    <a:cubicBezTo>
                      <a:pt x="11700" y="8633"/>
                      <a:pt x="12040" y="7705"/>
                      <a:pt x="12128" y="6725"/>
                    </a:cubicBezTo>
                    <a:cubicBezTo>
                      <a:pt x="12164" y="6511"/>
                      <a:pt x="12164" y="6297"/>
                      <a:pt x="12164" y="6083"/>
                    </a:cubicBezTo>
                    <a:cubicBezTo>
                      <a:pt x="12164" y="4602"/>
                      <a:pt x="11647" y="3246"/>
                      <a:pt x="10773" y="2195"/>
                    </a:cubicBezTo>
                    <a:cubicBezTo>
                      <a:pt x="10185" y="1499"/>
                      <a:pt x="9453" y="928"/>
                      <a:pt x="8615" y="535"/>
                    </a:cubicBezTo>
                    <a:cubicBezTo>
                      <a:pt x="7831" y="197"/>
                      <a:pt x="6992" y="0"/>
                      <a:pt x="6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6489485" y="4102882"/>
                <a:ext cx="330327" cy="329743"/>
              </a:xfrm>
              <a:custGeom>
                <a:avLst/>
                <a:gdLst/>
                <a:ahLst/>
                <a:cxnLst/>
                <a:rect l="l" t="t" r="r" b="b"/>
                <a:pathLst>
                  <a:path w="9613" h="9596" extrusionOk="0">
                    <a:moveTo>
                      <a:pt x="4797" y="0"/>
                    </a:moveTo>
                    <a:cubicBezTo>
                      <a:pt x="4174" y="0"/>
                      <a:pt x="3567" y="125"/>
                      <a:pt x="3014" y="339"/>
                    </a:cubicBezTo>
                    <a:cubicBezTo>
                      <a:pt x="2354" y="607"/>
                      <a:pt x="1765" y="999"/>
                      <a:pt x="1301" y="1516"/>
                    </a:cubicBezTo>
                    <a:cubicBezTo>
                      <a:pt x="481" y="2372"/>
                      <a:pt x="0" y="3532"/>
                      <a:pt x="0" y="4797"/>
                    </a:cubicBezTo>
                    <a:lnTo>
                      <a:pt x="0" y="5047"/>
                    </a:lnTo>
                    <a:cubicBezTo>
                      <a:pt x="36" y="5779"/>
                      <a:pt x="250" y="6474"/>
                      <a:pt x="571" y="7080"/>
                    </a:cubicBezTo>
                    <a:cubicBezTo>
                      <a:pt x="1177" y="8205"/>
                      <a:pt x="2229" y="9061"/>
                      <a:pt x="3496" y="9417"/>
                    </a:cubicBezTo>
                    <a:cubicBezTo>
                      <a:pt x="3905" y="9541"/>
                      <a:pt x="4352" y="9596"/>
                      <a:pt x="4797" y="9596"/>
                    </a:cubicBezTo>
                    <a:cubicBezTo>
                      <a:pt x="5118" y="9596"/>
                      <a:pt x="5439" y="9577"/>
                      <a:pt x="5743" y="9506"/>
                    </a:cubicBezTo>
                    <a:cubicBezTo>
                      <a:pt x="7027" y="9256"/>
                      <a:pt x="8114" y="8490"/>
                      <a:pt x="8811" y="7437"/>
                    </a:cubicBezTo>
                    <a:cubicBezTo>
                      <a:pt x="9220" y="6813"/>
                      <a:pt x="9488" y="6081"/>
                      <a:pt x="9577" y="5297"/>
                    </a:cubicBezTo>
                    <a:cubicBezTo>
                      <a:pt x="9595" y="5137"/>
                      <a:pt x="9613" y="4976"/>
                      <a:pt x="9613" y="4797"/>
                    </a:cubicBezTo>
                    <a:cubicBezTo>
                      <a:pt x="9613" y="3639"/>
                      <a:pt x="9185" y="2569"/>
                      <a:pt x="8490" y="1730"/>
                    </a:cubicBezTo>
                    <a:cubicBezTo>
                      <a:pt x="8043" y="1178"/>
                      <a:pt x="7455" y="731"/>
                      <a:pt x="6795" y="428"/>
                    </a:cubicBezTo>
                    <a:cubicBezTo>
                      <a:pt x="6188" y="143"/>
                      <a:pt x="5511"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6711916" y="4326928"/>
                <a:ext cx="47833" cy="90373"/>
              </a:xfrm>
              <a:custGeom>
                <a:avLst/>
                <a:gdLst/>
                <a:ahLst/>
                <a:cxnLst/>
                <a:rect l="l" t="t" r="r" b="b"/>
                <a:pathLst>
                  <a:path w="1392" h="2630" extrusionOk="0">
                    <a:moveTo>
                      <a:pt x="83" y="1"/>
                    </a:moveTo>
                    <a:cubicBezTo>
                      <a:pt x="74" y="1"/>
                      <a:pt x="64" y="3"/>
                      <a:pt x="55" y="8"/>
                    </a:cubicBezTo>
                    <a:cubicBezTo>
                      <a:pt x="19" y="44"/>
                      <a:pt x="1" y="79"/>
                      <a:pt x="19" y="115"/>
                    </a:cubicBezTo>
                    <a:lnTo>
                      <a:pt x="305" y="614"/>
                    </a:lnTo>
                    <a:lnTo>
                      <a:pt x="821" y="1809"/>
                    </a:lnTo>
                    <a:lnTo>
                      <a:pt x="1232" y="2593"/>
                    </a:lnTo>
                    <a:cubicBezTo>
                      <a:pt x="1249" y="2612"/>
                      <a:pt x="1268" y="2629"/>
                      <a:pt x="1303" y="2629"/>
                    </a:cubicBezTo>
                    <a:cubicBezTo>
                      <a:pt x="1320" y="2629"/>
                      <a:pt x="1320" y="2629"/>
                      <a:pt x="1339" y="2612"/>
                    </a:cubicBezTo>
                    <a:cubicBezTo>
                      <a:pt x="1375" y="2593"/>
                      <a:pt x="1392" y="2558"/>
                      <a:pt x="1375" y="2522"/>
                    </a:cubicBezTo>
                    <a:lnTo>
                      <a:pt x="947" y="1737"/>
                    </a:lnTo>
                    <a:lnTo>
                      <a:pt x="447" y="543"/>
                    </a:lnTo>
                    <a:lnTo>
                      <a:pt x="143" y="44"/>
                    </a:lnTo>
                    <a:cubicBezTo>
                      <a:pt x="131" y="18"/>
                      <a:pt x="108"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6725386" y="4244423"/>
                <a:ext cx="99961" cy="7388"/>
              </a:xfrm>
              <a:custGeom>
                <a:avLst/>
                <a:gdLst/>
                <a:ahLst/>
                <a:cxnLst/>
                <a:rect l="l" t="t" r="r" b="b"/>
                <a:pathLst>
                  <a:path w="2909" h="215" extrusionOk="0">
                    <a:moveTo>
                      <a:pt x="2837" y="1"/>
                    </a:moveTo>
                    <a:lnTo>
                      <a:pt x="72" y="72"/>
                    </a:lnTo>
                    <a:cubicBezTo>
                      <a:pt x="37" y="72"/>
                      <a:pt x="1" y="108"/>
                      <a:pt x="1" y="143"/>
                    </a:cubicBezTo>
                    <a:cubicBezTo>
                      <a:pt x="1" y="197"/>
                      <a:pt x="37" y="215"/>
                      <a:pt x="91" y="215"/>
                    </a:cubicBezTo>
                    <a:lnTo>
                      <a:pt x="2837" y="162"/>
                    </a:lnTo>
                    <a:cubicBezTo>
                      <a:pt x="2890" y="162"/>
                      <a:pt x="2909" y="126"/>
                      <a:pt x="2909" y="72"/>
                    </a:cubicBezTo>
                    <a:cubicBezTo>
                      <a:pt x="2909" y="36"/>
                      <a:pt x="2873"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6670886" y="4131644"/>
                <a:ext cx="9209" cy="79721"/>
              </a:xfrm>
              <a:custGeom>
                <a:avLst/>
                <a:gdLst/>
                <a:ahLst/>
                <a:cxnLst/>
                <a:rect l="l" t="t" r="r" b="b"/>
                <a:pathLst>
                  <a:path w="268" h="2320" extrusionOk="0">
                    <a:moveTo>
                      <a:pt x="196" y="1"/>
                    </a:moveTo>
                    <a:cubicBezTo>
                      <a:pt x="143" y="1"/>
                      <a:pt x="107" y="37"/>
                      <a:pt x="107" y="72"/>
                    </a:cubicBezTo>
                    <a:lnTo>
                      <a:pt x="0" y="2231"/>
                    </a:lnTo>
                    <a:cubicBezTo>
                      <a:pt x="0" y="2267"/>
                      <a:pt x="36" y="2302"/>
                      <a:pt x="72" y="2320"/>
                    </a:cubicBezTo>
                    <a:cubicBezTo>
                      <a:pt x="124" y="2320"/>
                      <a:pt x="143" y="2284"/>
                      <a:pt x="160" y="2248"/>
                    </a:cubicBezTo>
                    <a:lnTo>
                      <a:pt x="267" y="91"/>
                    </a:lnTo>
                    <a:cubicBezTo>
                      <a:pt x="267" y="55"/>
                      <a:pt x="232"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6536631" y="4229475"/>
                <a:ext cx="69893" cy="27249"/>
              </a:xfrm>
              <a:custGeom>
                <a:avLst/>
                <a:gdLst/>
                <a:ahLst/>
                <a:cxnLst/>
                <a:rect l="l" t="t" r="r" b="b"/>
                <a:pathLst>
                  <a:path w="2034" h="793" extrusionOk="0">
                    <a:moveTo>
                      <a:pt x="77" y="1"/>
                    </a:moveTo>
                    <a:cubicBezTo>
                      <a:pt x="46" y="1"/>
                      <a:pt x="14" y="17"/>
                      <a:pt x="1" y="43"/>
                    </a:cubicBezTo>
                    <a:cubicBezTo>
                      <a:pt x="1" y="79"/>
                      <a:pt x="19" y="133"/>
                      <a:pt x="55" y="150"/>
                    </a:cubicBezTo>
                    <a:lnTo>
                      <a:pt x="1910" y="792"/>
                    </a:lnTo>
                    <a:lnTo>
                      <a:pt x="1945" y="792"/>
                    </a:lnTo>
                    <a:cubicBezTo>
                      <a:pt x="1981" y="792"/>
                      <a:pt x="1998" y="775"/>
                      <a:pt x="2017" y="740"/>
                    </a:cubicBezTo>
                    <a:cubicBezTo>
                      <a:pt x="2034" y="704"/>
                      <a:pt x="1998" y="668"/>
                      <a:pt x="1963" y="650"/>
                    </a:cubicBezTo>
                    <a:lnTo>
                      <a:pt x="108" y="8"/>
                    </a:lnTo>
                    <a:cubicBezTo>
                      <a:pt x="98" y="3"/>
                      <a:pt x="88"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6580169" y="4327100"/>
                <a:ext cx="53983" cy="74257"/>
              </a:xfrm>
              <a:custGeom>
                <a:avLst/>
                <a:gdLst/>
                <a:ahLst/>
                <a:cxnLst/>
                <a:rect l="l" t="t" r="r" b="b"/>
                <a:pathLst>
                  <a:path w="1571" h="2161" extrusionOk="0">
                    <a:moveTo>
                      <a:pt x="1489" y="1"/>
                    </a:moveTo>
                    <a:cubicBezTo>
                      <a:pt x="1463" y="1"/>
                      <a:pt x="1438" y="17"/>
                      <a:pt x="1428" y="39"/>
                    </a:cubicBezTo>
                    <a:lnTo>
                      <a:pt x="36" y="2036"/>
                    </a:lnTo>
                    <a:cubicBezTo>
                      <a:pt x="1" y="2072"/>
                      <a:pt x="18" y="2125"/>
                      <a:pt x="54" y="2143"/>
                    </a:cubicBezTo>
                    <a:cubicBezTo>
                      <a:pt x="54" y="2143"/>
                      <a:pt x="72" y="2160"/>
                      <a:pt x="89" y="2160"/>
                    </a:cubicBezTo>
                    <a:cubicBezTo>
                      <a:pt x="108" y="2160"/>
                      <a:pt x="143" y="2143"/>
                      <a:pt x="161" y="2125"/>
                    </a:cubicBezTo>
                    <a:lnTo>
                      <a:pt x="1552" y="110"/>
                    </a:lnTo>
                    <a:cubicBezTo>
                      <a:pt x="1570" y="92"/>
                      <a:pt x="1570" y="39"/>
                      <a:pt x="1535" y="20"/>
                    </a:cubicBezTo>
                    <a:cubicBezTo>
                      <a:pt x="1521" y="7"/>
                      <a:pt x="1505"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6590580" y="4189271"/>
                <a:ext cx="166143" cy="158136"/>
              </a:xfrm>
              <a:custGeom>
                <a:avLst/>
                <a:gdLst/>
                <a:ahLst/>
                <a:cxnLst/>
                <a:rect l="l" t="t" r="r" b="b"/>
                <a:pathLst>
                  <a:path w="4835" h="4602" extrusionOk="0">
                    <a:moveTo>
                      <a:pt x="2409" y="0"/>
                    </a:moveTo>
                    <a:lnTo>
                      <a:pt x="0" y="1748"/>
                    </a:lnTo>
                    <a:lnTo>
                      <a:pt x="911" y="4602"/>
                    </a:lnTo>
                    <a:lnTo>
                      <a:pt x="3907" y="4602"/>
                    </a:lnTo>
                    <a:lnTo>
                      <a:pt x="4834" y="1748"/>
                    </a:lnTo>
                    <a:lnTo>
                      <a:pt x="2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6594257" y="4074052"/>
                <a:ext cx="166143" cy="79687"/>
              </a:xfrm>
              <a:custGeom>
                <a:avLst/>
                <a:gdLst/>
                <a:ahLst/>
                <a:cxnLst/>
                <a:rect l="l" t="t" r="r" b="b"/>
                <a:pathLst>
                  <a:path w="4835" h="2319" extrusionOk="0">
                    <a:moveTo>
                      <a:pt x="2302" y="0"/>
                    </a:moveTo>
                    <a:cubicBezTo>
                      <a:pt x="1498" y="0"/>
                      <a:pt x="749" y="143"/>
                      <a:pt x="36" y="428"/>
                    </a:cubicBezTo>
                    <a:lnTo>
                      <a:pt x="0" y="571"/>
                    </a:lnTo>
                    <a:lnTo>
                      <a:pt x="2409" y="2319"/>
                    </a:lnTo>
                    <a:lnTo>
                      <a:pt x="4834" y="571"/>
                    </a:lnTo>
                    <a:lnTo>
                      <a:pt x="4834" y="535"/>
                    </a:lnTo>
                    <a:cubicBezTo>
                      <a:pt x="4050" y="197"/>
                      <a:pt x="3211" y="0"/>
                      <a:pt x="2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6464331" y="4140235"/>
                <a:ext cx="88277" cy="156934"/>
              </a:xfrm>
              <a:custGeom>
                <a:avLst/>
                <a:gdLst/>
                <a:ahLst/>
                <a:cxnLst/>
                <a:rect l="l" t="t" r="r" b="b"/>
                <a:pathLst>
                  <a:path w="2569" h="4567" extrusionOk="0">
                    <a:moveTo>
                      <a:pt x="1641" y="1"/>
                    </a:moveTo>
                    <a:cubicBezTo>
                      <a:pt x="625" y="1089"/>
                      <a:pt x="0" y="2552"/>
                      <a:pt x="0" y="4157"/>
                    </a:cubicBezTo>
                    <a:cubicBezTo>
                      <a:pt x="0" y="4264"/>
                      <a:pt x="0" y="4371"/>
                      <a:pt x="19" y="4459"/>
                    </a:cubicBezTo>
                    <a:lnTo>
                      <a:pt x="19" y="4478"/>
                    </a:lnTo>
                    <a:lnTo>
                      <a:pt x="143" y="4566"/>
                    </a:lnTo>
                    <a:lnTo>
                      <a:pt x="2568" y="2801"/>
                    </a:lnTo>
                    <a:lnTo>
                      <a:pt x="16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a:off x="6489485" y="4381119"/>
                <a:ext cx="134838" cy="102984"/>
              </a:xfrm>
              <a:custGeom>
                <a:avLst/>
                <a:gdLst/>
                <a:ahLst/>
                <a:cxnLst/>
                <a:rect l="l" t="t" r="r" b="b"/>
                <a:pathLst>
                  <a:path w="3924" h="2997" extrusionOk="0">
                    <a:moveTo>
                      <a:pt x="0" y="1"/>
                    </a:moveTo>
                    <a:lnTo>
                      <a:pt x="0" y="36"/>
                    </a:lnTo>
                    <a:cubicBezTo>
                      <a:pt x="766" y="1463"/>
                      <a:pt x="2105" y="2550"/>
                      <a:pt x="3710" y="2997"/>
                    </a:cubicBezTo>
                    <a:lnTo>
                      <a:pt x="3924" y="2836"/>
                    </a:lnTo>
                    <a:lnTo>
                      <a:pt x="29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6710679" y="4387854"/>
                <a:ext cx="137313" cy="99926"/>
              </a:xfrm>
              <a:custGeom>
                <a:avLst/>
                <a:gdLst/>
                <a:ahLst/>
                <a:cxnLst/>
                <a:rect l="l" t="t" r="r" b="b"/>
                <a:pathLst>
                  <a:path w="3996" h="2908" extrusionOk="0">
                    <a:moveTo>
                      <a:pt x="911" y="0"/>
                    </a:moveTo>
                    <a:lnTo>
                      <a:pt x="1" y="2837"/>
                    </a:lnTo>
                    <a:lnTo>
                      <a:pt x="108" y="2908"/>
                    </a:lnTo>
                    <a:cubicBezTo>
                      <a:pt x="1732" y="2604"/>
                      <a:pt x="3123" y="1624"/>
                      <a:pt x="3996" y="285"/>
                    </a:cubicBezTo>
                    <a:lnTo>
                      <a:pt x="39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6794696" y="4149444"/>
                <a:ext cx="87624" cy="158171"/>
              </a:xfrm>
              <a:custGeom>
                <a:avLst/>
                <a:gdLst/>
                <a:ahLst/>
                <a:cxnLst/>
                <a:rect l="l" t="t" r="r" b="b"/>
                <a:pathLst>
                  <a:path w="2550" h="4603" extrusionOk="0">
                    <a:moveTo>
                      <a:pt x="927" y="1"/>
                    </a:moveTo>
                    <a:lnTo>
                      <a:pt x="0" y="2836"/>
                    </a:lnTo>
                    <a:lnTo>
                      <a:pt x="2426" y="4602"/>
                    </a:lnTo>
                    <a:lnTo>
                      <a:pt x="2514" y="4531"/>
                    </a:lnTo>
                    <a:cubicBezTo>
                      <a:pt x="2550" y="4317"/>
                      <a:pt x="2550" y="4103"/>
                      <a:pt x="2550" y="3889"/>
                    </a:cubicBezTo>
                    <a:cubicBezTo>
                      <a:pt x="2550" y="2408"/>
                      <a:pt x="2033" y="1052"/>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7207737" y="3871208"/>
                <a:ext cx="173462" cy="367129"/>
              </a:xfrm>
              <a:custGeom>
                <a:avLst/>
                <a:gdLst/>
                <a:ahLst/>
                <a:cxnLst/>
                <a:rect l="l" t="t" r="r" b="b"/>
                <a:pathLst>
                  <a:path w="5048" h="10684" extrusionOk="0">
                    <a:moveTo>
                      <a:pt x="5048" y="1"/>
                    </a:moveTo>
                    <a:lnTo>
                      <a:pt x="2194" y="108"/>
                    </a:lnTo>
                    <a:lnTo>
                      <a:pt x="89" y="179"/>
                    </a:lnTo>
                    <a:lnTo>
                      <a:pt x="1" y="4156"/>
                    </a:lnTo>
                    <a:lnTo>
                      <a:pt x="268" y="4441"/>
                    </a:lnTo>
                    <a:cubicBezTo>
                      <a:pt x="446" y="4619"/>
                      <a:pt x="607" y="4816"/>
                      <a:pt x="731" y="5030"/>
                    </a:cubicBezTo>
                    <a:cubicBezTo>
                      <a:pt x="1000" y="5458"/>
                      <a:pt x="1178" y="5939"/>
                      <a:pt x="1231" y="6457"/>
                    </a:cubicBezTo>
                    <a:cubicBezTo>
                      <a:pt x="1249" y="6546"/>
                      <a:pt x="1267" y="6653"/>
                      <a:pt x="1285" y="6742"/>
                    </a:cubicBezTo>
                    <a:cubicBezTo>
                      <a:pt x="1338" y="7009"/>
                      <a:pt x="1409" y="7259"/>
                      <a:pt x="1481" y="7509"/>
                    </a:cubicBezTo>
                    <a:cubicBezTo>
                      <a:pt x="1570" y="7741"/>
                      <a:pt x="1659" y="7955"/>
                      <a:pt x="1749" y="8151"/>
                    </a:cubicBezTo>
                    <a:cubicBezTo>
                      <a:pt x="1909" y="8455"/>
                      <a:pt x="2087" y="8740"/>
                      <a:pt x="2284" y="9007"/>
                    </a:cubicBezTo>
                    <a:cubicBezTo>
                      <a:pt x="2444" y="9204"/>
                      <a:pt x="2622" y="9399"/>
                      <a:pt x="2819" y="9577"/>
                    </a:cubicBezTo>
                    <a:cubicBezTo>
                      <a:pt x="3390" y="10077"/>
                      <a:pt x="4067" y="10469"/>
                      <a:pt x="4816" y="10683"/>
                    </a:cubicBezTo>
                    <a:lnTo>
                      <a:pt x="5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7281308" y="3871208"/>
                <a:ext cx="99892" cy="118310"/>
              </a:xfrm>
              <a:custGeom>
                <a:avLst/>
                <a:gdLst/>
                <a:ahLst/>
                <a:cxnLst/>
                <a:rect l="l" t="t" r="r" b="b"/>
                <a:pathLst>
                  <a:path w="2907" h="3443" extrusionOk="0">
                    <a:moveTo>
                      <a:pt x="2907" y="1"/>
                    </a:moveTo>
                    <a:lnTo>
                      <a:pt x="53" y="108"/>
                    </a:lnTo>
                    <a:lnTo>
                      <a:pt x="53" y="143"/>
                    </a:lnTo>
                    <a:cubicBezTo>
                      <a:pt x="0" y="1801"/>
                      <a:pt x="1230" y="3211"/>
                      <a:pt x="2835" y="3442"/>
                    </a:cubicBezTo>
                    <a:lnTo>
                      <a:pt x="2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7232856" y="4021270"/>
                <a:ext cx="63193" cy="81645"/>
              </a:xfrm>
              <a:custGeom>
                <a:avLst/>
                <a:gdLst/>
                <a:ahLst/>
                <a:cxnLst/>
                <a:rect l="l" t="t" r="r" b="b"/>
                <a:pathLst>
                  <a:path w="1839" h="2376" extrusionOk="0">
                    <a:moveTo>
                      <a:pt x="1016" y="0"/>
                    </a:moveTo>
                    <a:cubicBezTo>
                      <a:pt x="817" y="0"/>
                      <a:pt x="618" y="72"/>
                      <a:pt x="464" y="217"/>
                    </a:cubicBezTo>
                    <a:lnTo>
                      <a:pt x="0" y="663"/>
                    </a:lnTo>
                    <a:cubicBezTo>
                      <a:pt x="269" y="1091"/>
                      <a:pt x="447" y="1572"/>
                      <a:pt x="500" y="2090"/>
                    </a:cubicBezTo>
                    <a:cubicBezTo>
                      <a:pt x="518" y="2179"/>
                      <a:pt x="536" y="2286"/>
                      <a:pt x="554" y="2375"/>
                    </a:cubicBezTo>
                    <a:lnTo>
                      <a:pt x="1588" y="1394"/>
                    </a:lnTo>
                    <a:cubicBezTo>
                      <a:pt x="1748" y="1251"/>
                      <a:pt x="1838" y="1037"/>
                      <a:pt x="1838" y="823"/>
                    </a:cubicBezTo>
                    <a:cubicBezTo>
                      <a:pt x="1838" y="628"/>
                      <a:pt x="1767" y="414"/>
                      <a:pt x="1606" y="252"/>
                    </a:cubicBezTo>
                    <a:cubicBezTo>
                      <a:pt x="1448" y="85"/>
                      <a:pt x="1232" y="0"/>
                      <a:pt x="1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7258594" y="4078863"/>
                <a:ext cx="92607" cy="101850"/>
              </a:xfrm>
              <a:custGeom>
                <a:avLst/>
                <a:gdLst/>
                <a:ahLst/>
                <a:cxnLst/>
                <a:rect l="l" t="t" r="r" b="b"/>
                <a:pathLst>
                  <a:path w="2695" h="2964" extrusionOk="0">
                    <a:moveTo>
                      <a:pt x="1872" y="1"/>
                    </a:moveTo>
                    <a:cubicBezTo>
                      <a:pt x="1673" y="1"/>
                      <a:pt x="1474" y="72"/>
                      <a:pt x="1320" y="217"/>
                    </a:cubicBezTo>
                    <a:lnTo>
                      <a:pt x="1" y="1466"/>
                    </a:lnTo>
                    <a:cubicBezTo>
                      <a:pt x="90" y="1698"/>
                      <a:pt x="179" y="1912"/>
                      <a:pt x="269" y="2108"/>
                    </a:cubicBezTo>
                    <a:cubicBezTo>
                      <a:pt x="429" y="2412"/>
                      <a:pt x="607" y="2697"/>
                      <a:pt x="804" y="2964"/>
                    </a:cubicBezTo>
                    <a:lnTo>
                      <a:pt x="2445" y="1394"/>
                    </a:lnTo>
                    <a:cubicBezTo>
                      <a:pt x="2604" y="1252"/>
                      <a:pt x="2676" y="1038"/>
                      <a:pt x="2694" y="842"/>
                    </a:cubicBezTo>
                    <a:cubicBezTo>
                      <a:pt x="2694" y="628"/>
                      <a:pt x="2623" y="414"/>
                      <a:pt x="2462" y="253"/>
                    </a:cubicBezTo>
                    <a:cubicBezTo>
                      <a:pt x="2304" y="86"/>
                      <a:pt x="2088" y="1"/>
                      <a:pt x="1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7373228" y="3871208"/>
                <a:ext cx="46596" cy="368332"/>
              </a:xfrm>
              <a:custGeom>
                <a:avLst/>
                <a:gdLst/>
                <a:ahLst/>
                <a:cxnLst/>
                <a:rect l="l" t="t" r="r" b="b"/>
                <a:pathLst>
                  <a:path w="1356" h="10719" extrusionOk="0">
                    <a:moveTo>
                      <a:pt x="232" y="1"/>
                    </a:moveTo>
                    <a:lnTo>
                      <a:pt x="0" y="10683"/>
                    </a:lnTo>
                    <a:lnTo>
                      <a:pt x="1106" y="10719"/>
                    </a:lnTo>
                    <a:lnTo>
                      <a:pt x="1356" y="36"/>
                    </a:lnTo>
                    <a:lnTo>
                      <a:pt x="2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7411234" y="4176419"/>
                <a:ext cx="28796" cy="63124"/>
              </a:xfrm>
              <a:custGeom>
                <a:avLst/>
                <a:gdLst/>
                <a:ahLst/>
                <a:cxnLst/>
                <a:rect l="l" t="t" r="r" b="b"/>
                <a:pathLst>
                  <a:path w="838" h="1837" extrusionOk="0">
                    <a:moveTo>
                      <a:pt x="36" y="1"/>
                    </a:moveTo>
                    <a:lnTo>
                      <a:pt x="0" y="1837"/>
                    </a:lnTo>
                    <a:lnTo>
                      <a:pt x="802" y="1463"/>
                    </a:lnTo>
                    <a:lnTo>
                      <a:pt x="838" y="410"/>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7414258" y="4035462"/>
                <a:ext cx="28865" cy="63124"/>
              </a:xfrm>
              <a:custGeom>
                <a:avLst/>
                <a:gdLst/>
                <a:ahLst/>
                <a:cxnLst/>
                <a:rect l="l" t="t" r="r" b="b"/>
                <a:pathLst>
                  <a:path w="840" h="1837" extrusionOk="0">
                    <a:moveTo>
                      <a:pt x="55" y="1"/>
                    </a:moveTo>
                    <a:lnTo>
                      <a:pt x="1" y="1837"/>
                    </a:lnTo>
                    <a:lnTo>
                      <a:pt x="821" y="1463"/>
                    </a:lnTo>
                    <a:lnTo>
                      <a:pt x="840" y="410"/>
                    </a:lnTo>
                    <a:lnTo>
                      <a:pt x="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a:off x="7417934" y="3895090"/>
                <a:ext cx="28246" cy="63193"/>
              </a:xfrm>
              <a:custGeom>
                <a:avLst/>
                <a:gdLst/>
                <a:ahLst/>
                <a:cxnLst/>
                <a:rect l="l" t="t" r="r" b="b"/>
                <a:pathLst>
                  <a:path w="822" h="1839" extrusionOk="0">
                    <a:moveTo>
                      <a:pt x="36" y="1"/>
                    </a:moveTo>
                    <a:lnTo>
                      <a:pt x="1" y="1838"/>
                    </a:lnTo>
                    <a:lnTo>
                      <a:pt x="804" y="1463"/>
                    </a:lnTo>
                    <a:lnTo>
                      <a:pt x="821" y="412"/>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3"/>
              <p:cNvSpPr/>
              <p:nvPr/>
            </p:nvSpPr>
            <p:spPr>
              <a:xfrm>
                <a:off x="6010227" y="3271197"/>
                <a:ext cx="1264334" cy="743467"/>
              </a:xfrm>
              <a:custGeom>
                <a:avLst/>
                <a:gdLst/>
                <a:ahLst/>
                <a:cxnLst/>
                <a:rect l="l" t="t" r="r" b="b"/>
                <a:pathLst>
                  <a:path w="36794" h="21636" extrusionOk="0">
                    <a:moveTo>
                      <a:pt x="7829" y="0"/>
                    </a:moveTo>
                    <a:lnTo>
                      <a:pt x="2550" y="1071"/>
                    </a:lnTo>
                    <a:cubicBezTo>
                      <a:pt x="2550" y="1071"/>
                      <a:pt x="0" y="9650"/>
                      <a:pt x="8383" y="13360"/>
                    </a:cubicBezTo>
                    <a:cubicBezTo>
                      <a:pt x="9149" y="13698"/>
                      <a:pt x="9988" y="14037"/>
                      <a:pt x="10880" y="14376"/>
                    </a:cubicBezTo>
                    <a:cubicBezTo>
                      <a:pt x="19904" y="17854"/>
                      <a:pt x="34831" y="21635"/>
                      <a:pt x="34831" y="21635"/>
                    </a:cubicBezTo>
                    <a:cubicBezTo>
                      <a:pt x="34831" y="21635"/>
                      <a:pt x="36793" y="19655"/>
                      <a:pt x="35438" y="17676"/>
                    </a:cubicBezTo>
                    <a:cubicBezTo>
                      <a:pt x="35438" y="17676"/>
                      <a:pt x="32120" y="15892"/>
                      <a:pt x="30729" y="14323"/>
                    </a:cubicBezTo>
                    <a:cubicBezTo>
                      <a:pt x="29465" y="12904"/>
                      <a:pt x="24730" y="7263"/>
                      <a:pt x="17465" y="7263"/>
                    </a:cubicBezTo>
                    <a:cubicBezTo>
                      <a:pt x="17147" y="7263"/>
                      <a:pt x="16824" y="7273"/>
                      <a:pt x="16497" y="7296"/>
                    </a:cubicBezTo>
                    <a:cubicBezTo>
                      <a:pt x="16052" y="7331"/>
                      <a:pt x="15213" y="7349"/>
                      <a:pt x="14732" y="7420"/>
                    </a:cubicBezTo>
                    <a:lnTo>
                      <a:pt x="15231" y="5334"/>
                    </a:lnTo>
                    <a:lnTo>
                      <a:pt x="13287" y="2854"/>
                    </a:lnTo>
                    <a:lnTo>
                      <a:pt x="78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a:off x="6384060" y="3520740"/>
                <a:ext cx="890504" cy="493927"/>
              </a:xfrm>
              <a:custGeom>
                <a:avLst/>
                <a:gdLst/>
                <a:ahLst/>
                <a:cxnLst/>
                <a:rect l="l" t="t" r="r" b="b"/>
                <a:pathLst>
                  <a:path w="25915" h="14374" extrusionOk="0">
                    <a:moveTo>
                      <a:pt x="6586" y="1"/>
                    </a:moveTo>
                    <a:cubicBezTo>
                      <a:pt x="6268" y="1"/>
                      <a:pt x="5945" y="11"/>
                      <a:pt x="5618" y="34"/>
                    </a:cubicBezTo>
                    <a:cubicBezTo>
                      <a:pt x="3050" y="2174"/>
                      <a:pt x="1071" y="5223"/>
                      <a:pt x="1" y="7114"/>
                    </a:cubicBezTo>
                    <a:cubicBezTo>
                      <a:pt x="9025" y="10592"/>
                      <a:pt x="23952" y="14373"/>
                      <a:pt x="23952" y="14373"/>
                    </a:cubicBezTo>
                    <a:cubicBezTo>
                      <a:pt x="23952" y="14373"/>
                      <a:pt x="25914" y="12393"/>
                      <a:pt x="24559" y="10414"/>
                    </a:cubicBezTo>
                    <a:cubicBezTo>
                      <a:pt x="24559" y="10414"/>
                      <a:pt x="21241" y="8630"/>
                      <a:pt x="19850" y="7061"/>
                    </a:cubicBezTo>
                    <a:cubicBezTo>
                      <a:pt x="18586" y="5642"/>
                      <a:pt x="13851" y="1"/>
                      <a:pt x="65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6384060" y="3520637"/>
                <a:ext cx="289298" cy="272151"/>
              </a:xfrm>
              <a:custGeom>
                <a:avLst/>
                <a:gdLst/>
                <a:ahLst/>
                <a:cxnLst/>
                <a:rect l="l" t="t" r="r" b="b"/>
                <a:pathLst>
                  <a:path w="8419" h="7920" extrusionOk="0">
                    <a:moveTo>
                      <a:pt x="6611" y="0"/>
                    </a:moveTo>
                    <a:cubicBezTo>
                      <a:pt x="6286" y="0"/>
                      <a:pt x="5955" y="12"/>
                      <a:pt x="5618" y="37"/>
                    </a:cubicBezTo>
                    <a:cubicBezTo>
                      <a:pt x="3050" y="2177"/>
                      <a:pt x="1071" y="5226"/>
                      <a:pt x="1" y="7117"/>
                    </a:cubicBezTo>
                    <a:cubicBezTo>
                      <a:pt x="678" y="7385"/>
                      <a:pt x="1409" y="7652"/>
                      <a:pt x="2158" y="7920"/>
                    </a:cubicBezTo>
                    <a:cubicBezTo>
                      <a:pt x="3247" y="5958"/>
                      <a:pt x="5458" y="2408"/>
                      <a:pt x="8419" y="125"/>
                    </a:cubicBezTo>
                    <a:cubicBezTo>
                      <a:pt x="7833" y="44"/>
                      <a:pt x="7233" y="0"/>
                      <a:pt x="6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6097817" y="2692663"/>
                <a:ext cx="723228" cy="761817"/>
              </a:xfrm>
              <a:custGeom>
                <a:avLst/>
                <a:gdLst/>
                <a:ahLst/>
                <a:cxnLst/>
                <a:rect l="l" t="t" r="r" b="b"/>
                <a:pathLst>
                  <a:path w="21047" h="22170" extrusionOk="0">
                    <a:moveTo>
                      <a:pt x="6564" y="0"/>
                    </a:moveTo>
                    <a:lnTo>
                      <a:pt x="3586" y="2105"/>
                    </a:lnTo>
                    <a:lnTo>
                      <a:pt x="1" y="17907"/>
                    </a:lnTo>
                    <a:cubicBezTo>
                      <a:pt x="5601" y="21635"/>
                      <a:pt x="12682" y="22170"/>
                      <a:pt x="12682" y="22170"/>
                    </a:cubicBezTo>
                    <a:lnTo>
                      <a:pt x="21046" y="2747"/>
                    </a:lnTo>
                    <a:lnTo>
                      <a:pt x="6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6097817" y="3235047"/>
                <a:ext cx="464581" cy="219439"/>
              </a:xfrm>
              <a:custGeom>
                <a:avLst/>
                <a:gdLst/>
                <a:ahLst/>
                <a:cxnLst/>
                <a:rect l="l" t="t" r="r" b="b"/>
                <a:pathLst>
                  <a:path w="13520" h="6386" extrusionOk="0">
                    <a:moveTo>
                      <a:pt x="483" y="1"/>
                    </a:moveTo>
                    <a:lnTo>
                      <a:pt x="1" y="2123"/>
                    </a:lnTo>
                    <a:cubicBezTo>
                      <a:pt x="5601" y="5851"/>
                      <a:pt x="12682" y="6386"/>
                      <a:pt x="12682" y="6386"/>
                    </a:cubicBezTo>
                    <a:lnTo>
                      <a:pt x="13520" y="4460"/>
                    </a:lnTo>
                    <a:cubicBezTo>
                      <a:pt x="11220" y="4156"/>
                      <a:pt x="5423" y="3121"/>
                      <a:pt x="4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7870871" y="4290401"/>
                <a:ext cx="395959" cy="215762"/>
              </a:xfrm>
              <a:custGeom>
                <a:avLst/>
                <a:gdLst/>
                <a:ahLst/>
                <a:cxnLst/>
                <a:rect l="l" t="t" r="r" b="b"/>
                <a:pathLst>
                  <a:path w="11523" h="6279" extrusionOk="0">
                    <a:moveTo>
                      <a:pt x="3639" y="1"/>
                    </a:moveTo>
                    <a:lnTo>
                      <a:pt x="1" y="1623"/>
                    </a:lnTo>
                    <a:lnTo>
                      <a:pt x="750" y="3585"/>
                    </a:lnTo>
                    <a:lnTo>
                      <a:pt x="1765" y="6279"/>
                    </a:lnTo>
                    <a:lnTo>
                      <a:pt x="11522" y="1927"/>
                    </a:lnTo>
                    <a:cubicBezTo>
                      <a:pt x="11040" y="1321"/>
                      <a:pt x="10416" y="838"/>
                      <a:pt x="9739" y="517"/>
                    </a:cubicBezTo>
                    <a:cubicBezTo>
                      <a:pt x="9489" y="410"/>
                      <a:pt x="9256" y="322"/>
                      <a:pt x="8989" y="251"/>
                    </a:cubicBezTo>
                    <a:cubicBezTo>
                      <a:pt x="8668" y="161"/>
                      <a:pt x="8347" y="108"/>
                      <a:pt x="8008" y="89"/>
                    </a:cubicBezTo>
                    <a:cubicBezTo>
                      <a:pt x="7901" y="81"/>
                      <a:pt x="7785" y="77"/>
                      <a:pt x="7667" y="77"/>
                    </a:cubicBezTo>
                    <a:cubicBezTo>
                      <a:pt x="7549" y="77"/>
                      <a:pt x="7428" y="81"/>
                      <a:pt x="7313" y="89"/>
                    </a:cubicBezTo>
                    <a:cubicBezTo>
                      <a:pt x="7063" y="108"/>
                      <a:pt x="6795" y="144"/>
                      <a:pt x="6528" y="196"/>
                    </a:cubicBezTo>
                    <a:cubicBezTo>
                      <a:pt x="6438" y="215"/>
                      <a:pt x="6350" y="232"/>
                      <a:pt x="6243" y="268"/>
                    </a:cubicBezTo>
                    <a:cubicBezTo>
                      <a:pt x="5932" y="346"/>
                      <a:pt x="5622" y="389"/>
                      <a:pt x="5311" y="389"/>
                    </a:cubicBezTo>
                    <a:cubicBezTo>
                      <a:pt x="5122" y="389"/>
                      <a:pt x="4934" y="373"/>
                      <a:pt x="4745" y="339"/>
                    </a:cubicBezTo>
                    <a:cubicBezTo>
                      <a:pt x="4495" y="303"/>
                      <a:pt x="4245" y="232"/>
                      <a:pt x="4013" y="144"/>
                    </a:cubicBezTo>
                    <a:lnTo>
                      <a:pt x="3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a:off x="7896609" y="4403317"/>
                <a:ext cx="142811" cy="102847"/>
              </a:xfrm>
              <a:custGeom>
                <a:avLst/>
                <a:gdLst/>
                <a:ahLst/>
                <a:cxnLst/>
                <a:rect l="l" t="t" r="r" b="b"/>
                <a:pathLst>
                  <a:path w="4156" h="2993" extrusionOk="0">
                    <a:moveTo>
                      <a:pt x="1353" y="0"/>
                    </a:moveTo>
                    <a:cubicBezTo>
                      <a:pt x="912" y="0"/>
                      <a:pt x="464" y="91"/>
                      <a:pt x="36" y="282"/>
                    </a:cubicBezTo>
                    <a:lnTo>
                      <a:pt x="1" y="299"/>
                    </a:lnTo>
                    <a:lnTo>
                      <a:pt x="1016" y="2993"/>
                    </a:lnTo>
                    <a:lnTo>
                      <a:pt x="4155" y="1583"/>
                    </a:lnTo>
                    <a:cubicBezTo>
                      <a:pt x="3554" y="585"/>
                      <a:pt x="2475" y="0"/>
                      <a:pt x="1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a:off x="8020418" y="4297136"/>
                <a:ext cx="74807" cy="63502"/>
              </a:xfrm>
              <a:custGeom>
                <a:avLst/>
                <a:gdLst/>
                <a:ahLst/>
                <a:cxnLst/>
                <a:rect l="l" t="t" r="r" b="b"/>
                <a:pathLst>
                  <a:path w="2177" h="1848" extrusionOk="0">
                    <a:moveTo>
                      <a:pt x="2176" y="0"/>
                    </a:moveTo>
                    <a:lnTo>
                      <a:pt x="2176" y="0"/>
                    </a:lnTo>
                    <a:cubicBezTo>
                      <a:pt x="2086" y="19"/>
                      <a:pt x="1998" y="36"/>
                      <a:pt x="1891" y="72"/>
                    </a:cubicBezTo>
                    <a:cubicBezTo>
                      <a:pt x="1580" y="150"/>
                      <a:pt x="1270" y="193"/>
                      <a:pt x="959" y="193"/>
                    </a:cubicBezTo>
                    <a:cubicBezTo>
                      <a:pt x="770" y="193"/>
                      <a:pt x="582" y="177"/>
                      <a:pt x="393" y="143"/>
                    </a:cubicBezTo>
                    <a:lnTo>
                      <a:pt x="160" y="749"/>
                    </a:lnTo>
                    <a:cubicBezTo>
                      <a:pt x="0" y="1160"/>
                      <a:pt x="196" y="1641"/>
                      <a:pt x="624" y="1802"/>
                    </a:cubicBezTo>
                    <a:cubicBezTo>
                      <a:pt x="717" y="1834"/>
                      <a:pt x="810" y="1848"/>
                      <a:pt x="902" y="1848"/>
                    </a:cubicBezTo>
                    <a:cubicBezTo>
                      <a:pt x="1021" y="1848"/>
                      <a:pt x="1138" y="1824"/>
                      <a:pt x="1249" y="1784"/>
                    </a:cubicBezTo>
                    <a:cubicBezTo>
                      <a:pt x="1427" y="1695"/>
                      <a:pt x="1587" y="1534"/>
                      <a:pt x="1677" y="1320"/>
                    </a:cubicBezTo>
                    <a:lnTo>
                      <a:pt x="2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a:off x="8094539" y="4293012"/>
                <a:ext cx="85253" cy="96284"/>
              </a:xfrm>
              <a:custGeom>
                <a:avLst/>
                <a:gdLst/>
                <a:ahLst/>
                <a:cxnLst/>
                <a:rect l="l" t="t" r="r" b="b"/>
                <a:pathLst>
                  <a:path w="2481" h="2802" extrusionOk="0">
                    <a:moveTo>
                      <a:pt x="1158" y="1"/>
                    </a:moveTo>
                    <a:cubicBezTo>
                      <a:pt x="1040" y="1"/>
                      <a:pt x="919" y="5"/>
                      <a:pt x="804" y="13"/>
                    </a:cubicBezTo>
                    <a:lnTo>
                      <a:pt x="162" y="1690"/>
                    </a:lnTo>
                    <a:cubicBezTo>
                      <a:pt x="1" y="2118"/>
                      <a:pt x="215" y="2582"/>
                      <a:pt x="626" y="2743"/>
                    </a:cubicBezTo>
                    <a:cubicBezTo>
                      <a:pt x="722" y="2783"/>
                      <a:pt x="818" y="2801"/>
                      <a:pt x="913" y="2801"/>
                    </a:cubicBezTo>
                    <a:cubicBezTo>
                      <a:pt x="1029" y="2801"/>
                      <a:pt x="1142" y="2774"/>
                      <a:pt x="1249" y="2724"/>
                    </a:cubicBezTo>
                    <a:cubicBezTo>
                      <a:pt x="1446" y="2653"/>
                      <a:pt x="1606" y="2493"/>
                      <a:pt x="1677" y="2279"/>
                    </a:cubicBezTo>
                    <a:lnTo>
                      <a:pt x="2480" y="175"/>
                    </a:lnTo>
                    <a:cubicBezTo>
                      <a:pt x="2159" y="85"/>
                      <a:pt x="1838" y="32"/>
                      <a:pt x="1499" y="13"/>
                    </a:cubicBezTo>
                    <a:cubicBezTo>
                      <a:pt x="1392" y="5"/>
                      <a:pt x="1276" y="1"/>
                      <a:pt x="1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a:off x="7931521" y="4356618"/>
                <a:ext cx="351219" cy="184458"/>
              </a:xfrm>
              <a:custGeom>
                <a:avLst/>
                <a:gdLst/>
                <a:ahLst/>
                <a:cxnLst/>
                <a:rect l="l" t="t" r="r" b="b"/>
                <a:pathLst>
                  <a:path w="10221" h="5368" extrusionOk="0">
                    <a:moveTo>
                      <a:pt x="9757" y="0"/>
                    </a:moveTo>
                    <a:lnTo>
                      <a:pt x="0" y="4352"/>
                    </a:lnTo>
                    <a:lnTo>
                      <a:pt x="447" y="5368"/>
                    </a:lnTo>
                    <a:lnTo>
                      <a:pt x="10221" y="1016"/>
                    </a:lnTo>
                    <a:lnTo>
                      <a:pt x="9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a:off x="8225117" y="4391531"/>
                <a:ext cx="57626" cy="45358"/>
              </a:xfrm>
              <a:custGeom>
                <a:avLst/>
                <a:gdLst/>
                <a:ahLst/>
                <a:cxnLst/>
                <a:rect l="l" t="t" r="r" b="b"/>
                <a:pathLst>
                  <a:path w="1677" h="1320" extrusionOk="0">
                    <a:moveTo>
                      <a:pt x="1677" y="0"/>
                    </a:moveTo>
                    <a:lnTo>
                      <a:pt x="0" y="749"/>
                    </a:lnTo>
                    <a:lnTo>
                      <a:pt x="678" y="1320"/>
                    </a:lnTo>
                    <a:lnTo>
                      <a:pt x="1641" y="892"/>
                    </a:lnTo>
                    <a:lnTo>
                      <a:pt x="1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a:off x="8096394" y="4448539"/>
                <a:ext cx="57660" cy="45393"/>
              </a:xfrm>
              <a:custGeom>
                <a:avLst/>
                <a:gdLst/>
                <a:ahLst/>
                <a:cxnLst/>
                <a:rect l="l" t="t" r="r" b="b"/>
                <a:pathLst>
                  <a:path w="1678" h="1321" extrusionOk="0">
                    <a:moveTo>
                      <a:pt x="1677" y="0"/>
                    </a:moveTo>
                    <a:lnTo>
                      <a:pt x="1" y="749"/>
                    </a:lnTo>
                    <a:lnTo>
                      <a:pt x="679" y="1320"/>
                    </a:lnTo>
                    <a:lnTo>
                      <a:pt x="1642" y="892"/>
                    </a:lnTo>
                    <a:lnTo>
                      <a:pt x="1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a:off x="7967705" y="4506131"/>
                <a:ext cx="57626" cy="45393"/>
              </a:xfrm>
              <a:custGeom>
                <a:avLst/>
                <a:gdLst/>
                <a:ahLst/>
                <a:cxnLst/>
                <a:rect l="l" t="t" r="r" b="b"/>
                <a:pathLst>
                  <a:path w="1677" h="1321" extrusionOk="0">
                    <a:moveTo>
                      <a:pt x="1677" y="1"/>
                    </a:moveTo>
                    <a:lnTo>
                      <a:pt x="0" y="750"/>
                    </a:lnTo>
                    <a:lnTo>
                      <a:pt x="695" y="1321"/>
                    </a:lnTo>
                    <a:lnTo>
                      <a:pt x="1641" y="893"/>
                    </a:lnTo>
                    <a:lnTo>
                      <a:pt x="1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a:off x="7103549" y="3198863"/>
                <a:ext cx="895418" cy="1179836"/>
              </a:xfrm>
              <a:custGeom>
                <a:avLst/>
                <a:gdLst/>
                <a:ahLst/>
                <a:cxnLst/>
                <a:rect l="l" t="t" r="r" b="b"/>
                <a:pathLst>
                  <a:path w="26058" h="34335" extrusionOk="0">
                    <a:moveTo>
                      <a:pt x="9970" y="1"/>
                    </a:moveTo>
                    <a:lnTo>
                      <a:pt x="8258" y="251"/>
                    </a:lnTo>
                    <a:lnTo>
                      <a:pt x="1356" y="5548"/>
                    </a:lnTo>
                    <a:lnTo>
                      <a:pt x="1" y="7920"/>
                    </a:lnTo>
                    <a:lnTo>
                      <a:pt x="6957" y="14502"/>
                    </a:lnTo>
                    <a:cubicBezTo>
                      <a:pt x="7099" y="15410"/>
                      <a:pt x="7295" y="16249"/>
                      <a:pt x="7527" y="17034"/>
                    </a:cubicBezTo>
                    <a:cubicBezTo>
                      <a:pt x="9026" y="21902"/>
                      <a:pt x="12307" y="24542"/>
                      <a:pt x="14733" y="26308"/>
                    </a:cubicBezTo>
                    <a:cubicBezTo>
                      <a:pt x="17532" y="28359"/>
                      <a:pt x="22687" y="34334"/>
                      <a:pt x="22687" y="34334"/>
                    </a:cubicBezTo>
                    <a:cubicBezTo>
                      <a:pt x="25541" y="32889"/>
                      <a:pt x="26057" y="31854"/>
                      <a:pt x="26057" y="31854"/>
                    </a:cubicBezTo>
                    <a:cubicBezTo>
                      <a:pt x="26057" y="31854"/>
                      <a:pt x="20564" y="20280"/>
                      <a:pt x="16659" y="10773"/>
                    </a:cubicBezTo>
                    <a:cubicBezTo>
                      <a:pt x="16552" y="10559"/>
                      <a:pt x="16481" y="10310"/>
                      <a:pt x="16374" y="10096"/>
                    </a:cubicBezTo>
                    <a:cubicBezTo>
                      <a:pt x="12824" y="3211"/>
                      <a:pt x="9970" y="1"/>
                      <a:pt x="9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a:off x="7362198" y="3545756"/>
                <a:ext cx="636771" cy="832947"/>
              </a:xfrm>
              <a:custGeom>
                <a:avLst/>
                <a:gdLst/>
                <a:ahLst/>
                <a:cxnLst/>
                <a:rect l="l" t="t" r="r" b="b"/>
                <a:pathLst>
                  <a:path w="18531" h="24240" extrusionOk="0">
                    <a:moveTo>
                      <a:pt x="8847" y="1"/>
                    </a:moveTo>
                    <a:cubicBezTo>
                      <a:pt x="4334" y="1268"/>
                      <a:pt x="1427" y="4799"/>
                      <a:pt x="0" y="6939"/>
                    </a:cubicBezTo>
                    <a:cubicBezTo>
                      <a:pt x="1499" y="11807"/>
                      <a:pt x="4780" y="14447"/>
                      <a:pt x="7206" y="16213"/>
                    </a:cubicBezTo>
                    <a:cubicBezTo>
                      <a:pt x="10005" y="18264"/>
                      <a:pt x="15160" y="24239"/>
                      <a:pt x="15160" y="24239"/>
                    </a:cubicBezTo>
                    <a:cubicBezTo>
                      <a:pt x="18085" y="23721"/>
                      <a:pt x="18530" y="21759"/>
                      <a:pt x="18530" y="21759"/>
                    </a:cubicBezTo>
                    <a:cubicBezTo>
                      <a:pt x="18530" y="21759"/>
                      <a:pt x="13037" y="10185"/>
                      <a:pt x="9132" y="678"/>
                    </a:cubicBezTo>
                    <a:cubicBezTo>
                      <a:pt x="9025" y="464"/>
                      <a:pt x="8935" y="233"/>
                      <a:pt x="8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a:off x="7362198" y="3545756"/>
                <a:ext cx="329743" cy="316272"/>
              </a:xfrm>
              <a:custGeom>
                <a:avLst/>
                <a:gdLst/>
                <a:ahLst/>
                <a:cxnLst/>
                <a:rect l="l" t="t" r="r" b="b"/>
                <a:pathLst>
                  <a:path w="9596" h="9204" extrusionOk="0">
                    <a:moveTo>
                      <a:pt x="8847" y="1"/>
                    </a:moveTo>
                    <a:cubicBezTo>
                      <a:pt x="4334" y="1268"/>
                      <a:pt x="1427" y="4799"/>
                      <a:pt x="0" y="6939"/>
                    </a:cubicBezTo>
                    <a:cubicBezTo>
                      <a:pt x="250" y="7760"/>
                      <a:pt x="553" y="8509"/>
                      <a:pt x="909" y="9204"/>
                    </a:cubicBezTo>
                    <a:cubicBezTo>
                      <a:pt x="2069" y="7277"/>
                      <a:pt x="4923" y="3354"/>
                      <a:pt x="9596" y="1820"/>
                    </a:cubicBezTo>
                    <a:cubicBezTo>
                      <a:pt x="9434" y="1427"/>
                      <a:pt x="9275" y="1054"/>
                      <a:pt x="9132" y="678"/>
                    </a:cubicBezTo>
                    <a:cubicBezTo>
                      <a:pt x="9025" y="464"/>
                      <a:pt x="8935" y="233"/>
                      <a:pt x="8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a:off x="6585667" y="2681048"/>
                <a:ext cx="860506" cy="789960"/>
              </a:xfrm>
              <a:custGeom>
                <a:avLst/>
                <a:gdLst/>
                <a:ahLst/>
                <a:cxnLst/>
                <a:rect l="l" t="t" r="r" b="b"/>
                <a:pathLst>
                  <a:path w="25042" h="22989" extrusionOk="0">
                    <a:moveTo>
                      <a:pt x="16142" y="0"/>
                    </a:moveTo>
                    <a:lnTo>
                      <a:pt x="1" y="2336"/>
                    </a:lnTo>
                    <a:lnTo>
                      <a:pt x="1660" y="13769"/>
                    </a:lnTo>
                    <a:lnTo>
                      <a:pt x="15072" y="22989"/>
                    </a:lnTo>
                    <a:cubicBezTo>
                      <a:pt x="23222" y="19707"/>
                      <a:pt x="25041" y="15070"/>
                      <a:pt x="25041" y="15070"/>
                    </a:cubicBezTo>
                    <a:lnTo>
                      <a:pt x="16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a:off x="7014687" y="3106942"/>
                <a:ext cx="431490" cy="364071"/>
              </a:xfrm>
              <a:custGeom>
                <a:avLst/>
                <a:gdLst/>
                <a:ahLst/>
                <a:cxnLst/>
                <a:rect l="l" t="t" r="r" b="b"/>
                <a:pathLst>
                  <a:path w="12557" h="10595" extrusionOk="0">
                    <a:moveTo>
                      <a:pt x="10987" y="1"/>
                    </a:moveTo>
                    <a:cubicBezTo>
                      <a:pt x="10506" y="982"/>
                      <a:pt x="7990" y="5441"/>
                      <a:pt x="0" y="8811"/>
                    </a:cubicBezTo>
                    <a:lnTo>
                      <a:pt x="2587" y="10595"/>
                    </a:lnTo>
                    <a:cubicBezTo>
                      <a:pt x="10737" y="7313"/>
                      <a:pt x="12556" y="2676"/>
                      <a:pt x="12556" y="2676"/>
                    </a:cubicBezTo>
                    <a:lnTo>
                      <a:pt x="10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a:off x="8021002" y="2206531"/>
                <a:ext cx="132399" cy="180953"/>
              </a:xfrm>
              <a:custGeom>
                <a:avLst/>
                <a:gdLst/>
                <a:ahLst/>
                <a:cxnLst/>
                <a:rect l="l" t="t" r="r" b="b"/>
                <a:pathLst>
                  <a:path w="3853" h="5266" extrusionOk="0">
                    <a:moveTo>
                      <a:pt x="3459" y="0"/>
                    </a:moveTo>
                    <a:cubicBezTo>
                      <a:pt x="3267" y="0"/>
                      <a:pt x="3091" y="163"/>
                      <a:pt x="2961" y="326"/>
                    </a:cubicBezTo>
                    <a:cubicBezTo>
                      <a:pt x="2480" y="932"/>
                      <a:pt x="2088" y="1591"/>
                      <a:pt x="1641" y="2216"/>
                    </a:cubicBezTo>
                    <a:cubicBezTo>
                      <a:pt x="1196" y="2840"/>
                      <a:pt x="661" y="3429"/>
                      <a:pt x="0" y="3821"/>
                    </a:cubicBezTo>
                    <a:lnTo>
                      <a:pt x="411" y="5265"/>
                    </a:lnTo>
                    <a:lnTo>
                      <a:pt x="1356" y="5194"/>
                    </a:lnTo>
                    <a:cubicBezTo>
                      <a:pt x="2961" y="4124"/>
                      <a:pt x="3550" y="2466"/>
                      <a:pt x="3800" y="771"/>
                    </a:cubicBezTo>
                    <a:cubicBezTo>
                      <a:pt x="3836" y="611"/>
                      <a:pt x="3853" y="468"/>
                      <a:pt x="3800" y="326"/>
                    </a:cubicBezTo>
                    <a:cubicBezTo>
                      <a:pt x="3764" y="164"/>
                      <a:pt x="3657" y="40"/>
                      <a:pt x="3515" y="5"/>
                    </a:cubicBezTo>
                    <a:cubicBezTo>
                      <a:pt x="3496" y="2"/>
                      <a:pt x="3477" y="0"/>
                      <a:pt x="3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a:off x="8051070" y="2203060"/>
                <a:ext cx="159957" cy="192980"/>
              </a:xfrm>
              <a:custGeom>
                <a:avLst/>
                <a:gdLst/>
                <a:ahLst/>
                <a:cxnLst/>
                <a:rect l="l" t="t" r="r" b="b"/>
                <a:pathLst>
                  <a:path w="4655" h="5616" extrusionOk="0">
                    <a:moveTo>
                      <a:pt x="4227" y="1"/>
                    </a:moveTo>
                    <a:cubicBezTo>
                      <a:pt x="4018" y="1"/>
                      <a:pt x="3829" y="167"/>
                      <a:pt x="3691" y="320"/>
                    </a:cubicBezTo>
                    <a:cubicBezTo>
                      <a:pt x="3085" y="943"/>
                      <a:pt x="2585" y="1657"/>
                      <a:pt x="2015" y="2317"/>
                    </a:cubicBezTo>
                    <a:cubicBezTo>
                      <a:pt x="1444" y="2959"/>
                      <a:pt x="802" y="3583"/>
                      <a:pt x="0" y="3939"/>
                    </a:cubicBezTo>
                    <a:lnTo>
                      <a:pt x="338" y="5599"/>
                    </a:lnTo>
                    <a:lnTo>
                      <a:pt x="1391" y="5616"/>
                    </a:lnTo>
                    <a:cubicBezTo>
                      <a:pt x="3299" y="4564"/>
                      <a:pt x="4138" y="2781"/>
                      <a:pt x="4583" y="890"/>
                    </a:cubicBezTo>
                    <a:cubicBezTo>
                      <a:pt x="4619" y="729"/>
                      <a:pt x="4654" y="569"/>
                      <a:pt x="4637" y="391"/>
                    </a:cubicBezTo>
                    <a:cubicBezTo>
                      <a:pt x="4602" y="230"/>
                      <a:pt x="4495" y="70"/>
                      <a:pt x="4333" y="16"/>
                    </a:cubicBezTo>
                    <a:cubicBezTo>
                      <a:pt x="4297" y="5"/>
                      <a:pt x="4262" y="1"/>
                      <a:pt x="4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a:off x="8082271" y="2212579"/>
                <a:ext cx="186348" cy="204938"/>
              </a:xfrm>
              <a:custGeom>
                <a:avLst/>
                <a:gdLst/>
                <a:ahLst/>
                <a:cxnLst/>
                <a:rect l="l" t="t" r="r" b="b"/>
                <a:pathLst>
                  <a:path w="5423" h="5964" extrusionOk="0">
                    <a:moveTo>
                      <a:pt x="4963" y="1"/>
                    </a:moveTo>
                    <a:cubicBezTo>
                      <a:pt x="4752" y="1"/>
                      <a:pt x="4531" y="149"/>
                      <a:pt x="4371" y="309"/>
                    </a:cubicBezTo>
                    <a:cubicBezTo>
                      <a:pt x="3658" y="952"/>
                      <a:pt x="3033" y="1701"/>
                      <a:pt x="2355" y="2378"/>
                    </a:cubicBezTo>
                    <a:cubicBezTo>
                      <a:pt x="1677" y="3039"/>
                      <a:pt x="911" y="3662"/>
                      <a:pt x="1" y="4002"/>
                    </a:cubicBezTo>
                    <a:lnTo>
                      <a:pt x="234" y="5857"/>
                    </a:lnTo>
                    <a:lnTo>
                      <a:pt x="1411" y="5964"/>
                    </a:lnTo>
                    <a:cubicBezTo>
                      <a:pt x="3587" y="4965"/>
                      <a:pt x="4657" y="3075"/>
                      <a:pt x="5316" y="1023"/>
                    </a:cubicBezTo>
                    <a:cubicBezTo>
                      <a:pt x="5370" y="845"/>
                      <a:pt x="5423" y="666"/>
                      <a:pt x="5406" y="471"/>
                    </a:cubicBezTo>
                    <a:cubicBezTo>
                      <a:pt x="5387" y="292"/>
                      <a:pt x="5280" y="95"/>
                      <a:pt x="5102" y="24"/>
                    </a:cubicBezTo>
                    <a:cubicBezTo>
                      <a:pt x="5057" y="8"/>
                      <a:pt x="5010" y="1"/>
                      <a:pt x="4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a:off x="8108043" y="2246907"/>
                <a:ext cx="213941" cy="212292"/>
              </a:xfrm>
              <a:custGeom>
                <a:avLst/>
                <a:gdLst/>
                <a:ahLst/>
                <a:cxnLst/>
                <a:rect l="l" t="t" r="r" b="b"/>
                <a:pathLst>
                  <a:path w="6226" h="6178" extrusionOk="0">
                    <a:moveTo>
                      <a:pt x="5745" y="0"/>
                    </a:moveTo>
                    <a:cubicBezTo>
                      <a:pt x="5526" y="0"/>
                      <a:pt x="5296" y="137"/>
                      <a:pt x="5119" y="274"/>
                    </a:cubicBezTo>
                    <a:cubicBezTo>
                      <a:pt x="4280" y="916"/>
                      <a:pt x="3531" y="1665"/>
                      <a:pt x="2729" y="2342"/>
                    </a:cubicBezTo>
                    <a:cubicBezTo>
                      <a:pt x="1909" y="3003"/>
                      <a:pt x="1017" y="3609"/>
                      <a:pt x="0" y="3895"/>
                    </a:cubicBezTo>
                    <a:lnTo>
                      <a:pt x="90" y="5945"/>
                    </a:lnTo>
                    <a:lnTo>
                      <a:pt x="1338" y="6178"/>
                    </a:lnTo>
                    <a:cubicBezTo>
                      <a:pt x="3835" y="5286"/>
                      <a:pt x="5172" y="3324"/>
                      <a:pt x="6082" y="1148"/>
                    </a:cubicBezTo>
                    <a:cubicBezTo>
                      <a:pt x="6154" y="970"/>
                      <a:pt x="6225" y="773"/>
                      <a:pt x="6225" y="559"/>
                    </a:cubicBezTo>
                    <a:cubicBezTo>
                      <a:pt x="6225" y="345"/>
                      <a:pt x="6135" y="131"/>
                      <a:pt x="5940" y="42"/>
                    </a:cubicBezTo>
                    <a:cubicBezTo>
                      <a:pt x="5877" y="13"/>
                      <a:pt x="5811" y="0"/>
                      <a:pt x="5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a:off x="7103549" y="2083477"/>
                <a:ext cx="1153446" cy="482278"/>
              </a:xfrm>
              <a:custGeom>
                <a:avLst/>
                <a:gdLst/>
                <a:ahLst/>
                <a:cxnLst/>
                <a:rect l="l" t="t" r="r" b="b"/>
                <a:pathLst>
                  <a:path w="33567" h="14035" extrusionOk="0">
                    <a:moveTo>
                      <a:pt x="9078" y="0"/>
                    </a:moveTo>
                    <a:lnTo>
                      <a:pt x="2087" y="2176"/>
                    </a:lnTo>
                    <a:lnTo>
                      <a:pt x="1" y="3460"/>
                    </a:lnTo>
                    <a:cubicBezTo>
                      <a:pt x="1" y="3460"/>
                      <a:pt x="4063" y="14034"/>
                      <a:pt x="18823" y="14034"/>
                    </a:cubicBezTo>
                    <a:cubicBezTo>
                      <a:pt x="21830" y="14034"/>
                      <a:pt x="25281" y="13595"/>
                      <a:pt x="29232" y="12539"/>
                    </a:cubicBezTo>
                    <a:cubicBezTo>
                      <a:pt x="29232" y="12539"/>
                      <a:pt x="29862" y="12587"/>
                      <a:pt x="30627" y="12587"/>
                    </a:cubicBezTo>
                    <a:cubicBezTo>
                      <a:pt x="31726" y="12587"/>
                      <a:pt x="33102" y="12488"/>
                      <a:pt x="33281" y="12004"/>
                    </a:cubicBezTo>
                    <a:cubicBezTo>
                      <a:pt x="33567" y="11183"/>
                      <a:pt x="30909" y="10791"/>
                      <a:pt x="30909" y="10791"/>
                    </a:cubicBezTo>
                    <a:lnTo>
                      <a:pt x="31141" y="8615"/>
                    </a:lnTo>
                    <a:lnTo>
                      <a:pt x="28626" y="5869"/>
                    </a:lnTo>
                    <a:cubicBezTo>
                      <a:pt x="28626" y="5869"/>
                      <a:pt x="26539" y="6236"/>
                      <a:pt x="23675" y="6236"/>
                    </a:cubicBezTo>
                    <a:cubicBezTo>
                      <a:pt x="18972" y="6236"/>
                      <a:pt x="12172" y="5244"/>
                      <a:pt x="90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a:off x="5476400" y="2730050"/>
                <a:ext cx="87040" cy="212120"/>
              </a:xfrm>
              <a:custGeom>
                <a:avLst/>
                <a:gdLst/>
                <a:ahLst/>
                <a:cxnLst/>
                <a:rect l="l" t="t" r="r" b="b"/>
                <a:pathLst>
                  <a:path w="2533" h="6173" extrusionOk="0">
                    <a:moveTo>
                      <a:pt x="2533" y="1"/>
                    </a:moveTo>
                    <a:lnTo>
                      <a:pt x="197" y="143"/>
                    </a:lnTo>
                    <a:lnTo>
                      <a:pt x="0" y="3050"/>
                    </a:lnTo>
                    <a:cubicBezTo>
                      <a:pt x="0" y="3050"/>
                      <a:pt x="670" y="6172"/>
                      <a:pt x="1519" y="6172"/>
                    </a:cubicBezTo>
                    <a:cubicBezTo>
                      <a:pt x="1524" y="6172"/>
                      <a:pt x="1529" y="6172"/>
                      <a:pt x="1534" y="6172"/>
                    </a:cubicBezTo>
                    <a:cubicBezTo>
                      <a:pt x="2390" y="6118"/>
                      <a:pt x="1659" y="2783"/>
                      <a:pt x="1659" y="2783"/>
                    </a:cubicBezTo>
                    <a:lnTo>
                      <a:pt x="25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a:off x="5504578" y="2723280"/>
                <a:ext cx="87075" cy="226827"/>
              </a:xfrm>
              <a:custGeom>
                <a:avLst/>
                <a:gdLst/>
                <a:ahLst/>
                <a:cxnLst/>
                <a:rect l="l" t="t" r="r" b="b"/>
                <a:pathLst>
                  <a:path w="2534" h="6601" extrusionOk="0">
                    <a:moveTo>
                      <a:pt x="286" y="1"/>
                    </a:moveTo>
                    <a:lnTo>
                      <a:pt x="0" y="3479"/>
                    </a:lnTo>
                    <a:cubicBezTo>
                      <a:pt x="0" y="3479"/>
                      <a:pt x="671" y="6600"/>
                      <a:pt x="1520" y="6600"/>
                    </a:cubicBezTo>
                    <a:cubicBezTo>
                      <a:pt x="1525" y="6600"/>
                      <a:pt x="1529" y="6600"/>
                      <a:pt x="1534" y="6600"/>
                    </a:cubicBezTo>
                    <a:cubicBezTo>
                      <a:pt x="2390" y="6564"/>
                      <a:pt x="1660" y="3211"/>
                      <a:pt x="1660" y="3211"/>
                    </a:cubicBezTo>
                    <a:lnTo>
                      <a:pt x="2533" y="429"/>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a:off x="5559730" y="2730050"/>
                <a:ext cx="87075" cy="226827"/>
              </a:xfrm>
              <a:custGeom>
                <a:avLst/>
                <a:gdLst/>
                <a:ahLst/>
                <a:cxnLst/>
                <a:rect l="l" t="t" r="r" b="b"/>
                <a:pathLst>
                  <a:path w="2534" h="6601" extrusionOk="0">
                    <a:moveTo>
                      <a:pt x="286" y="1"/>
                    </a:moveTo>
                    <a:lnTo>
                      <a:pt x="1" y="3478"/>
                    </a:lnTo>
                    <a:cubicBezTo>
                      <a:pt x="1" y="3478"/>
                      <a:pt x="689" y="6600"/>
                      <a:pt x="1520" y="6600"/>
                    </a:cubicBezTo>
                    <a:cubicBezTo>
                      <a:pt x="1525" y="6600"/>
                      <a:pt x="1530" y="6600"/>
                      <a:pt x="1534" y="6600"/>
                    </a:cubicBezTo>
                    <a:cubicBezTo>
                      <a:pt x="2390" y="6564"/>
                      <a:pt x="1677" y="3211"/>
                      <a:pt x="1677" y="3211"/>
                    </a:cubicBezTo>
                    <a:lnTo>
                      <a:pt x="2533" y="429"/>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a:off x="5614882" y="2730050"/>
                <a:ext cx="87075" cy="226827"/>
              </a:xfrm>
              <a:custGeom>
                <a:avLst/>
                <a:gdLst/>
                <a:ahLst/>
                <a:cxnLst/>
                <a:rect l="l" t="t" r="r" b="b"/>
                <a:pathLst>
                  <a:path w="2534" h="6601" extrusionOk="0">
                    <a:moveTo>
                      <a:pt x="286" y="1"/>
                    </a:moveTo>
                    <a:lnTo>
                      <a:pt x="1" y="3478"/>
                    </a:lnTo>
                    <a:cubicBezTo>
                      <a:pt x="1" y="3478"/>
                      <a:pt x="671" y="6600"/>
                      <a:pt x="1520" y="6600"/>
                    </a:cubicBezTo>
                    <a:cubicBezTo>
                      <a:pt x="1525" y="6600"/>
                      <a:pt x="1530" y="6600"/>
                      <a:pt x="1535" y="6600"/>
                    </a:cubicBezTo>
                    <a:cubicBezTo>
                      <a:pt x="2391" y="6564"/>
                      <a:pt x="1660" y="3211"/>
                      <a:pt x="1660" y="3211"/>
                    </a:cubicBezTo>
                    <a:lnTo>
                      <a:pt x="2533" y="429"/>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a:off x="5483135" y="1817474"/>
                <a:ext cx="636187" cy="943835"/>
              </a:xfrm>
              <a:custGeom>
                <a:avLst/>
                <a:gdLst/>
                <a:ahLst/>
                <a:cxnLst/>
                <a:rect l="l" t="t" r="r" b="b"/>
                <a:pathLst>
                  <a:path w="18514" h="27467" extrusionOk="0">
                    <a:moveTo>
                      <a:pt x="16070" y="1"/>
                    </a:moveTo>
                    <a:lnTo>
                      <a:pt x="11718" y="464"/>
                    </a:lnTo>
                    <a:cubicBezTo>
                      <a:pt x="11718" y="464"/>
                      <a:pt x="1071" y="8847"/>
                      <a:pt x="1" y="26700"/>
                    </a:cubicBezTo>
                    <a:lnTo>
                      <a:pt x="6315" y="27467"/>
                    </a:lnTo>
                    <a:cubicBezTo>
                      <a:pt x="6315" y="27467"/>
                      <a:pt x="8776" y="26522"/>
                      <a:pt x="7580" y="23169"/>
                    </a:cubicBezTo>
                    <a:cubicBezTo>
                      <a:pt x="7580" y="23169"/>
                      <a:pt x="10612" y="11665"/>
                      <a:pt x="18514" y="7919"/>
                    </a:cubicBezTo>
                    <a:lnTo>
                      <a:pt x="160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a:off x="5682955" y="2692663"/>
                <a:ext cx="107245" cy="139615"/>
              </a:xfrm>
              <a:custGeom>
                <a:avLst/>
                <a:gdLst/>
                <a:ahLst/>
                <a:cxnLst/>
                <a:rect l="l" t="t" r="r" b="b"/>
                <a:pathLst>
                  <a:path w="3121" h="4063" extrusionOk="0">
                    <a:moveTo>
                      <a:pt x="1712" y="0"/>
                    </a:moveTo>
                    <a:lnTo>
                      <a:pt x="0" y="1481"/>
                    </a:lnTo>
                    <a:cubicBezTo>
                      <a:pt x="0" y="1481"/>
                      <a:pt x="1125" y="4062"/>
                      <a:pt x="1999" y="4062"/>
                    </a:cubicBezTo>
                    <a:cubicBezTo>
                      <a:pt x="2078" y="4062"/>
                      <a:pt x="2155" y="4041"/>
                      <a:pt x="2229" y="3995"/>
                    </a:cubicBezTo>
                    <a:cubicBezTo>
                      <a:pt x="3121" y="3460"/>
                      <a:pt x="1712"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a:off x="6960737" y="1625042"/>
                <a:ext cx="485439" cy="577909"/>
              </a:xfrm>
              <a:custGeom>
                <a:avLst/>
                <a:gdLst/>
                <a:ahLst/>
                <a:cxnLst/>
                <a:rect l="l" t="t" r="r" b="b"/>
                <a:pathLst>
                  <a:path w="14127" h="16818" extrusionOk="0">
                    <a:moveTo>
                      <a:pt x="1" y="0"/>
                    </a:moveTo>
                    <a:lnTo>
                      <a:pt x="1" y="7456"/>
                    </a:lnTo>
                    <a:lnTo>
                      <a:pt x="1071" y="9845"/>
                    </a:lnTo>
                    <a:lnTo>
                      <a:pt x="3230" y="14697"/>
                    </a:lnTo>
                    <a:lnTo>
                      <a:pt x="3444" y="15196"/>
                    </a:lnTo>
                    <a:lnTo>
                      <a:pt x="4157" y="16801"/>
                    </a:lnTo>
                    <a:cubicBezTo>
                      <a:pt x="4342" y="16812"/>
                      <a:pt x="4528" y="16818"/>
                      <a:pt x="4713" y="16818"/>
                    </a:cubicBezTo>
                    <a:cubicBezTo>
                      <a:pt x="9513" y="16818"/>
                      <a:pt x="14126" y="13163"/>
                      <a:pt x="14126" y="13163"/>
                    </a:cubicBezTo>
                    <a:cubicBezTo>
                      <a:pt x="13876" y="12397"/>
                      <a:pt x="13591" y="11683"/>
                      <a:pt x="13306" y="11005"/>
                    </a:cubicBezTo>
                    <a:cubicBezTo>
                      <a:pt x="13199" y="10756"/>
                      <a:pt x="13075" y="10523"/>
                      <a:pt x="12968" y="10292"/>
                    </a:cubicBezTo>
                    <a:cubicBezTo>
                      <a:pt x="11130" y="6475"/>
                      <a:pt x="8580" y="4050"/>
                      <a:pt x="6243" y="2533"/>
                    </a:cubicBezTo>
                    <a:cubicBezTo>
                      <a:pt x="4407" y="1339"/>
                      <a:pt x="2676" y="678"/>
                      <a:pt x="1517" y="340"/>
                    </a:cubicBezTo>
                    <a:cubicBezTo>
                      <a:pt x="1499" y="340"/>
                      <a:pt x="1499" y="340"/>
                      <a:pt x="1482" y="321"/>
                    </a:cubicBezTo>
                    <a:cubicBezTo>
                      <a:pt x="571" y="72"/>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a:off x="6129706" y="1579751"/>
                <a:ext cx="1045548" cy="1277529"/>
              </a:xfrm>
              <a:custGeom>
                <a:avLst/>
                <a:gdLst/>
                <a:ahLst/>
                <a:cxnLst/>
                <a:rect l="l" t="t" r="r" b="b"/>
                <a:pathLst>
                  <a:path w="30427" h="37178" extrusionOk="0">
                    <a:moveTo>
                      <a:pt x="10948" y="1"/>
                    </a:moveTo>
                    <a:cubicBezTo>
                      <a:pt x="10542" y="1"/>
                      <a:pt x="9999" y="13"/>
                      <a:pt x="9346" y="53"/>
                    </a:cubicBezTo>
                    <a:cubicBezTo>
                      <a:pt x="6528" y="4743"/>
                      <a:pt x="4692" y="9220"/>
                      <a:pt x="3532" y="13304"/>
                    </a:cubicBezTo>
                    <a:cubicBezTo>
                      <a:pt x="0" y="25700"/>
                      <a:pt x="2658" y="34492"/>
                      <a:pt x="2658" y="34492"/>
                    </a:cubicBezTo>
                    <a:cubicBezTo>
                      <a:pt x="6867" y="36347"/>
                      <a:pt x="10684" y="37096"/>
                      <a:pt x="14019" y="37167"/>
                    </a:cubicBezTo>
                    <a:cubicBezTo>
                      <a:pt x="14264" y="37174"/>
                      <a:pt x="14507" y="37178"/>
                      <a:pt x="14748" y="37178"/>
                    </a:cubicBezTo>
                    <a:cubicBezTo>
                      <a:pt x="15680" y="37178"/>
                      <a:pt x="16576" y="37124"/>
                      <a:pt x="17426" y="37024"/>
                    </a:cubicBezTo>
                    <a:cubicBezTo>
                      <a:pt x="19155" y="36829"/>
                      <a:pt x="20725" y="36472"/>
                      <a:pt x="22099" y="36026"/>
                    </a:cubicBezTo>
                    <a:cubicBezTo>
                      <a:pt x="23329" y="35616"/>
                      <a:pt x="24417" y="35152"/>
                      <a:pt x="25362" y="34689"/>
                    </a:cubicBezTo>
                    <a:cubicBezTo>
                      <a:pt x="27984" y="33386"/>
                      <a:pt x="29411" y="32049"/>
                      <a:pt x="29411" y="32049"/>
                    </a:cubicBezTo>
                    <a:cubicBezTo>
                      <a:pt x="27128" y="26644"/>
                      <a:pt x="26878" y="20937"/>
                      <a:pt x="27414" y="16015"/>
                    </a:cubicBezTo>
                    <a:cubicBezTo>
                      <a:pt x="27538" y="14802"/>
                      <a:pt x="27716" y="13625"/>
                      <a:pt x="27930" y="12537"/>
                    </a:cubicBezTo>
                    <a:cubicBezTo>
                      <a:pt x="28733" y="8274"/>
                      <a:pt x="29928" y="5047"/>
                      <a:pt x="30427" y="3851"/>
                    </a:cubicBezTo>
                    <a:cubicBezTo>
                      <a:pt x="28591" y="2657"/>
                      <a:pt x="26860" y="1996"/>
                      <a:pt x="25701" y="1658"/>
                    </a:cubicBezTo>
                    <a:cubicBezTo>
                      <a:pt x="25683" y="1658"/>
                      <a:pt x="25683" y="1658"/>
                      <a:pt x="25666" y="1639"/>
                    </a:cubicBezTo>
                    <a:cubicBezTo>
                      <a:pt x="25148" y="1515"/>
                      <a:pt x="24648" y="1408"/>
                      <a:pt x="24185" y="1318"/>
                    </a:cubicBezTo>
                    <a:cubicBezTo>
                      <a:pt x="23757" y="1230"/>
                      <a:pt x="23383" y="1159"/>
                      <a:pt x="23026" y="1104"/>
                    </a:cubicBezTo>
                    <a:cubicBezTo>
                      <a:pt x="22099" y="945"/>
                      <a:pt x="21509" y="890"/>
                      <a:pt x="21509" y="890"/>
                    </a:cubicBezTo>
                    <a:lnTo>
                      <a:pt x="18370" y="605"/>
                    </a:lnTo>
                    <a:lnTo>
                      <a:pt x="13395" y="177"/>
                    </a:lnTo>
                    <a:lnTo>
                      <a:pt x="11754" y="17"/>
                    </a:lnTo>
                    <a:lnTo>
                      <a:pt x="11647" y="17"/>
                    </a:lnTo>
                    <a:cubicBezTo>
                      <a:pt x="11512" y="9"/>
                      <a:pt x="11274" y="1"/>
                      <a:pt x="109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a:off x="6129706" y="1579751"/>
                <a:ext cx="631273" cy="1277735"/>
              </a:xfrm>
              <a:custGeom>
                <a:avLst/>
                <a:gdLst/>
                <a:ahLst/>
                <a:cxnLst/>
                <a:rect l="l" t="t" r="r" b="b"/>
                <a:pathLst>
                  <a:path w="18371" h="37184" extrusionOk="0">
                    <a:moveTo>
                      <a:pt x="10948" y="1"/>
                    </a:moveTo>
                    <a:cubicBezTo>
                      <a:pt x="10542" y="1"/>
                      <a:pt x="9999" y="13"/>
                      <a:pt x="9346" y="53"/>
                    </a:cubicBezTo>
                    <a:cubicBezTo>
                      <a:pt x="6528" y="4743"/>
                      <a:pt x="4692" y="9220"/>
                      <a:pt x="3532" y="13304"/>
                    </a:cubicBezTo>
                    <a:cubicBezTo>
                      <a:pt x="0" y="25700"/>
                      <a:pt x="2658" y="34492"/>
                      <a:pt x="2658" y="34492"/>
                    </a:cubicBezTo>
                    <a:cubicBezTo>
                      <a:pt x="7122" y="36467"/>
                      <a:pt x="11132" y="37184"/>
                      <a:pt x="14609" y="37184"/>
                    </a:cubicBezTo>
                    <a:cubicBezTo>
                      <a:pt x="15591" y="37184"/>
                      <a:pt x="16531" y="37126"/>
                      <a:pt x="17426" y="37024"/>
                    </a:cubicBezTo>
                    <a:cubicBezTo>
                      <a:pt x="9988" y="22114"/>
                      <a:pt x="16373" y="5206"/>
                      <a:pt x="18370" y="605"/>
                    </a:cubicBezTo>
                    <a:lnTo>
                      <a:pt x="13395" y="177"/>
                    </a:lnTo>
                    <a:lnTo>
                      <a:pt x="11754" y="17"/>
                    </a:lnTo>
                    <a:lnTo>
                      <a:pt x="11647" y="17"/>
                    </a:lnTo>
                    <a:cubicBezTo>
                      <a:pt x="11512" y="9"/>
                      <a:pt x="11274" y="1"/>
                      <a:pt x="10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a:off x="6767721" y="2251374"/>
                <a:ext cx="233493" cy="566328"/>
              </a:xfrm>
              <a:custGeom>
                <a:avLst/>
                <a:gdLst/>
                <a:ahLst/>
                <a:cxnLst/>
                <a:rect l="l" t="t" r="r" b="b"/>
                <a:pathLst>
                  <a:path w="6795" h="16481" extrusionOk="0">
                    <a:moveTo>
                      <a:pt x="856" y="1"/>
                    </a:moveTo>
                    <a:cubicBezTo>
                      <a:pt x="0" y="5584"/>
                      <a:pt x="999" y="11415"/>
                      <a:pt x="3532" y="16481"/>
                    </a:cubicBezTo>
                    <a:cubicBezTo>
                      <a:pt x="4762" y="16071"/>
                      <a:pt x="5850" y="15607"/>
                      <a:pt x="6795" y="15144"/>
                    </a:cubicBezTo>
                    <a:cubicBezTo>
                      <a:pt x="4566" y="10471"/>
                      <a:pt x="3674" y="5085"/>
                      <a:pt x="44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a:off x="5885764" y="1579751"/>
                <a:ext cx="647871" cy="533787"/>
              </a:xfrm>
              <a:custGeom>
                <a:avLst/>
                <a:gdLst/>
                <a:ahLst/>
                <a:cxnLst/>
                <a:rect l="l" t="t" r="r" b="b"/>
                <a:pathLst>
                  <a:path w="18854" h="15534" extrusionOk="0">
                    <a:moveTo>
                      <a:pt x="18047" y="1"/>
                    </a:moveTo>
                    <a:cubicBezTo>
                      <a:pt x="17641" y="1"/>
                      <a:pt x="17098" y="13"/>
                      <a:pt x="16445" y="53"/>
                    </a:cubicBezTo>
                    <a:cubicBezTo>
                      <a:pt x="13289" y="284"/>
                      <a:pt x="7546" y="1301"/>
                      <a:pt x="2267" y="5403"/>
                    </a:cubicBezTo>
                    <a:cubicBezTo>
                      <a:pt x="1499" y="5991"/>
                      <a:pt x="750" y="6652"/>
                      <a:pt x="1" y="7382"/>
                    </a:cubicBezTo>
                    <a:cubicBezTo>
                      <a:pt x="1" y="7382"/>
                      <a:pt x="3497" y="14730"/>
                      <a:pt x="6904" y="15534"/>
                    </a:cubicBezTo>
                    <a:lnTo>
                      <a:pt x="8704" y="14464"/>
                    </a:lnTo>
                    <a:lnTo>
                      <a:pt x="10631" y="13304"/>
                    </a:lnTo>
                    <a:lnTo>
                      <a:pt x="13591" y="11539"/>
                    </a:lnTo>
                    <a:lnTo>
                      <a:pt x="18478" y="2674"/>
                    </a:lnTo>
                    <a:lnTo>
                      <a:pt x="18853" y="17"/>
                    </a:lnTo>
                    <a:lnTo>
                      <a:pt x="18746" y="17"/>
                    </a:lnTo>
                    <a:cubicBezTo>
                      <a:pt x="18611" y="9"/>
                      <a:pt x="18373" y="1"/>
                      <a:pt x="18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a:off x="5885764" y="1765414"/>
                <a:ext cx="299126" cy="348126"/>
              </a:xfrm>
              <a:custGeom>
                <a:avLst/>
                <a:gdLst/>
                <a:ahLst/>
                <a:cxnLst/>
                <a:rect l="l" t="t" r="r" b="b"/>
                <a:pathLst>
                  <a:path w="8705" h="10131" extrusionOk="0">
                    <a:moveTo>
                      <a:pt x="2267" y="0"/>
                    </a:moveTo>
                    <a:cubicBezTo>
                      <a:pt x="1499" y="588"/>
                      <a:pt x="750" y="1249"/>
                      <a:pt x="1" y="1979"/>
                    </a:cubicBezTo>
                    <a:cubicBezTo>
                      <a:pt x="1" y="1979"/>
                      <a:pt x="3497" y="9327"/>
                      <a:pt x="6904" y="10131"/>
                    </a:cubicBezTo>
                    <a:lnTo>
                      <a:pt x="8704" y="9061"/>
                    </a:lnTo>
                    <a:cubicBezTo>
                      <a:pt x="5727" y="6759"/>
                      <a:pt x="3461" y="3567"/>
                      <a:pt x="2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a:off x="7079048" y="2003206"/>
                <a:ext cx="367129" cy="199749"/>
              </a:xfrm>
              <a:custGeom>
                <a:avLst/>
                <a:gdLst/>
                <a:ahLst/>
                <a:cxnLst/>
                <a:rect l="l" t="t" r="r" b="b"/>
                <a:pathLst>
                  <a:path w="10684" h="5813" extrusionOk="0">
                    <a:moveTo>
                      <a:pt x="9863" y="0"/>
                    </a:moveTo>
                    <a:cubicBezTo>
                      <a:pt x="7045" y="2265"/>
                      <a:pt x="3585" y="3746"/>
                      <a:pt x="1" y="4191"/>
                    </a:cubicBezTo>
                    <a:lnTo>
                      <a:pt x="714" y="5796"/>
                    </a:lnTo>
                    <a:cubicBezTo>
                      <a:pt x="899" y="5807"/>
                      <a:pt x="1085" y="5813"/>
                      <a:pt x="1270" y="5813"/>
                    </a:cubicBezTo>
                    <a:cubicBezTo>
                      <a:pt x="6070" y="5813"/>
                      <a:pt x="10683" y="2158"/>
                      <a:pt x="10683" y="2158"/>
                    </a:cubicBezTo>
                    <a:cubicBezTo>
                      <a:pt x="10433" y="1392"/>
                      <a:pt x="10148" y="678"/>
                      <a:pt x="9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a:off x="6580753" y="1585799"/>
                <a:ext cx="340223" cy="218889"/>
              </a:xfrm>
              <a:custGeom>
                <a:avLst/>
                <a:gdLst/>
                <a:ahLst/>
                <a:cxnLst/>
                <a:rect l="l" t="t" r="r" b="b"/>
                <a:pathLst>
                  <a:path w="9901" h="6370" extrusionOk="0">
                    <a:moveTo>
                      <a:pt x="269" y="1"/>
                    </a:moveTo>
                    <a:lnTo>
                      <a:pt x="269" y="1"/>
                    </a:lnTo>
                    <a:cubicBezTo>
                      <a:pt x="1" y="1375"/>
                      <a:pt x="162" y="2855"/>
                      <a:pt x="876" y="4067"/>
                    </a:cubicBezTo>
                    <a:cubicBezTo>
                      <a:pt x="1660" y="5406"/>
                      <a:pt x="3104" y="6350"/>
                      <a:pt x="4638" y="6369"/>
                    </a:cubicBezTo>
                    <a:cubicBezTo>
                      <a:pt x="4669" y="6370"/>
                      <a:pt x="4699" y="6370"/>
                      <a:pt x="4730" y="6370"/>
                    </a:cubicBezTo>
                    <a:cubicBezTo>
                      <a:pt x="6194" y="6370"/>
                      <a:pt x="7582" y="5541"/>
                      <a:pt x="8473" y="4371"/>
                    </a:cubicBezTo>
                    <a:cubicBezTo>
                      <a:pt x="9239" y="3390"/>
                      <a:pt x="9686" y="2177"/>
                      <a:pt x="9900" y="928"/>
                    </a:cubicBezTo>
                    <a:cubicBezTo>
                      <a:pt x="8973" y="769"/>
                      <a:pt x="8383" y="714"/>
                      <a:pt x="8383" y="714"/>
                    </a:cubicBezTo>
                    <a:lnTo>
                      <a:pt x="2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a:off x="6613844" y="1554254"/>
                <a:ext cx="171641" cy="205660"/>
              </a:xfrm>
              <a:custGeom>
                <a:avLst/>
                <a:gdLst/>
                <a:ahLst/>
                <a:cxnLst/>
                <a:rect l="l" t="t" r="r" b="b"/>
                <a:pathLst>
                  <a:path w="4995" h="5985" extrusionOk="0">
                    <a:moveTo>
                      <a:pt x="1627" y="0"/>
                    </a:moveTo>
                    <a:cubicBezTo>
                      <a:pt x="1342" y="0"/>
                      <a:pt x="1073" y="82"/>
                      <a:pt x="928" y="277"/>
                    </a:cubicBezTo>
                    <a:cubicBezTo>
                      <a:pt x="20" y="1490"/>
                      <a:pt x="1" y="3309"/>
                      <a:pt x="911" y="4540"/>
                    </a:cubicBezTo>
                    <a:cubicBezTo>
                      <a:pt x="1587" y="5454"/>
                      <a:pt x="2726" y="5985"/>
                      <a:pt x="3852" y="5985"/>
                    </a:cubicBezTo>
                    <a:cubicBezTo>
                      <a:pt x="4241" y="5985"/>
                      <a:pt x="4628" y="5921"/>
                      <a:pt x="4995" y="5789"/>
                    </a:cubicBezTo>
                    <a:cubicBezTo>
                      <a:pt x="4567" y="4308"/>
                      <a:pt x="3943" y="2881"/>
                      <a:pt x="3301" y="1490"/>
                    </a:cubicBezTo>
                    <a:cubicBezTo>
                      <a:pt x="3104" y="1026"/>
                      <a:pt x="2873" y="562"/>
                      <a:pt x="2481" y="260"/>
                    </a:cubicBezTo>
                    <a:cubicBezTo>
                      <a:pt x="2275" y="100"/>
                      <a:pt x="1941" y="0"/>
                      <a:pt x="1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a:off x="6559929" y="1265674"/>
                <a:ext cx="443139" cy="308129"/>
              </a:xfrm>
              <a:custGeom>
                <a:avLst/>
                <a:gdLst/>
                <a:ahLst/>
                <a:cxnLst/>
                <a:rect l="l" t="t" r="r" b="b"/>
                <a:pathLst>
                  <a:path w="12896" h="8967" extrusionOk="0">
                    <a:moveTo>
                      <a:pt x="6100" y="1"/>
                    </a:moveTo>
                    <a:cubicBezTo>
                      <a:pt x="4194" y="1"/>
                      <a:pt x="2288" y="652"/>
                      <a:pt x="804" y="1845"/>
                    </a:cubicBezTo>
                    <a:cubicBezTo>
                      <a:pt x="571" y="2040"/>
                      <a:pt x="357" y="2237"/>
                      <a:pt x="215" y="2487"/>
                    </a:cubicBezTo>
                    <a:cubicBezTo>
                      <a:pt x="72" y="2754"/>
                      <a:pt x="36" y="3075"/>
                      <a:pt x="179" y="3324"/>
                    </a:cubicBezTo>
                    <a:cubicBezTo>
                      <a:pt x="322" y="3557"/>
                      <a:pt x="571" y="3681"/>
                      <a:pt x="839" y="3717"/>
                    </a:cubicBezTo>
                    <a:cubicBezTo>
                      <a:pt x="932" y="3737"/>
                      <a:pt x="1027" y="3745"/>
                      <a:pt x="1123" y="3745"/>
                    </a:cubicBezTo>
                    <a:cubicBezTo>
                      <a:pt x="1287" y="3745"/>
                      <a:pt x="1455" y="3722"/>
                      <a:pt x="1624" y="3700"/>
                    </a:cubicBezTo>
                    <a:lnTo>
                      <a:pt x="1624" y="3700"/>
                    </a:lnTo>
                    <a:cubicBezTo>
                      <a:pt x="892" y="4252"/>
                      <a:pt x="340" y="4984"/>
                      <a:pt x="126" y="5857"/>
                    </a:cubicBezTo>
                    <a:cubicBezTo>
                      <a:pt x="19" y="6268"/>
                      <a:pt x="0" y="6732"/>
                      <a:pt x="197" y="7105"/>
                    </a:cubicBezTo>
                    <a:cubicBezTo>
                      <a:pt x="341" y="7382"/>
                      <a:pt x="650" y="7580"/>
                      <a:pt x="952" y="7580"/>
                    </a:cubicBezTo>
                    <a:cubicBezTo>
                      <a:pt x="1061" y="7580"/>
                      <a:pt x="1168" y="7554"/>
                      <a:pt x="1267" y="7498"/>
                    </a:cubicBezTo>
                    <a:lnTo>
                      <a:pt x="1267" y="7498"/>
                    </a:lnTo>
                    <a:cubicBezTo>
                      <a:pt x="1106" y="7819"/>
                      <a:pt x="1035" y="8104"/>
                      <a:pt x="1053" y="8479"/>
                    </a:cubicBezTo>
                    <a:cubicBezTo>
                      <a:pt x="1053" y="8604"/>
                      <a:pt x="1089" y="8746"/>
                      <a:pt x="1160" y="8836"/>
                    </a:cubicBezTo>
                    <a:cubicBezTo>
                      <a:pt x="1242" y="8928"/>
                      <a:pt x="1359" y="8967"/>
                      <a:pt x="1478" y="8967"/>
                    </a:cubicBezTo>
                    <a:cubicBezTo>
                      <a:pt x="1566" y="8967"/>
                      <a:pt x="1655" y="8945"/>
                      <a:pt x="1731" y="8908"/>
                    </a:cubicBezTo>
                    <a:cubicBezTo>
                      <a:pt x="1910" y="8800"/>
                      <a:pt x="2034" y="8639"/>
                      <a:pt x="2159" y="8479"/>
                    </a:cubicBezTo>
                    <a:lnTo>
                      <a:pt x="10791" y="5447"/>
                    </a:lnTo>
                    <a:lnTo>
                      <a:pt x="10791" y="5447"/>
                    </a:lnTo>
                    <a:cubicBezTo>
                      <a:pt x="10791" y="5448"/>
                      <a:pt x="10416" y="8425"/>
                      <a:pt x="10916" y="8532"/>
                    </a:cubicBezTo>
                    <a:cubicBezTo>
                      <a:pt x="10936" y="8537"/>
                      <a:pt x="10957" y="8540"/>
                      <a:pt x="10979" y="8540"/>
                    </a:cubicBezTo>
                    <a:cubicBezTo>
                      <a:pt x="11525" y="8540"/>
                      <a:pt x="12633" y="7085"/>
                      <a:pt x="12770" y="5714"/>
                    </a:cubicBezTo>
                    <a:cubicBezTo>
                      <a:pt x="12896" y="4430"/>
                      <a:pt x="12271" y="3058"/>
                      <a:pt x="11398" y="2112"/>
                    </a:cubicBezTo>
                    <a:cubicBezTo>
                      <a:pt x="10523" y="1167"/>
                      <a:pt x="9329" y="542"/>
                      <a:pt x="8062" y="240"/>
                    </a:cubicBezTo>
                    <a:cubicBezTo>
                      <a:pt x="7420" y="79"/>
                      <a:pt x="6760" y="1"/>
                      <a:pt x="6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a:off x="6630441" y="1389553"/>
                <a:ext cx="330327" cy="371493"/>
              </a:xfrm>
              <a:custGeom>
                <a:avLst/>
                <a:gdLst/>
                <a:ahLst/>
                <a:cxnLst/>
                <a:rect l="l" t="t" r="r" b="b"/>
                <a:pathLst>
                  <a:path w="9613" h="10811" extrusionOk="0">
                    <a:moveTo>
                      <a:pt x="5331" y="0"/>
                    </a:moveTo>
                    <a:cubicBezTo>
                      <a:pt x="4391" y="0"/>
                      <a:pt x="3452" y="322"/>
                      <a:pt x="2711" y="915"/>
                    </a:cubicBezTo>
                    <a:cubicBezTo>
                      <a:pt x="1837" y="1628"/>
                      <a:pt x="1320" y="2680"/>
                      <a:pt x="1249" y="3804"/>
                    </a:cubicBezTo>
                    <a:cubicBezTo>
                      <a:pt x="1164" y="3772"/>
                      <a:pt x="1075" y="3757"/>
                      <a:pt x="985" y="3757"/>
                    </a:cubicBezTo>
                    <a:cubicBezTo>
                      <a:pt x="678" y="3757"/>
                      <a:pt x="366" y="3934"/>
                      <a:pt x="214" y="4197"/>
                    </a:cubicBezTo>
                    <a:cubicBezTo>
                      <a:pt x="0" y="4553"/>
                      <a:pt x="72" y="5017"/>
                      <a:pt x="321" y="5338"/>
                    </a:cubicBezTo>
                    <a:cubicBezTo>
                      <a:pt x="481" y="5534"/>
                      <a:pt x="659" y="5659"/>
                      <a:pt x="909" y="5712"/>
                    </a:cubicBezTo>
                    <a:cubicBezTo>
                      <a:pt x="821" y="8156"/>
                      <a:pt x="909" y="10313"/>
                      <a:pt x="3798" y="10777"/>
                    </a:cubicBezTo>
                    <a:cubicBezTo>
                      <a:pt x="3938" y="10800"/>
                      <a:pt x="4074" y="10810"/>
                      <a:pt x="4208" y="10810"/>
                    </a:cubicBezTo>
                    <a:cubicBezTo>
                      <a:pt x="8015" y="10810"/>
                      <a:pt x="9613" y="2038"/>
                      <a:pt x="9613" y="2038"/>
                    </a:cubicBezTo>
                    <a:cubicBezTo>
                      <a:pt x="8935" y="665"/>
                      <a:pt x="7116" y="219"/>
                      <a:pt x="5903" y="40"/>
                    </a:cubicBezTo>
                    <a:cubicBezTo>
                      <a:pt x="5713" y="13"/>
                      <a:pt x="5522" y="0"/>
                      <a:pt x="5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a:off x="6642675" y="1329040"/>
                <a:ext cx="360394" cy="230091"/>
              </a:xfrm>
              <a:custGeom>
                <a:avLst/>
                <a:gdLst/>
                <a:ahLst/>
                <a:cxnLst/>
                <a:rect l="l" t="t" r="r" b="b"/>
                <a:pathLst>
                  <a:path w="10488" h="6696" extrusionOk="0">
                    <a:moveTo>
                      <a:pt x="8722" y="1"/>
                    </a:moveTo>
                    <a:lnTo>
                      <a:pt x="8722" y="1820"/>
                    </a:lnTo>
                    <a:cubicBezTo>
                      <a:pt x="8062" y="1445"/>
                      <a:pt x="7028" y="838"/>
                      <a:pt x="6921" y="767"/>
                    </a:cubicBezTo>
                    <a:cubicBezTo>
                      <a:pt x="6795" y="660"/>
                      <a:pt x="4638" y="108"/>
                      <a:pt x="4638" y="108"/>
                    </a:cubicBezTo>
                    <a:cubicBezTo>
                      <a:pt x="4638" y="108"/>
                      <a:pt x="1535" y="358"/>
                      <a:pt x="1409" y="358"/>
                    </a:cubicBezTo>
                    <a:cubicBezTo>
                      <a:pt x="1267" y="358"/>
                      <a:pt x="358" y="2479"/>
                      <a:pt x="303" y="2640"/>
                    </a:cubicBezTo>
                    <a:cubicBezTo>
                      <a:pt x="251" y="2800"/>
                      <a:pt x="1" y="4460"/>
                      <a:pt x="1" y="4460"/>
                    </a:cubicBezTo>
                    <a:lnTo>
                      <a:pt x="893" y="5565"/>
                    </a:lnTo>
                    <a:cubicBezTo>
                      <a:pt x="943" y="5578"/>
                      <a:pt x="993" y="5584"/>
                      <a:pt x="1043" y="5584"/>
                    </a:cubicBezTo>
                    <a:cubicBezTo>
                      <a:pt x="1959" y="5584"/>
                      <a:pt x="2738" y="3506"/>
                      <a:pt x="2907" y="3033"/>
                    </a:cubicBezTo>
                    <a:lnTo>
                      <a:pt x="2907" y="3033"/>
                    </a:lnTo>
                    <a:cubicBezTo>
                      <a:pt x="2783" y="3389"/>
                      <a:pt x="2427" y="4584"/>
                      <a:pt x="2943" y="4709"/>
                    </a:cubicBezTo>
                    <a:cubicBezTo>
                      <a:pt x="2960" y="4713"/>
                      <a:pt x="2977" y="4714"/>
                      <a:pt x="2994" y="4714"/>
                    </a:cubicBezTo>
                    <a:cubicBezTo>
                      <a:pt x="3606" y="4714"/>
                      <a:pt x="4584" y="2641"/>
                      <a:pt x="4584" y="2640"/>
                    </a:cubicBezTo>
                    <a:lnTo>
                      <a:pt x="4584" y="2640"/>
                    </a:lnTo>
                    <a:cubicBezTo>
                      <a:pt x="4584" y="2641"/>
                      <a:pt x="4120" y="4460"/>
                      <a:pt x="4584" y="4781"/>
                    </a:cubicBezTo>
                    <a:cubicBezTo>
                      <a:pt x="4617" y="4804"/>
                      <a:pt x="4655" y="4814"/>
                      <a:pt x="4697" y="4814"/>
                    </a:cubicBezTo>
                    <a:cubicBezTo>
                      <a:pt x="5279" y="4814"/>
                      <a:pt x="6688" y="2800"/>
                      <a:pt x="6688" y="2800"/>
                    </a:cubicBezTo>
                    <a:lnTo>
                      <a:pt x="6688" y="2800"/>
                    </a:lnTo>
                    <a:cubicBezTo>
                      <a:pt x="6688" y="2800"/>
                      <a:pt x="6153" y="4709"/>
                      <a:pt x="6688" y="4781"/>
                    </a:cubicBezTo>
                    <a:cubicBezTo>
                      <a:pt x="6707" y="4784"/>
                      <a:pt x="6726" y="4785"/>
                      <a:pt x="6745" y="4785"/>
                    </a:cubicBezTo>
                    <a:cubicBezTo>
                      <a:pt x="7288" y="4785"/>
                      <a:pt x="8383" y="3656"/>
                      <a:pt x="8383" y="3656"/>
                    </a:cubicBezTo>
                    <a:lnTo>
                      <a:pt x="8383" y="3656"/>
                    </a:lnTo>
                    <a:cubicBezTo>
                      <a:pt x="8329" y="4049"/>
                      <a:pt x="8044" y="6581"/>
                      <a:pt x="8508" y="6688"/>
                    </a:cubicBezTo>
                    <a:cubicBezTo>
                      <a:pt x="8528" y="6693"/>
                      <a:pt x="8549" y="6696"/>
                      <a:pt x="8571" y="6696"/>
                    </a:cubicBezTo>
                    <a:cubicBezTo>
                      <a:pt x="9117" y="6696"/>
                      <a:pt x="10225" y="5241"/>
                      <a:pt x="10362" y="3870"/>
                    </a:cubicBezTo>
                    <a:cubicBezTo>
                      <a:pt x="10488" y="2586"/>
                      <a:pt x="9863" y="1214"/>
                      <a:pt x="8990" y="268"/>
                    </a:cubicBezTo>
                    <a:lnTo>
                      <a:pt x="87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a:off x="8105432" y="2242646"/>
                <a:ext cx="223116" cy="131677"/>
              </a:xfrm>
              <a:custGeom>
                <a:avLst/>
                <a:gdLst/>
                <a:ahLst/>
                <a:cxnLst/>
                <a:rect l="l" t="t" r="r" b="b"/>
                <a:pathLst>
                  <a:path w="6493" h="3832" extrusionOk="0">
                    <a:moveTo>
                      <a:pt x="5763" y="0"/>
                    </a:moveTo>
                    <a:cubicBezTo>
                      <a:pt x="5295" y="0"/>
                      <a:pt x="4836" y="416"/>
                      <a:pt x="4428" y="737"/>
                    </a:cubicBezTo>
                    <a:cubicBezTo>
                      <a:pt x="3091" y="1824"/>
                      <a:pt x="1593" y="2752"/>
                      <a:pt x="95" y="3608"/>
                    </a:cubicBezTo>
                    <a:cubicBezTo>
                      <a:pt x="0" y="3671"/>
                      <a:pt x="44" y="3831"/>
                      <a:pt x="141" y="3831"/>
                    </a:cubicBezTo>
                    <a:cubicBezTo>
                      <a:pt x="154" y="3831"/>
                      <a:pt x="168" y="3828"/>
                      <a:pt x="183" y="3822"/>
                    </a:cubicBezTo>
                    <a:cubicBezTo>
                      <a:pt x="1129" y="3448"/>
                      <a:pt x="2038" y="3002"/>
                      <a:pt x="2913" y="2449"/>
                    </a:cubicBezTo>
                    <a:cubicBezTo>
                      <a:pt x="3511" y="2071"/>
                      <a:pt x="5001" y="468"/>
                      <a:pt x="5868" y="468"/>
                    </a:cubicBezTo>
                    <a:cubicBezTo>
                      <a:pt x="5983" y="468"/>
                      <a:pt x="6086" y="496"/>
                      <a:pt x="6176" y="559"/>
                    </a:cubicBezTo>
                    <a:cubicBezTo>
                      <a:pt x="6204" y="578"/>
                      <a:pt x="6233" y="586"/>
                      <a:pt x="6261" y="586"/>
                    </a:cubicBezTo>
                    <a:cubicBezTo>
                      <a:pt x="6391" y="586"/>
                      <a:pt x="6493" y="408"/>
                      <a:pt x="6390" y="291"/>
                    </a:cubicBezTo>
                    <a:cubicBezTo>
                      <a:pt x="6181" y="82"/>
                      <a:pt x="5971" y="0"/>
                      <a:pt x="5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a:off x="8076361" y="2195603"/>
                <a:ext cx="199921" cy="128859"/>
              </a:xfrm>
              <a:custGeom>
                <a:avLst/>
                <a:gdLst/>
                <a:ahLst/>
                <a:cxnLst/>
                <a:rect l="l" t="t" r="r" b="b"/>
                <a:pathLst>
                  <a:path w="5818" h="3750" extrusionOk="0">
                    <a:moveTo>
                      <a:pt x="3264" y="0"/>
                    </a:moveTo>
                    <a:cubicBezTo>
                      <a:pt x="3154" y="0"/>
                      <a:pt x="3043" y="33"/>
                      <a:pt x="2938" y="109"/>
                    </a:cubicBezTo>
                    <a:cubicBezTo>
                      <a:pt x="2367" y="482"/>
                      <a:pt x="2082" y="1143"/>
                      <a:pt x="1671" y="1660"/>
                    </a:cubicBezTo>
                    <a:cubicBezTo>
                      <a:pt x="1172" y="2266"/>
                      <a:pt x="601" y="2820"/>
                      <a:pt x="30" y="3372"/>
                    </a:cubicBezTo>
                    <a:cubicBezTo>
                      <a:pt x="0" y="3402"/>
                      <a:pt x="34" y="3470"/>
                      <a:pt x="76" y="3470"/>
                    </a:cubicBezTo>
                    <a:cubicBezTo>
                      <a:pt x="85" y="3470"/>
                      <a:pt x="93" y="3467"/>
                      <a:pt x="102" y="3462"/>
                    </a:cubicBezTo>
                    <a:cubicBezTo>
                      <a:pt x="727" y="3086"/>
                      <a:pt x="1243" y="2623"/>
                      <a:pt x="1725" y="2088"/>
                    </a:cubicBezTo>
                    <a:cubicBezTo>
                      <a:pt x="1921" y="1874"/>
                      <a:pt x="2082" y="1660"/>
                      <a:pt x="2242" y="1428"/>
                    </a:cubicBezTo>
                    <a:cubicBezTo>
                      <a:pt x="2349" y="1303"/>
                      <a:pt x="2456" y="1143"/>
                      <a:pt x="2546" y="1000"/>
                    </a:cubicBezTo>
                    <a:lnTo>
                      <a:pt x="2670" y="803"/>
                    </a:lnTo>
                    <a:cubicBezTo>
                      <a:pt x="2913" y="548"/>
                      <a:pt x="3134" y="444"/>
                      <a:pt x="3315" y="444"/>
                    </a:cubicBezTo>
                    <a:cubicBezTo>
                      <a:pt x="3690" y="444"/>
                      <a:pt x="3890" y="893"/>
                      <a:pt x="3759" y="1374"/>
                    </a:cubicBezTo>
                    <a:cubicBezTo>
                      <a:pt x="2884" y="2320"/>
                      <a:pt x="1814" y="3015"/>
                      <a:pt x="708" y="3657"/>
                    </a:cubicBezTo>
                    <a:cubicBezTo>
                      <a:pt x="661" y="3689"/>
                      <a:pt x="684" y="3750"/>
                      <a:pt x="728" y="3750"/>
                    </a:cubicBezTo>
                    <a:cubicBezTo>
                      <a:pt x="733" y="3750"/>
                      <a:pt x="738" y="3749"/>
                      <a:pt x="744" y="3747"/>
                    </a:cubicBezTo>
                    <a:cubicBezTo>
                      <a:pt x="1547" y="3514"/>
                      <a:pt x="2242" y="3158"/>
                      <a:pt x="2920" y="2677"/>
                    </a:cubicBezTo>
                    <a:cubicBezTo>
                      <a:pt x="3354" y="2371"/>
                      <a:pt x="4541" y="834"/>
                      <a:pt x="5255" y="834"/>
                    </a:cubicBezTo>
                    <a:cubicBezTo>
                      <a:pt x="5333" y="834"/>
                      <a:pt x="5405" y="853"/>
                      <a:pt x="5471" y="893"/>
                    </a:cubicBezTo>
                    <a:cubicBezTo>
                      <a:pt x="5498" y="911"/>
                      <a:pt x="5526" y="919"/>
                      <a:pt x="5554" y="919"/>
                    </a:cubicBezTo>
                    <a:cubicBezTo>
                      <a:pt x="5692" y="919"/>
                      <a:pt x="5817" y="729"/>
                      <a:pt x="5685" y="625"/>
                    </a:cubicBezTo>
                    <a:cubicBezTo>
                      <a:pt x="5488" y="463"/>
                      <a:pt x="5297" y="396"/>
                      <a:pt x="5113" y="396"/>
                    </a:cubicBezTo>
                    <a:cubicBezTo>
                      <a:pt x="4712" y="396"/>
                      <a:pt x="4343" y="717"/>
                      <a:pt x="4025" y="1072"/>
                    </a:cubicBezTo>
                    <a:cubicBezTo>
                      <a:pt x="4080" y="786"/>
                      <a:pt x="4061" y="501"/>
                      <a:pt x="3883" y="304"/>
                    </a:cubicBezTo>
                    <a:cubicBezTo>
                      <a:pt x="3715" y="136"/>
                      <a:pt x="3490" y="0"/>
                      <a:pt x="32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a:off x="5493547" y="2747884"/>
                <a:ext cx="212670" cy="211398"/>
              </a:xfrm>
              <a:custGeom>
                <a:avLst/>
                <a:gdLst/>
                <a:ahLst/>
                <a:cxnLst/>
                <a:rect l="l" t="t" r="r" b="b"/>
                <a:pathLst>
                  <a:path w="6189" h="6152" extrusionOk="0">
                    <a:moveTo>
                      <a:pt x="3241" y="1"/>
                    </a:moveTo>
                    <a:cubicBezTo>
                      <a:pt x="3225" y="1"/>
                      <a:pt x="3211" y="10"/>
                      <a:pt x="3211" y="34"/>
                    </a:cubicBezTo>
                    <a:cubicBezTo>
                      <a:pt x="3032" y="1051"/>
                      <a:pt x="3087" y="2121"/>
                      <a:pt x="3282" y="3137"/>
                    </a:cubicBezTo>
                    <a:cubicBezTo>
                      <a:pt x="3372" y="3637"/>
                      <a:pt x="3586" y="4778"/>
                      <a:pt x="3995" y="5456"/>
                    </a:cubicBezTo>
                    <a:cubicBezTo>
                      <a:pt x="3978" y="5452"/>
                      <a:pt x="3960" y="5449"/>
                      <a:pt x="3943" y="5449"/>
                    </a:cubicBezTo>
                    <a:cubicBezTo>
                      <a:pt x="3890" y="5449"/>
                      <a:pt x="3840" y="5469"/>
                      <a:pt x="3800" y="5510"/>
                    </a:cubicBezTo>
                    <a:cubicBezTo>
                      <a:pt x="3704" y="5634"/>
                      <a:pt x="3607" y="5688"/>
                      <a:pt x="3511" y="5688"/>
                    </a:cubicBezTo>
                    <a:cubicBezTo>
                      <a:pt x="2861" y="5688"/>
                      <a:pt x="2262" y="3202"/>
                      <a:pt x="2230" y="3030"/>
                    </a:cubicBezTo>
                    <a:cubicBezTo>
                      <a:pt x="2034" y="2067"/>
                      <a:pt x="2088" y="1211"/>
                      <a:pt x="2123" y="248"/>
                    </a:cubicBezTo>
                    <a:cubicBezTo>
                      <a:pt x="2123" y="199"/>
                      <a:pt x="2086" y="172"/>
                      <a:pt x="2049" y="172"/>
                    </a:cubicBezTo>
                    <a:cubicBezTo>
                      <a:pt x="2018" y="172"/>
                      <a:pt x="1989" y="190"/>
                      <a:pt x="1981" y="231"/>
                    </a:cubicBezTo>
                    <a:cubicBezTo>
                      <a:pt x="1695" y="1622"/>
                      <a:pt x="1731" y="3441"/>
                      <a:pt x="2248" y="4832"/>
                    </a:cubicBezTo>
                    <a:cubicBezTo>
                      <a:pt x="2230" y="4868"/>
                      <a:pt x="2230" y="4904"/>
                      <a:pt x="2230" y="4939"/>
                    </a:cubicBezTo>
                    <a:cubicBezTo>
                      <a:pt x="2238" y="5201"/>
                      <a:pt x="2115" y="5305"/>
                      <a:pt x="1959" y="5305"/>
                    </a:cubicBezTo>
                    <a:cubicBezTo>
                      <a:pt x="1774" y="5305"/>
                      <a:pt x="1543" y="5160"/>
                      <a:pt x="1427" y="4956"/>
                    </a:cubicBezTo>
                    <a:cubicBezTo>
                      <a:pt x="1160" y="4493"/>
                      <a:pt x="999" y="3976"/>
                      <a:pt x="875" y="3458"/>
                    </a:cubicBezTo>
                    <a:cubicBezTo>
                      <a:pt x="625" y="2495"/>
                      <a:pt x="732" y="1532"/>
                      <a:pt x="714" y="552"/>
                    </a:cubicBezTo>
                    <a:cubicBezTo>
                      <a:pt x="714" y="543"/>
                      <a:pt x="710" y="538"/>
                      <a:pt x="705" y="538"/>
                    </a:cubicBezTo>
                    <a:cubicBezTo>
                      <a:pt x="701" y="538"/>
                      <a:pt x="697" y="543"/>
                      <a:pt x="697" y="552"/>
                    </a:cubicBezTo>
                    <a:cubicBezTo>
                      <a:pt x="0" y="2014"/>
                      <a:pt x="411" y="3762"/>
                      <a:pt x="1106" y="5153"/>
                    </a:cubicBezTo>
                    <a:cubicBezTo>
                      <a:pt x="1337" y="5625"/>
                      <a:pt x="1728" y="5893"/>
                      <a:pt x="2051" y="5893"/>
                    </a:cubicBezTo>
                    <a:cubicBezTo>
                      <a:pt x="2277" y="5893"/>
                      <a:pt x="2470" y="5761"/>
                      <a:pt x="2552" y="5474"/>
                    </a:cubicBezTo>
                    <a:cubicBezTo>
                      <a:pt x="2794" y="5838"/>
                      <a:pt x="3133" y="6141"/>
                      <a:pt x="3478" y="6141"/>
                    </a:cubicBezTo>
                    <a:cubicBezTo>
                      <a:pt x="3691" y="6141"/>
                      <a:pt x="3906" y="6027"/>
                      <a:pt x="4102" y="5741"/>
                    </a:cubicBezTo>
                    <a:cubicBezTo>
                      <a:pt x="4121" y="5724"/>
                      <a:pt x="4121" y="5706"/>
                      <a:pt x="4138" y="5670"/>
                    </a:cubicBezTo>
                    <a:cubicBezTo>
                      <a:pt x="4228" y="5813"/>
                      <a:pt x="4335" y="5902"/>
                      <a:pt x="4442" y="5974"/>
                    </a:cubicBezTo>
                    <a:cubicBezTo>
                      <a:pt x="4667" y="6096"/>
                      <a:pt x="4852" y="6151"/>
                      <a:pt x="5003" y="6151"/>
                    </a:cubicBezTo>
                    <a:cubicBezTo>
                      <a:pt x="6189" y="6151"/>
                      <a:pt x="5258" y="2758"/>
                      <a:pt x="5227" y="2300"/>
                    </a:cubicBezTo>
                    <a:cubicBezTo>
                      <a:pt x="5218" y="2210"/>
                      <a:pt x="5151" y="2169"/>
                      <a:pt x="5085" y="2169"/>
                    </a:cubicBezTo>
                    <a:cubicBezTo>
                      <a:pt x="5007" y="2169"/>
                      <a:pt x="4930" y="2228"/>
                      <a:pt x="4959" y="2335"/>
                    </a:cubicBezTo>
                    <a:cubicBezTo>
                      <a:pt x="5084" y="3049"/>
                      <a:pt x="5155" y="3762"/>
                      <a:pt x="5244" y="4476"/>
                    </a:cubicBezTo>
                    <a:cubicBezTo>
                      <a:pt x="5262" y="4707"/>
                      <a:pt x="5280" y="4939"/>
                      <a:pt x="5298" y="5153"/>
                    </a:cubicBezTo>
                    <a:cubicBezTo>
                      <a:pt x="5198" y="5408"/>
                      <a:pt x="5038" y="5532"/>
                      <a:pt x="4862" y="5532"/>
                    </a:cubicBezTo>
                    <a:cubicBezTo>
                      <a:pt x="4693" y="5532"/>
                      <a:pt x="4510" y="5417"/>
                      <a:pt x="4352" y="5189"/>
                    </a:cubicBezTo>
                    <a:cubicBezTo>
                      <a:pt x="4192" y="4849"/>
                      <a:pt x="4050" y="4511"/>
                      <a:pt x="3924" y="4172"/>
                    </a:cubicBezTo>
                    <a:cubicBezTo>
                      <a:pt x="3443" y="2835"/>
                      <a:pt x="3336" y="1444"/>
                      <a:pt x="3282" y="34"/>
                    </a:cubicBezTo>
                    <a:cubicBezTo>
                      <a:pt x="3282" y="14"/>
                      <a:pt x="3261" y="1"/>
                      <a:pt x="3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a:off x="6725386" y="1526867"/>
                <a:ext cx="72539" cy="30686"/>
              </a:xfrm>
              <a:custGeom>
                <a:avLst/>
                <a:gdLst/>
                <a:ahLst/>
                <a:cxnLst/>
                <a:rect l="l" t="t" r="r" b="b"/>
                <a:pathLst>
                  <a:path w="2111" h="893" extrusionOk="0">
                    <a:moveTo>
                      <a:pt x="643" y="0"/>
                    </a:moveTo>
                    <a:cubicBezTo>
                      <a:pt x="417" y="0"/>
                      <a:pt x="212" y="59"/>
                      <a:pt x="72" y="218"/>
                    </a:cubicBezTo>
                    <a:cubicBezTo>
                      <a:pt x="20" y="272"/>
                      <a:pt x="1" y="379"/>
                      <a:pt x="72" y="432"/>
                    </a:cubicBezTo>
                    <a:cubicBezTo>
                      <a:pt x="251" y="575"/>
                      <a:pt x="465" y="575"/>
                      <a:pt x="697" y="629"/>
                    </a:cubicBezTo>
                    <a:cubicBezTo>
                      <a:pt x="983" y="682"/>
                      <a:pt x="1249" y="753"/>
                      <a:pt x="1499" y="860"/>
                    </a:cubicBezTo>
                    <a:cubicBezTo>
                      <a:pt x="1546" y="882"/>
                      <a:pt x="1593" y="892"/>
                      <a:pt x="1638" y="892"/>
                    </a:cubicBezTo>
                    <a:cubicBezTo>
                      <a:pt x="1915" y="892"/>
                      <a:pt x="2110" y="512"/>
                      <a:pt x="1803" y="343"/>
                    </a:cubicBezTo>
                    <a:cubicBezTo>
                      <a:pt x="1527" y="194"/>
                      <a:pt x="1052"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a:off x="6734561" y="1561333"/>
                <a:ext cx="36149" cy="25806"/>
              </a:xfrm>
              <a:custGeom>
                <a:avLst/>
                <a:gdLst/>
                <a:ahLst/>
                <a:cxnLst/>
                <a:rect l="l" t="t" r="r" b="b"/>
                <a:pathLst>
                  <a:path w="1052" h="751" extrusionOk="0">
                    <a:moveTo>
                      <a:pt x="501" y="1"/>
                    </a:moveTo>
                    <a:cubicBezTo>
                      <a:pt x="174" y="1"/>
                      <a:pt x="0" y="502"/>
                      <a:pt x="323" y="696"/>
                    </a:cubicBezTo>
                    <a:cubicBezTo>
                      <a:pt x="390" y="734"/>
                      <a:pt x="453" y="751"/>
                      <a:pt x="513" y="751"/>
                    </a:cubicBezTo>
                    <a:cubicBezTo>
                      <a:pt x="866" y="751"/>
                      <a:pt x="1051" y="155"/>
                      <a:pt x="609" y="18"/>
                    </a:cubicBezTo>
                    <a:cubicBezTo>
                      <a:pt x="571" y="6"/>
                      <a:pt x="536"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a:off x="6831223" y="1550028"/>
                <a:ext cx="72574" cy="25153"/>
              </a:xfrm>
              <a:custGeom>
                <a:avLst/>
                <a:gdLst/>
                <a:ahLst/>
                <a:cxnLst/>
                <a:rect l="l" t="t" r="r" b="b"/>
                <a:pathLst>
                  <a:path w="2112" h="732" extrusionOk="0">
                    <a:moveTo>
                      <a:pt x="1250" y="1"/>
                    </a:moveTo>
                    <a:cubicBezTo>
                      <a:pt x="920" y="1"/>
                      <a:pt x="574" y="80"/>
                      <a:pt x="345" y="150"/>
                    </a:cubicBezTo>
                    <a:cubicBezTo>
                      <a:pt x="0" y="266"/>
                      <a:pt x="156" y="731"/>
                      <a:pt x="463" y="731"/>
                    </a:cubicBezTo>
                    <a:cubicBezTo>
                      <a:pt x="488" y="731"/>
                      <a:pt x="515" y="728"/>
                      <a:pt x="542" y="721"/>
                    </a:cubicBezTo>
                    <a:cubicBezTo>
                      <a:pt x="828" y="650"/>
                      <a:pt x="1094" y="633"/>
                      <a:pt x="1380" y="614"/>
                    </a:cubicBezTo>
                    <a:cubicBezTo>
                      <a:pt x="1473" y="614"/>
                      <a:pt x="1563" y="620"/>
                      <a:pt x="1651" y="620"/>
                    </a:cubicBezTo>
                    <a:cubicBezTo>
                      <a:pt x="1784" y="620"/>
                      <a:pt x="1912" y="607"/>
                      <a:pt x="2040" y="543"/>
                    </a:cubicBezTo>
                    <a:cubicBezTo>
                      <a:pt x="2112" y="507"/>
                      <a:pt x="2112" y="400"/>
                      <a:pt x="2076" y="347"/>
                    </a:cubicBezTo>
                    <a:cubicBezTo>
                      <a:pt x="1913" y="85"/>
                      <a:pt x="1590"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3"/>
              <p:cNvSpPr/>
              <p:nvPr/>
            </p:nvSpPr>
            <p:spPr>
              <a:xfrm>
                <a:off x="6853456" y="1583875"/>
                <a:ext cx="35084" cy="25531"/>
              </a:xfrm>
              <a:custGeom>
                <a:avLst/>
                <a:gdLst/>
                <a:ahLst/>
                <a:cxnLst/>
                <a:rect l="l" t="t" r="r" b="b"/>
                <a:pathLst>
                  <a:path w="1021" h="743" extrusionOk="0">
                    <a:moveTo>
                      <a:pt x="533" y="1"/>
                    </a:moveTo>
                    <a:cubicBezTo>
                      <a:pt x="517" y="1"/>
                      <a:pt x="500" y="2"/>
                      <a:pt x="483" y="4"/>
                    </a:cubicBezTo>
                    <a:cubicBezTo>
                      <a:pt x="0" y="69"/>
                      <a:pt x="113" y="743"/>
                      <a:pt x="507" y="743"/>
                    </a:cubicBezTo>
                    <a:cubicBezTo>
                      <a:pt x="550" y="743"/>
                      <a:pt x="596" y="735"/>
                      <a:pt x="644" y="718"/>
                    </a:cubicBezTo>
                    <a:cubicBezTo>
                      <a:pt x="1020" y="581"/>
                      <a:pt x="905"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3"/>
              <p:cNvSpPr/>
              <p:nvPr/>
            </p:nvSpPr>
            <p:spPr>
              <a:xfrm>
                <a:off x="6776896" y="1598067"/>
                <a:ext cx="34328" cy="67660"/>
              </a:xfrm>
              <a:custGeom>
                <a:avLst/>
                <a:gdLst/>
                <a:ahLst/>
                <a:cxnLst/>
                <a:rect l="l" t="t" r="r" b="b"/>
                <a:pathLst>
                  <a:path w="999" h="1969" extrusionOk="0">
                    <a:moveTo>
                      <a:pt x="999" y="1"/>
                    </a:moveTo>
                    <a:cubicBezTo>
                      <a:pt x="411" y="340"/>
                      <a:pt x="71" y="911"/>
                      <a:pt x="0" y="1570"/>
                    </a:cubicBezTo>
                    <a:cubicBezTo>
                      <a:pt x="197" y="1713"/>
                      <a:pt x="392" y="1820"/>
                      <a:pt x="607" y="1927"/>
                    </a:cubicBezTo>
                    <a:cubicBezTo>
                      <a:pt x="668" y="1947"/>
                      <a:pt x="736" y="1968"/>
                      <a:pt x="796" y="1968"/>
                    </a:cubicBezTo>
                    <a:cubicBezTo>
                      <a:pt x="840" y="1968"/>
                      <a:pt x="880" y="1957"/>
                      <a:pt x="910" y="1927"/>
                    </a:cubicBezTo>
                    <a:cubicBezTo>
                      <a:pt x="963" y="1874"/>
                      <a:pt x="963" y="1784"/>
                      <a:pt x="963" y="1713"/>
                    </a:cubicBezTo>
                    <a:cubicBezTo>
                      <a:pt x="963" y="1142"/>
                      <a:pt x="982" y="571"/>
                      <a:pt x="999" y="1"/>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3"/>
              <p:cNvSpPr/>
              <p:nvPr/>
            </p:nvSpPr>
            <p:spPr>
              <a:xfrm>
                <a:off x="6708892" y="1617104"/>
                <a:ext cx="80924" cy="67694"/>
              </a:xfrm>
              <a:custGeom>
                <a:avLst/>
                <a:gdLst/>
                <a:ahLst/>
                <a:cxnLst/>
                <a:rect l="l" t="t" r="r" b="b"/>
                <a:pathLst>
                  <a:path w="2355" h="1970" extrusionOk="0">
                    <a:moveTo>
                      <a:pt x="160" y="0"/>
                    </a:moveTo>
                    <a:cubicBezTo>
                      <a:pt x="0" y="571"/>
                      <a:pt x="214" y="1320"/>
                      <a:pt x="678" y="1677"/>
                    </a:cubicBezTo>
                    <a:cubicBezTo>
                      <a:pt x="925" y="1876"/>
                      <a:pt x="1239" y="1969"/>
                      <a:pt x="1556" y="1969"/>
                    </a:cubicBezTo>
                    <a:cubicBezTo>
                      <a:pt x="1833" y="1969"/>
                      <a:pt x="2113" y="1898"/>
                      <a:pt x="2354" y="1765"/>
                    </a:cubicBezTo>
                    <a:cubicBezTo>
                      <a:pt x="1444" y="1498"/>
                      <a:pt x="624" y="838"/>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5339E937-11BA-ED9C-1180-5B9A60932824}"/>
              </a:ext>
            </a:extLst>
          </p:cNvPr>
          <p:cNvSpPr txBox="1"/>
          <p:nvPr/>
        </p:nvSpPr>
        <p:spPr>
          <a:xfrm>
            <a:off x="163624" y="1291685"/>
            <a:ext cx="6208697" cy="3735446"/>
          </a:xfrm>
          <a:prstGeom prst="rect">
            <a:avLst/>
          </a:prstGeom>
          <a:noFill/>
        </p:spPr>
        <p:txBody>
          <a:bodyPr wrap="square">
            <a:spAutoFit/>
          </a:bodyPr>
          <a:lstStyle/>
          <a:p>
            <a:pPr algn="just" rtl="0">
              <a:lnSpc>
                <a:spcPct val="150000"/>
              </a:lnSpc>
              <a:spcBef>
                <a:spcPts val="1000"/>
              </a:spcBef>
              <a:spcAft>
                <a:spcPts val="0"/>
              </a:spcAft>
            </a:pPr>
            <a:r>
              <a:rPr lang="en-US" sz="1400" b="0" i="0" u="none" strike="noStrike" dirty="0">
                <a:solidFill>
                  <a:srgbClr val="000000"/>
                </a:solidFill>
                <a:effectLst/>
                <a:latin typeface="Abadi" panose="020B0604020104020204" pitchFamily="34" charset="0"/>
              </a:rPr>
              <a:t>The English Premier League (EPL) is one of the most popular and competitive football leagues in the world. The 2018/2019 season promises to be another exciting year for fans, players, and businesses alike. With 10 teams competing for the coveted title, each match brings a new level of intensity and drama.</a:t>
            </a:r>
            <a:endParaRPr lang="en-US" b="0" dirty="0">
              <a:effectLst/>
              <a:latin typeface="Abadi" panose="020B0604020104020204" pitchFamily="34" charset="0"/>
            </a:endParaRPr>
          </a:p>
          <a:p>
            <a:pPr algn="just" rtl="0">
              <a:lnSpc>
                <a:spcPct val="150000"/>
              </a:lnSpc>
              <a:spcBef>
                <a:spcPts val="1000"/>
              </a:spcBef>
              <a:spcAft>
                <a:spcPts val="0"/>
              </a:spcAft>
            </a:pPr>
            <a:r>
              <a:rPr lang="en-US" sz="1400" b="0" i="0" u="none" strike="noStrike" dirty="0">
                <a:solidFill>
                  <a:srgbClr val="000000"/>
                </a:solidFill>
                <a:effectLst/>
                <a:latin typeface="Abadi" panose="020B0604020104020204" pitchFamily="34" charset="0"/>
              </a:rPr>
              <a:t>As business intelligence analysts, it is important to understand that by analyzing data on player performance and market trends, companies can make informed decisions about how to profit from this lucrative industry. It is a great opportunity to analyze data and uncover insights that can help drive success for companies operating in this dynamic industry.</a:t>
            </a:r>
            <a:endParaRPr lang="en-US" b="0" dirty="0">
              <a:effectLst/>
              <a:latin typeface="Abadi" panose="020B0604020104020204" pitchFamily="34" charset="0"/>
            </a:endParaRPr>
          </a:p>
          <a:p>
            <a:pPr>
              <a:lnSpc>
                <a:spcPct val="150000"/>
              </a:lnSpc>
            </a:pPr>
            <a:br>
              <a:rPr lang="en-US" dirty="0">
                <a:latin typeface="Abadi" panose="020B0604020104020204" pitchFamily="34" charset="0"/>
              </a:rPr>
            </a:br>
            <a:endParaRPr lang="ar-EG" dirty="0">
              <a:latin typeface="Abadi" panose="020B0604020104020204" pitchFamily="34" charset="0"/>
            </a:endParaRPr>
          </a:p>
        </p:txBody>
      </p:sp>
    </p:spTree>
    <p:extLst>
      <p:ext uri="{BB962C8B-B14F-4D97-AF65-F5344CB8AC3E}">
        <p14:creationId xmlns:p14="http://schemas.microsoft.com/office/powerpoint/2010/main" val="12120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88A4D9A-710E-7B3C-4E4F-0416372EA3B0}"/>
              </a:ext>
            </a:extLst>
          </p:cNvPr>
          <p:cNvSpPr txBox="1"/>
          <p:nvPr/>
        </p:nvSpPr>
        <p:spPr>
          <a:xfrm>
            <a:off x="300035" y="1302097"/>
            <a:ext cx="8001002" cy="3284041"/>
          </a:xfrm>
          <a:prstGeom prst="rect">
            <a:avLst/>
          </a:prstGeom>
          <a:noFill/>
        </p:spPr>
        <p:txBody>
          <a:bodyPr wrap="square">
            <a:spAutoFit/>
          </a:bodyPr>
          <a:lstStyle/>
          <a:p>
            <a:pPr>
              <a:lnSpc>
                <a:spcPct val="150000"/>
              </a:lnSpc>
            </a:pPr>
            <a:r>
              <a:rPr lang="en-US" dirty="0"/>
              <a:t>We have a dataset for the English Premier League containing 5 Entities:</a:t>
            </a:r>
          </a:p>
          <a:p>
            <a:pPr marL="285750" indent="-285750">
              <a:lnSpc>
                <a:spcPct val="150000"/>
              </a:lnSpc>
              <a:buFont typeface="Arial" panose="020B0604020202020204" pitchFamily="34" charset="0"/>
              <a:buChar char="•"/>
            </a:pPr>
            <a:r>
              <a:rPr lang="en-US" b="1" dirty="0"/>
              <a:t>Player</a:t>
            </a:r>
            <a:r>
              <a:rPr lang="en-US" dirty="0"/>
              <a:t> : (</a:t>
            </a:r>
            <a:r>
              <a:rPr lang="en-US" dirty="0" err="1"/>
              <a:t>full_name</a:t>
            </a:r>
            <a:r>
              <a:rPr lang="en-US" dirty="0"/>
              <a:t>, age , ID ,  position)</a:t>
            </a:r>
          </a:p>
          <a:p>
            <a:pPr marL="285750" indent="-285750">
              <a:lnSpc>
                <a:spcPct val="150000"/>
              </a:lnSpc>
              <a:buFont typeface="Arial" panose="020B0604020202020204" pitchFamily="34" charset="0"/>
              <a:buChar char="•"/>
            </a:pPr>
            <a:r>
              <a:rPr lang="en-US" b="1" dirty="0"/>
              <a:t>Team</a:t>
            </a:r>
            <a:r>
              <a:rPr lang="en-US" dirty="0"/>
              <a:t> : (Team_name, Sponsor , </a:t>
            </a:r>
            <a:r>
              <a:rPr lang="en-US" dirty="0" err="1"/>
              <a:t>Sponsor_value</a:t>
            </a:r>
            <a:r>
              <a:rPr lang="en-US" dirty="0"/>
              <a:t>)</a:t>
            </a:r>
          </a:p>
          <a:p>
            <a:pPr marL="285750" indent="-285750">
              <a:lnSpc>
                <a:spcPct val="150000"/>
              </a:lnSpc>
              <a:buFont typeface="Arial" panose="020B0604020202020204" pitchFamily="34" charset="0"/>
              <a:buChar char="•"/>
            </a:pPr>
            <a:r>
              <a:rPr lang="en-US" b="1" dirty="0"/>
              <a:t>Manger</a:t>
            </a:r>
            <a:r>
              <a:rPr lang="en-US" dirty="0"/>
              <a:t>: (</a:t>
            </a:r>
            <a:r>
              <a:rPr lang="en-US" dirty="0" err="1"/>
              <a:t>Manger_name</a:t>
            </a:r>
            <a:r>
              <a:rPr lang="en-US" dirty="0"/>
              <a:t> , </a:t>
            </a:r>
            <a:r>
              <a:rPr lang="en-US" dirty="0" err="1"/>
              <a:t>Manger_age</a:t>
            </a:r>
            <a:r>
              <a:rPr lang="en-US" dirty="0"/>
              <a:t>, </a:t>
            </a:r>
            <a:r>
              <a:rPr lang="en-US" dirty="0" err="1"/>
              <a:t>Manger_Assistant</a:t>
            </a:r>
            <a:r>
              <a:rPr lang="en-US" dirty="0"/>
              <a:t>, </a:t>
            </a:r>
            <a:r>
              <a:rPr lang="en-US" dirty="0" err="1"/>
              <a:t>MGRPointRate</a:t>
            </a:r>
            <a:r>
              <a:rPr lang="en-US" dirty="0"/>
              <a:t> )</a:t>
            </a:r>
          </a:p>
          <a:p>
            <a:pPr marL="285750" indent="-285750">
              <a:lnSpc>
                <a:spcPct val="150000"/>
              </a:lnSpc>
              <a:buFont typeface="Arial" panose="020B0604020202020204" pitchFamily="34" charset="0"/>
              <a:buChar char="•"/>
            </a:pPr>
            <a:r>
              <a:rPr lang="en-US" b="1" dirty="0"/>
              <a:t>Stadium</a:t>
            </a:r>
            <a:r>
              <a:rPr lang="en-US" dirty="0"/>
              <a:t> : ( </a:t>
            </a:r>
            <a:r>
              <a:rPr lang="en-US" dirty="0" err="1"/>
              <a:t>stadium_name</a:t>
            </a:r>
            <a:r>
              <a:rPr lang="en-US" dirty="0"/>
              <a:t>, </a:t>
            </a:r>
            <a:r>
              <a:rPr lang="en-US" dirty="0" err="1"/>
              <a:t>average_attendance_overall</a:t>
            </a:r>
            <a:r>
              <a:rPr lang="en-US" dirty="0"/>
              <a:t> , county , </a:t>
            </a:r>
            <a:r>
              <a:rPr lang="en-US" dirty="0" err="1"/>
              <a:t>price_ticket</a:t>
            </a:r>
            <a:r>
              <a:rPr lang="en-US" dirty="0"/>
              <a:t> , stadium_website )</a:t>
            </a:r>
          </a:p>
          <a:p>
            <a:pPr marL="285750" indent="-285750">
              <a:lnSpc>
                <a:spcPct val="150000"/>
              </a:lnSpc>
              <a:buFont typeface="Arial" panose="020B0604020202020204" pitchFamily="34" charset="0"/>
              <a:buChar char="•"/>
            </a:pPr>
            <a:r>
              <a:rPr lang="en-US" b="1" dirty="0"/>
              <a:t>Performance:</a:t>
            </a:r>
            <a:r>
              <a:rPr lang="en-US" dirty="0"/>
              <a:t> ( Minutes, Assists, Clean Sheets, </a:t>
            </a:r>
            <a:r>
              <a:rPr lang="en-US" dirty="0" err="1"/>
              <a:t>Concended_Goals</a:t>
            </a:r>
            <a:r>
              <a:rPr lang="en-US" dirty="0"/>
              <a:t>, </a:t>
            </a:r>
            <a:r>
              <a:rPr lang="en-US" dirty="0" err="1"/>
              <a:t>Yellow_Cards</a:t>
            </a:r>
            <a:r>
              <a:rPr lang="en-US" dirty="0"/>
              <a:t> , </a:t>
            </a:r>
            <a:r>
              <a:rPr lang="en-US" dirty="0" err="1"/>
              <a:t>Red_Cards</a:t>
            </a:r>
            <a:r>
              <a:rPr lang="en-US" dirty="0"/>
              <a:t> , </a:t>
            </a:r>
            <a:r>
              <a:rPr lang="en-US" dirty="0" err="1"/>
              <a:t>Pass_Accuracy</a:t>
            </a:r>
            <a:r>
              <a:rPr lang="en-US" dirty="0"/>
              <a:t>, </a:t>
            </a:r>
            <a:r>
              <a:rPr lang="en-US" dirty="0" err="1"/>
              <a:t>Shot_Accuracy</a:t>
            </a:r>
            <a:r>
              <a:rPr lang="en-US" dirty="0"/>
              <a:t> , </a:t>
            </a:r>
            <a:r>
              <a:rPr lang="en-US" dirty="0" err="1"/>
              <a:t>Chances_Created</a:t>
            </a:r>
            <a:r>
              <a:rPr lang="en-US" dirty="0"/>
              <a:t>, </a:t>
            </a:r>
            <a:r>
              <a:rPr lang="en-US" dirty="0" err="1"/>
              <a:t>Conversion_Rate</a:t>
            </a:r>
            <a:r>
              <a:rPr lang="en-US" dirty="0"/>
              <a:t>, Clearances, </a:t>
            </a:r>
            <a:r>
              <a:rPr lang="en-US" dirty="0" err="1"/>
              <a:t>Intraceptions</a:t>
            </a:r>
            <a:r>
              <a:rPr lang="en-US" dirty="0"/>
              <a:t> , </a:t>
            </a:r>
            <a:r>
              <a:rPr lang="en-US" dirty="0" err="1"/>
              <a:t>Blocks,Tackles_Made</a:t>
            </a:r>
            <a:r>
              <a:rPr lang="en-US" dirty="0"/>
              <a:t>, Aerial Duels, </a:t>
            </a:r>
            <a:r>
              <a:rPr lang="en-US" dirty="0" err="1"/>
              <a:t>Forward_Passes</a:t>
            </a:r>
            <a:r>
              <a:rPr lang="en-US" dirty="0"/>
              <a:t>, Annual Salary, Goals , </a:t>
            </a:r>
            <a:r>
              <a:rPr lang="en-US" dirty="0" err="1"/>
              <a:t>saves_rate</a:t>
            </a:r>
            <a:r>
              <a:rPr lang="en-US" dirty="0"/>
              <a:t>)</a:t>
            </a:r>
            <a:endParaRPr lang="ar-EG" dirty="0"/>
          </a:p>
        </p:txBody>
      </p:sp>
      <p:sp>
        <p:nvSpPr>
          <p:cNvPr id="9" name="Rectangle 9">
            <a:extLst>
              <a:ext uri="{FF2B5EF4-FFF2-40B4-BE49-F238E27FC236}">
                <a16:creationId xmlns:a16="http://schemas.microsoft.com/office/drawing/2014/main" id="{879F7F17-8A6F-122D-02BF-4388BAE34FD9}"/>
              </a:ext>
            </a:extLst>
          </p:cNvPr>
          <p:cNvSpPr>
            <a:spLocks noChangeArrowheads="1"/>
          </p:cNvSpPr>
          <p:nvPr/>
        </p:nvSpPr>
        <p:spPr bwMode="auto">
          <a:xfrm>
            <a:off x="164306" y="74786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2100" b="1" i="0" u="none" strike="noStrike" cap="none" normalizeH="0" baseline="0" dirty="0">
                <a:ln>
                  <a:noFill/>
                </a:ln>
                <a:solidFill>
                  <a:srgbClr val="49BA49"/>
                </a:solidFill>
                <a:effectLst/>
                <a:latin typeface="Roboto Slab" pitchFamily="2" charset="0"/>
                <a:cs typeface="Roboto Slab" pitchFamily="2" charset="0"/>
              </a:rPr>
              <a:t>Entity Relationship Diagram ( ERD )         </a:t>
            </a:r>
            <a:r>
              <a:rPr kumimoji="0" lang="ar-EG" altLang="ar-EG" sz="2700" b="1" i="0" u="none" strike="noStrike" cap="none" normalizeH="0" baseline="0" dirty="0">
                <a:ln>
                  <a:noFill/>
                </a:ln>
                <a:solidFill>
                  <a:srgbClr val="49BA49"/>
                </a:solidFill>
                <a:effectLst/>
                <a:latin typeface="Roboto Slab" pitchFamily="2" charset="0"/>
                <a:cs typeface="Roboto Slab" pitchFamily="2" charset="0"/>
              </a:rPr>
              <a:t>       </a:t>
            </a:r>
            <a:endParaRPr kumimoji="0" lang="ar-EG" altLang="ar-EG" sz="9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800" b="0" i="0" u="none" strike="noStrike" cap="none" normalizeH="0" baseline="0" dirty="0">
              <a:ln>
                <a:noFill/>
              </a:ln>
              <a:solidFill>
                <a:schemeClr val="tx1"/>
              </a:solidFill>
              <a:effectLst/>
              <a:latin typeface="Arial" panose="020B0604020202020204" pitchFamily="34" charset="0"/>
            </a:endParaRPr>
          </a:p>
        </p:txBody>
      </p:sp>
      <p:pic>
        <p:nvPicPr>
          <p:cNvPr id="2058" name="Picture 10">
            <a:extLst>
              <a:ext uri="{FF2B5EF4-FFF2-40B4-BE49-F238E27FC236}">
                <a16:creationId xmlns:a16="http://schemas.microsoft.com/office/drawing/2014/main" id="{602050B8-333A-D575-0559-04DA8172E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756" y="747862"/>
            <a:ext cx="542925" cy="43815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oogle Shape;339;p21">
            <a:extLst>
              <a:ext uri="{FF2B5EF4-FFF2-40B4-BE49-F238E27FC236}">
                <a16:creationId xmlns:a16="http://schemas.microsoft.com/office/drawing/2014/main" id="{E6C80F6F-AC6F-9A68-A1E9-1E8EAB57C515}"/>
              </a:ext>
            </a:extLst>
          </p:cNvPr>
          <p:cNvGrpSpPr/>
          <p:nvPr/>
        </p:nvGrpSpPr>
        <p:grpSpPr>
          <a:xfrm>
            <a:off x="8382662" y="4395638"/>
            <a:ext cx="461303" cy="405487"/>
            <a:chOff x="4182481" y="2340959"/>
            <a:chExt cx="368218" cy="323665"/>
          </a:xfrm>
        </p:grpSpPr>
        <p:sp>
          <p:nvSpPr>
            <p:cNvPr id="11" name="Google Shape;340;p21">
              <a:extLst>
                <a:ext uri="{FF2B5EF4-FFF2-40B4-BE49-F238E27FC236}">
                  <a16:creationId xmlns:a16="http://schemas.microsoft.com/office/drawing/2014/main" id="{D7902C31-3546-37AC-5BE2-FF91568D96D7}"/>
                </a:ext>
              </a:extLst>
            </p:cNvPr>
            <p:cNvSpPr/>
            <p:nvPr/>
          </p:nvSpPr>
          <p:spPr>
            <a:xfrm>
              <a:off x="4182481" y="2340959"/>
              <a:ext cx="368218" cy="323466"/>
            </a:xfrm>
            <a:custGeom>
              <a:avLst/>
              <a:gdLst/>
              <a:ahLst/>
              <a:cxnLst/>
              <a:rect l="l" t="t" r="r" b="b"/>
              <a:pathLst>
                <a:path w="20414" h="17933" extrusionOk="0">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1;p21">
              <a:extLst>
                <a:ext uri="{FF2B5EF4-FFF2-40B4-BE49-F238E27FC236}">
                  <a16:creationId xmlns:a16="http://schemas.microsoft.com/office/drawing/2014/main" id="{CF361F54-7CDE-0E5D-585E-0E2EB8BF4C2F}"/>
                </a:ext>
              </a:extLst>
            </p:cNvPr>
            <p:cNvSpPr/>
            <p:nvPr/>
          </p:nvSpPr>
          <p:spPr>
            <a:xfrm>
              <a:off x="4205134" y="2346658"/>
              <a:ext cx="325000" cy="317965"/>
            </a:xfrm>
            <a:custGeom>
              <a:avLst/>
              <a:gdLst/>
              <a:ahLst/>
              <a:cxnLst/>
              <a:rect l="l" t="t" r="r" b="b"/>
              <a:pathLst>
                <a:path w="18018" h="17628" extrusionOk="0">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201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C383F-61F3-50E4-C6B4-7CE941A4F99A}"/>
              </a:ext>
            </a:extLst>
          </p:cNvPr>
          <p:cNvSpPr txBox="1"/>
          <p:nvPr/>
        </p:nvSpPr>
        <p:spPr>
          <a:xfrm>
            <a:off x="0" y="601980"/>
            <a:ext cx="8808243" cy="4031873"/>
          </a:xfrm>
          <a:prstGeom prst="rect">
            <a:avLst/>
          </a:prstGeom>
          <a:noFill/>
        </p:spPr>
        <p:txBody>
          <a:bodyPr wrap="square">
            <a:spAutoFit/>
          </a:bodyPr>
          <a:lstStyle/>
          <a:p>
            <a:pPr marL="457200" rtl="0" fontAlgn="base">
              <a:lnSpc>
                <a:spcPct val="150000"/>
              </a:lnSpc>
              <a:spcBef>
                <a:spcPts val="1000"/>
              </a:spcBef>
              <a:spcAft>
                <a:spcPts val="0"/>
              </a:spcAft>
            </a:pPr>
            <a:r>
              <a:rPr lang="en-US" sz="2000" b="1" i="0" u="none" strike="noStrike" dirty="0">
                <a:solidFill>
                  <a:schemeClr val="bg1">
                    <a:lumMod val="50000"/>
                  </a:schemeClr>
                </a:solidFill>
                <a:effectLst/>
                <a:latin typeface="Roboto" panose="02000000000000000000" pitchFamily="2" charset="0"/>
              </a:rPr>
              <a:t>Rules to drawing ERD</a:t>
            </a:r>
          </a:p>
          <a:p>
            <a:pPr marL="457200" rtl="0" fontAlgn="base">
              <a:spcBef>
                <a:spcPts val="100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 The team </a:t>
            </a:r>
            <a:r>
              <a:rPr lang="en-US" sz="1600" b="1" i="0" u="none" strike="noStrike" dirty="0">
                <a:solidFill>
                  <a:srgbClr val="FF0000"/>
                </a:solidFill>
                <a:effectLst/>
                <a:latin typeface="Roboto" panose="02000000000000000000" pitchFamily="2" charset="0"/>
              </a:rPr>
              <a:t>must</a:t>
            </a:r>
            <a:r>
              <a:rPr lang="en-US" sz="1600" b="0" i="0" u="none" strike="noStrike" dirty="0">
                <a:solidFill>
                  <a:srgbClr val="000000"/>
                </a:solidFill>
                <a:effectLst/>
                <a:latin typeface="Roboto" panose="02000000000000000000" pitchFamily="2" charset="0"/>
              </a:rPr>
              <a:t> have a list of players, and each player has a name, Age, and Position.</a:t>
            </a:r>
          </a:p>
          <a:p>
            <a:pPr marL="457200" rtl="0" fontAlgn="base">
              <a:spcBef>
                <a:spcPts val="100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 Each player must be in a team and have a captain --among its players.</a:t>
            </a:r>
          </a:p>
          <a:p>
            <a:pPr marL="457200" rtl="0" fontAlgn="base">
              <a:spcBef>
                <a:spcPts val="100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 Each player’s performance includes Minutes, Assists, Clean Sheets, Conceded Goals,    Yellow Cards, Red Cards, Pass Accuracy, Shot Accuracy, Chances Created, Conversion Rate, Clearances, Interceptions, Blocks, Tackles Made, Aerial Duels, Forward Passes, Annual Salary, Goals and saves rate. </a:t>
            </a:r>
          </a:p>
          <a:p>
            <a:pPr marL="457200" rtl="0" fontAlgn="base">
              <a:spcBef>
                <a:spcPts val="100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 Each team has a </a:t>
            </a:r>
            <a:r>
              <a:rPr lang="en-US" sz="1600" b="1" i="0" u="none" strike="noStrike" dirty="0">
                <a:solidFill>
                  <a:srgbClr val="FF0000"/>
                </a:solidFill>
                <a:effectLst/>
                <a:latin typeface="Roboto" panose="02000000000000000000" pitchFamily="2" charset="0"/>
              </a:rPr>
              <a:t>unique name</a:t>
            </a:r>
            <a:r>
              <a:rPr lang="en-US" sz="1600" b="0" i="0" u="none" strike="noStrike" dirty="0">
                <a:solidFill>
                  <a:srgbClr val="000000"/>
                </a:solidFill>
                <a:effectLst/>
                <a:latin typeface="Roboto" panose="02000000000000000000" pitchFamily="2" charset="0"/>
              </a:rPr>
              <a:t> and sponsor and sponsor value</a:t>
            </a:r>
            <a:r>
              <a:rPr lang="en-US" sz="1600" dirty="0">
                <a:latin typeface="Roboto" panose="02000000000000000000" pitchFamily="2" charset="0"/>
              </a:rPr>
              <a:t>.</a:t>
            </a:r>
            <a:endParaRPr lang="en-US" sz="1600" b="0" i="0" u="none" strike="noStrike" dirty="0">
              <a:solidFill>
                <a:srgbClr val="000000"/>
              </a:solidFill>
              <a:effectLst/>
              <a:latin typeface="Roboto" panose="02000000000000000000" pitchFamily="2" charset="0"/>
            </a:endParaRPr>
          </a:p>
          <a:p>
            <a:pPr marL="457200" rtl="0" fontAlgn="base">
              <a:spcBef>
                <a:spcPts val="100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 Each team must have a manager with a </a:t>
            </a:r>
            <a:r>
              <a:rPr lang="en-US" sz="1600" b="1" i="0" u="none" strike="noStrike" dirty="0">
                <a:solidFill>
                  <a:srgbClr val="FF0000"/>
                </a:solidFill>
                <a:effectLst/>
                <a:latin typeface="Roboto" panose="02000000000000000000" pitchFamily="2" charset="0"/>
              </a:rPr>
              <a:t>unique name,</a:t>
            </a:r>
            <a:r>
              <a:rPr lang="en-US" sz="1600" b="0" i="0" u="none" strike="noStrike" dirty="0">
                <a:solidFill>
                  <a:srgbClr val="000000"/>
                </a:solidFill>
                <a:effectLst/>
                <a:latin typeface="Roboto" panose="02000000000000000000" pitchFamily="2" charset="0"/>
              </a:rPr>
              <a:t> age, Assistant, and Point Rate, who must manage one team.</a:t>
            </a:r>
          </a:p>
          <a:p>
            <a:pPr marL="457200" rtl="0" fontAlgn="base">
              <a:spcBef>
                <a:spcPts val="100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 Each team </a:t>
            </a:r>
            <a:r>
              <a:rPr lang="en-US" sz="1600" b="1" i="0" u="none" strike="noStrike" dirty="0">
                <a:solidFill>
                  <a:srgbClr val="FF0000"/>
                </a:solidFill>
                <a:effectLst/>
                <a:latin typeface="Roboto" panose="02000000000000000000" pitchFamily="2" charset="0"/>
              </a:rPr>
              <a:t>must</a:t>
            </a:r>
            <a:r>
              <a:rPr lang="en-US" sz="1600" b="0" i="0" u="none" strike="noStrike" dirty="0">
                <a:solidFill>
                  <a:srgbClr val="000000"/>
                </a:solidFill>
                <a:effectLst/>
                <a:latin typeface="Roboto" panose="02000000000000000000" pitchFamily="2" charset="0"/>
              </a:rPr>
              <a:t> have a stadium that has a </a:t>
            </a:r>
            <a:r>
              <a:rPr lang="en-US" sz="1600" b="1" i="0" u="none" strike="noStrike" dirty="0">
                <a:solidFill>
                  <a:srgbClr val="FF0000"/>
                </a:solidFill>
                <a:effectLst/>
                <a:latin typeface="Roboto" panose="02000000000000000000" pitchFamily="2" charset="0"/>
              </a:rPr>
              <a:t>unique name,</a:t>
            </a:r>
            <a:r>
              <a:rPr lang="en-US" sz="1600" b="0" i="0" u="none" strike="noStrike" dirty="0">
                <a:solidFill>
                  <a:srgbClr val="000000"/>
                </a:solidFill>
                <a:effectLst/>
                <a:latin typeface="Roboto" panose="02000000000000000000" pitchFamily="2" charset="0"/>
              </a:rPr>
              <a:t> average attendance, county, price ticket, and website, one stadium for each team.</a:t>
            </a:r>
          </a:p>
        </p:txBody>
      </p:sp>
    </p:spTree>
    <p:extLst>
      <p:ext uri="{BB962C8B-B14F-4D97-AF65-F5344CB8AC3E}">
        <p14:creationId xmlns:p14="http://schemas.microsoft.com/office/powerpoint/2010/main" val="233029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FAC4954-1150-FBC4-5FDA-5F44DE9CCE3A}"/>
              </a:ext>
            </a:extLst>
          </p:cNvPr>
          <p:cNvGrpSpPr/>
          <p:nvPr/>
        </p:nvGrpSpPr>
        <p:grpSpPr>
          <a:xfrm>
            <a:off x="0" y="2832"/>
            <a:ext cx="9152133" cy="5157021"/>
            <a:chOff x="0" y="-13521"/>
            <a:chExt cx="9152133" cy="5157021"/>
          </a:xfrm>
        </p:grpSpPr>
        <p:grpSp>
          <p:nvGrpSpPr>
            <p:cNvPr id="1179" name="Group 1178">
              <a:extLst>
                <a:ext uri="{FF2B5EF4-FFF2-40B4-BE49-F238E27FC236}">
                  <a16:creationId xmlns:a16="http://schemas.microsoft.com/office/drawing/2014/main" id="{35FB63CC-300F-0E57-AD26-ABBB9C4B2901}"/>
                </a:ext>
              </a:extLst>
            </p:cNvPr>
            <p:cNvGrpSpPr/>
            <p:nvPr/>
          </p:nvGrpSpPr>
          <p:grpSpPr>
            <a:xfrm>
              <a:off x="0" y="-13521"/>
              <a:ext cx="9152133" cy="5157021"/>
              <a:chOff x="0" y="0"/>
              <a:chExt cx="9152133" cy="5157021"/>
            </a:xfrm>
          </p:grpSpPr>
          <p:pic>
            <p:nvPicPr>
              <p:cNvPr id="1028" name="Picture 4" descr="Checkered Paper Images - Free Download on Freepik">
                <a:extLst>
                  <a:ext uri="{FF2B5EF4-FFF2-40B4-BE49-F238E27FC236}">
                    <a16:creationId xmlns:a16="http://schemas.microsoft.com/office/drawing/2014/main" id="{E49AD5F7-D79B-1AEC-C0A2-F739C65CA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solidFill>
                <a:schemeClr val="accent6">
                  <a:lumMod val="95000"/>
                </a:schemeClr>
              </a:solidFill>
              <a:ln w="12700">
                <a:solidFill>
                  <a:schemeClr val="accent4">
                    <a:lumMod val="10000"/>
                  </a:schemeClr>
                </a:solidFill>
              </a:ln>
            </p:spPr>
          </p:pic>
          <p:sp>
            <p:nvSpPr>
              <p:cNvPr id="3" name="Rectangle 2">
                <a:extLst>
                  <a:ext uri="{FF2B5EF4-FFF2-40B4-BE49-F238E27FC236}">
                    <a16:creationId xmlns:a16="http://schemas.microsoft.com/office/drawing/2014/main" id="{276E4281-00AB-66F7-4CC5-D60FA7C57A69}"/>
                  </a:ext>
                </a:extLst>
              </p:cNvPr>
              <p:cNvSpPr/>
              <p:nvPr/>
            </p:nvSpPr>
            <p:spPr>
              <a:xfrm>
                <a:off x="6880231" y="2323525"/>
                <a:ext cx="1107281" cy="421481"/>
              </a:xfrm>
              <a:prstGeom prst="rect">
                <a:avLst/>
              </a:prstGeom>
              <a:solidFill>
                <a:schemeClr val="accent6">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Player</a:t>
                </a:r>
                <a:endParaRPr lang="ar-EG" b="1" dirty="0"/>
              </a:p>
            </p:txBody>
          </p:sp>
          <p:sp>
            <p:nvSpPr>
              <p:cNvPr id="4" name="Rectangle 3">
                <a:extLst>
                  <a:ext uri="{FF2B5EF4-FFF2-40B4-BE49-F238E27FC236}">
                    <a16:creationId xmlns:a16="http://schemas.microsoft.com/office/drawing/2014/main" id="{36FFEC1C-F670-A986-2CAA-204CD1302D93}"/>
                  </a:ext>
                </a:extLst>
              </p:cNvPr>
              <p:cNvSpPr/>
              <p:nvPr/>
            </p:nvSpPr>
            <p:spPr>
              <a:xfrm>
                <a:off x="5212774" y="3780943"/>
                <a:ext cx="1107281" cy="421481"/>
              </a:xfrm>
              <a:prstGeom prst="rect">
                <a:avLst/>
              </a:prstGeom>
              <a:solidFill>
                <a:schemeClr val="accent6">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Team</a:t>
                </a:r>
                <a:endParaRPr lang="ar-EG" b="1" dirty="0"/>
              </a:p>
            </p:txBody>
          </p:sp>
          <p:sp>
            <p:nvSpPr>
              <p:cNvPr id="5" name="Rectangle 4">
                <a:extLst>
                  <a:ext uri="{FF2B5EF4-FFF2-40B4-BE49-F238E27FC236}">
                    <a16:creationId xmlns:a16="http://schemas.microsoft.com/office/drawing/2014/main" id="{C6F3202A-767F-5FD1-6071-BBCC844C19CF}"/>
                  </a:ext>
                </a:extLst>
              </p:cNvPr>
              <p:cNvSpPr/>
              <p:nvPr/>
            </p:nvSpPr>
            <p:spPr>
              <a:xfrm>
                <a:off x="1928328" y="3345304"/>
                <a:ext cx="1107281" cy="421481"/>
              </a:xfrm>
              <a:prstGeom prst="rect">
                <a:avLst/>
              </a:prstGeom>
              <a:solidFill>
                <a:schemeClr val="accent6">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Stadium</a:t>
                </a:r>
                <a:endParaRPr lang="ar-EG" b="1" dirty="0"/>
              </a:p>
            </p:txBody>
          </p:sp>
          <p:sp>
            <p:nvSpPr>
              <p:cNvPr id="6" name="Rectangle 5">
                <a:extLst>
                  <a:ext uri="{FF2B5EF4-FFF2-40B4-BE49-F238E27FC236}">
                    <a16:creationId xmlns:a16="http://schemas.microsoft.com/office/drawing/2014/main" id="{4BE534B4-4944-C20D-6D77-6A3157484F82}"/>
                  </a:ext>
                </a:extLst>
              </p:cNvPr>
              <p:cNvSpPr/>
              <p:nvPr/>
            </p:nvSpPr>
            <p:spPr>
              <a:xfrm>
                <a:off x="1811537" y="1484326"/>
                <a:ext cx="1107281" cy="421481"/>
              </a:xfrm>
              <a:prstGeom prst="rect">
                <a:avLst/>
              </a:prstGeom>
              <a:solidFill>
                <a:schemeClr val="accent6">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Manager</a:t>
                </a:r>
                <a:endParaRPr lang="ar-EG" b="1" dirty="0"/>
              </a:p>
            </p:txBody>
          </p:sp>
          <p:sp>
            <p:nvSpPr>
              <p:cNvPr id="7" name="Rectangle 6">
                <a:extLst>
                  <a:ext uri="{FF2B5EF4-FFF2-40B4-BE49-F238E27FC236}">
                    <a16:creationId xmlns:a16="http://schemas.microsoft.com/office/drawing/2014/main" id="{ECE30CD6-00AE-B80B-1C47-307D7AA7042D}"/>
                  </a:ext>
                </a:extLst>
              </p:cNvPr>
              <p:cNvSpPr/>
              <p:nvPr/>
            </p:nvSpPr>
            <p:spPr>
              <a:xfrm>
                <a:off x="4412078" y="1062845"/>
                <a:ext cx="1354336" cy="421481"/>
              </a:xfrm>
              <a:prstGeom prst="rect">
                <a:avLst/>
              </a:prstGeom>
              <a:solidFill>
                <a:schemeClr val="accent6">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Performance</a:t>
                </a:r>
                <a:endParaRPr lang="ar-EG" b="1" dirty="0"/>
              </a:p>
            </p:txBody>
          </p:sp>
          <p:sp>
            <p:nvSpPr>
              <p:cNvPr id="11" name="Oval 10">
                <a:extLst>
                  <a:ext uri="{FF2B5EF4-FFF2-40B4-BE49-F238E27FC236}">
                    <a16:creationId xmlns:a16="http://schemas.microsoft.com/office/drawing/2014/main" id="{EBF6A235-BF72-182C-8D99-A7B32E531F36}"/>
                  </a:ext>
                </a:extLst>
              </p:cNvPr>
              <p:cNvSpPr/>
              <p:nvPr/>
            </p:nvSpPr>
            <p:spPr>
              <a:xfrm>
                <a:off x="6861795" y="3766785"/>
                <a:ext cx="1065570" cy="421481"/>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Arial" panose="020B0604020202020204" pitchFamily="34" charset="0"/>
                  </a:rPr>
                  <a:t>full_name</a:t>
                </a:r>
                <a:endParaRPr lang="ar-EG" sz="900" b="1" dirty="0"/>
              </a:p>
            </p:txBody>
          </p:sp>
          <p:sp>
            <p:nvSpPr>
              <p:cNvPr id="13" name="Oval 12">
                <a:extLst>
                  <a:ext uri="{FF2B5EF4-FFF2-40B4-BE49-F238E27FC236}">
                    <a16:creationId xmlns:a16="http://schemas.microsoft.com/office/drawing/2014/main" id="{2A0390A9-CE3B-510C-5170-005C237BD1F1}"/>
                  </a:ext>
                </a:extLst>
              </p:cNvPr>
              <p:cNvSpPr/>
              <p:nvPr/>
            </p:nvSpPr>
            <p:spPr>
              <a:xfrm>
                <a:off x="7448536" y="1167124"/>
                <a:ext cx="700548" cy="521341"/>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Arial" panose="020B0604020202020204" pitchFamily="34" charset="0"/>
                  </a:rPr>
                  <a:t>age</a:t>
                </a:r>
                <a:endParaRPr lang="ar-EG" sz="900" b="1" dirty="0"/>
              </a:p>
            </p:txBody>
          </p:sp>
          <p:sp>
            <p:nvSpPr>
              <p:cNvPr id="14" name="Oval 13">
                <a:extLst>
                  <a:ext uri="{FF2B5EF4-FFF2-40B4-BE49-F238E27FC236}">
                    <a16:creationId xmlns:a16="http://schemas.microsoft.com/office/drawing/2014/main" id="{C32FE3E5-D469-1C91-1382-553B61093D3D}"/>
                  </a:ext>
                </a:extLst>
              </p:cNvPr>
              <p:cNvSpPr/>
              <p:nvPr/>
            </p:nvSpPr>
            <p:spPr>
              <a:xfrm>
                <a:off x="8121947" y="3729252"/>
                <a:ext cx="543175" cy="421481"/>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Arial" panose="020B0604020202020204" pitchFamily="34" charset="0"/>
                  </a:rPr>
                  <a:t>ID</a:t>
                </a:r>
                <a:endParaRPr lang="ar-EG" sz="900" b="1" dirty="0"/>
              </a:p>
            </p:txBody>
          </p:sp>
          <p:sp>
            <p:nvSpPr>
              <p:cNvPr id="15" name="Oval 14">
                <a:extLst>
                  <a:ext uri="{FF2B5EF4-FFF2-40B4-BE49-F238E27FC236}">
                    <a16:creationId xmlns:a16="http://schemas.microsoft.com/office/drawing/2014/main" id="{F5095F46-9F40-F5C4-5F25-BD6EA8A34C5E}"/>
                  </a:ext>
                </a:extLst>
              </p:cNvPr>
              <p:cNvSpPr/>
              <p:nvPr/>
            </p:nvSpPr>
            <p:spPr>
              <a:xfrm>
                <a:off x="8250990" y="3019935"/>
                <a:ext cx="901143" cy="516166"/>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Arial" panose="020B0604020202020204" pitchFamily="34" charset="0"/>
                  </a:rPr>
                  <a:t>position</a:t>
                </a:r>
                <a:endParaRPr lang="ar-EG" sz="900" b="1" dirty="0"/>
              </a:p>
            </p:txBody>
          </p:sp>
          <p:sp>
            <p:nvSpPr>
              <p:cNvPr id="18" name="Oval 17">
                <a:extLst>
                  <a:ext uri="{FF2B5EF4-FFF2-40B4-BE49-F238E27FC236}">
                    <a16:creationId xmlns:a16="http://schemas.microsoft.com/office/drawing/2014/main" id="{7DCF4B3F-9C04-4711-89E3-1C2B80AF1FCF}"/>
                  </a:ext>
                </a:extLst>
              </p:cNvPr>
              <p:cNvSpPr/>
              <p:nvPr/>
            </p:nvSpPr>
            <p:spPr>
              <a:xfrm>
                <a:off x="4247810" y="4417528"/>
                <a:ext cx="783038" cy="421481"/>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Team_name</a:t>
                </a:r>
                <a:endParaRPr lang="ar-EG" sz="900" b="1" dirty="0"/>
              </a:p>
            </p:txBody>
          </p:sp>
          <p:sp>
            <p:nvSpPr>
              <p:cNvPr id="19" name="Oval 18">
                <a:extLst>
                  <a:ext uri="{FF2B5EF4-FFF2-40B4-BE49-F238E27FC236}">
                    <a16:creationId xmlns:a16="http://schemas.microsoft.com/office/drawing/2014/main" id="{B592F4C9-40AC-2377-1551-FE5238C396A4}"/>
                  </a:ext>
                </a:extLst>
              </p:cNvPr>
              <p:cNvSpPr/>
              <p:nvPr/>
            </p:nvSpPr>
            <p:spPr>
              <a:xfrm>
                <a:off x="6103553" y="4735540"/>
                <a:ext cx="866058" cy="421481"/>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Roboto" panose="02000000000000000000" pitchFamily="2" charset="0"/>
                  </a:rPr>
                  <a:t>Sponsor</a:t>
                </a:r>
                <a:endParaRPr lang="ar-EG" sz="900" b="1" dirty="0"/>
              </a:p>
            </p:txBody>
          </p:sp>
          <p:sp>
            <p:nvSpPr>
              <p:cNvPr id="20" name="Oval 19">
                <a:extLst>
                  <a:ext uri="{FF2B5EF4-FFF2-40B4-BE49-F238E27FC236}">
                    <a16:creationId xmlns:a16="http://schemas.microsoft.com/office/drawing/2014/main" id="{690EF2C5-88EC-D35A-3971-57559D4B158A}"/>
                  </a:ext>
                </a:extLst>
              </p:cNvPr>
              <p:cNvSpPr/>
              <p:nvPr/>
            </p:nvSpPr>
            <p:spPr>
              <a:xfrm>
                <a:off x="5170577" y="4647491"/>
                <a:ext cx="866058" cy="498952"/>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Sponsor_value</a:t>
                </a:r>
                <a:endParaRPr lang="ar-EG" sz="900" b="1" dirty="0"/>
              </a:p>
            </p:txBody>
          </p:sp>
          <p:sp>
            <p:nvSpPr>
              <p:cNvPr id="23" name="Oval 22">
                <a:extLst>
                  <a:ext uri="{FF2B5EF4-FFF2-40B4-BE49-F238E27FC236}">
                    <a16:creationId xmlns:a16="http://schemas.microsoft.com/office/drawing/2014/main" id="{5AEF6332-CEF9-B46F-B824-2F1A39C5CF3E}"/>
                  </a:ext>
                </a:extLst>
              </p:cNvPr>
              <p:cNvSpPr/>
              <p:nvPr/>
            </p:nvSpPr>
            <p:spPr>
              <a:xfrm>
                <a:off x="452686" y="495745"/>
                <a:ext cx="864879" cy="652010"/>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Manger_name</a:t>
                </a:r>
                <a:endParaRPr lang="ar-EG" sz="900" b="1" dirty="0"/>
              </a:p>
            </p:txBody>
          </p:sp>
          <p:sp>
            <p:nvSpPr>
              <p:cNvPr id="24" name="Oval 23">
                <a:extLst>
                  <a:ext uri="{FF2B5EF4-FFF2-40B4-BE49-F238E27FC236}">
                    <a16:creationId xmlns:a16="http://schemas.microsoft.com/office/drawing/2014/main" id="{3213E2AB-B9F7-2E08-210B-73F6FDDD53A9}"/>
                  </a:ext>
                </a:extLst>
              </p:cNvPr>
              <p:cNvSpPr/>
              <p:nvPr/>
            </p:nvSpPr>
            <p:spPr>
              <a:xfrm>
                <a:off x="2279949" y="437790"/>
                <a:ext cx="898139" cy="497573"/>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Roboto" panose="02000000000000000000" pitchFamily="2" charset="0"/>
                  </a:rPr>
                  <a:t>Manger_age</a:t>
                </a:r>
                <a:endParaRPr lang="ar-EG" sz="900" b="1" dirty="0"/>
              </a:p>
            </p:txBody>
          </p:sp>
          <p:sp>
            <p:nvSpPr>
              <p:cNvPr id="26" name="Oval 25">
                <a:extLst>
                  <a:ext uri="{FF2B5EF4-FFF2-40B4-BE49-F238E27FC236}">
                    <a16:creationId xmlns:a16="http://schemas.microsoft.com/office/drawing/2014/main" id="{52E19A82-C3E3-AEF3-63BC-EE7BE3724A36}"/>
                  </a:ext>
                </a:extLst>
              </p:cNvPr>
              <p:cNvSpPr/>
              <p:nvPr/>
            </p:nvSpPr>
            <p:spPr>
              <a:xfrm>
                <a:off x="160787" y="1307780"/>
                <a:ext cx="1338431" cy="434724"/>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Roboto" panose="02000000000000000000" pitchFamily="2" charset="0"/>
                  </a:rPr>
                  <a:t>MGRPointRate</a:t>
                </a:r>
                <a:endParaRPr lang="ar-EG" sz="900" b="1" dirty="0"/>
              </a:p>
            </p:txBody>
          </p:sp>
          <p:sp>
            <p:nvSpPr>
              <p:cNvPr id="27" name="Oval 26">
                <a:extLst>
                  <a:ext uri="{FF2B5EF4-FFF2-40B4-BE49-F238E27FC236}">
                    <a16:creationId xmlns:a16="http://schemas.microsoft.com/office/drawing/2014/main" id="{0D002417-6CEB-A98E-36F0-ABCBC268AA46}"/>
                  </a:ext>
                </a:extLst>
              </p:cNvPr>
              <p:cNvSpPr/>
              <p:nvPr/>
            </p:nvSpPr>
            <p:spPr>
              <a:xfrm>
                <a:off x="1284774" y="159175"/>
                <a:ext cx="982741" cy="652010"/>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Manger_Assistant</a:t>
                </a:r>
                <a:endParaRPr lang="ar-EG" sz="900" b="1" dirty="0"/>
              </a:p>
            </p:txBody>
          </p:sp>
          <p:sp>
            <p:nvSpPr>
              <p:cNvPr id="30" name="Oval 29">
                <a:extLst>
                  <a:ext uri="{FF2B5EF4-FFF2-40B4-BE49-F238E27FC236}">
                    <a16:creationId xmlns:a16="http://schemas.microsoft.com/office/drawing/2014/main" id="{06E4FED7-DBF0-10B5-97D1-3B295BB4D07F}"/>
                  </a:ext>
                </a:extLst>
              </p:cNvPr>
              <p:cNvSpPr/>
              <p:nvPr/>
            </p:nvSpPr>
            <p:spPr>
              <a:xfrm>
                <a:off x="1922801" y="4474721"/>
                <a:ext cx="1333492" cy="434724"/>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stadium_name</a:t>
                </a:r>
                <a:endParaRPr lang="ar-EG" sz="900" b="1" dirty="0"/>
              </a:p>
            </p:txBody>
          </p:sp>
          <p:sp>
            <p:nvSpPr>
              <p:cNvPr id="31" name="Oval 30">
                <a:extLst>
                  <a:ext uri="{FF2B5EF4-FFF2-40B4-BE49-F238E27FC236}">
                    <a16:creationId xmlns:a16="http://schemas.microsoft.com/office/drawing/2014/main" id="{5E74C74A-69F0-4031-840C-B215E0B5692A}"/>
                  </a:ext>
                </a:extLst>
              </p:cNvPr>
              <p:cNvSpPr/>
              <p:nvPr/>
            </p:nvSpPr>
            <p:spPr>
              <a:xfrm>
                <a:off x="3299972" y="4284508"/>
                <a:ext cx="724034" cy="434724"/>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price_ticket</a:t>
                </a:r>
                <a:endParaRPr lang="ar-EG" sz="900" b="1" dirty="0"/>
              </a:p>
            </p:txBody>
          </p:sp>
          <p:sp>
            <p:nvSpPr>
              <p:cNvPr id="1024" name="Oval 1023">
                <a:extLst>
                  <a:ext uri="{FF2B5EF4-FFF2-40B4-BE49-F238E27FC236}">
                    <a16:creationId xmlns:a16="http://schemas.microsoft.com/office/drawing/2014/main" id="{98AD4028-97F0-5F5F-FA84-09CFAB5FC484}"/>
                  </a:ext>
                </a:extLst>
              </p:cNvPr>
              <p:cNvSpPr/>
              <p:nvPr/>
            </p:nvSpPr>
            <p:spPr>
              <a:xfrm>
                <a:off x="79421" y="3522031"/>
                <a:ext cx="1732116" cy="628702"/>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average_attendance_overall</a:t>
                </a:r>
                <a:endParaRPr lang="ar-EG" sz="900" b="1" dirty="0"/>
              </a:p>
            </p:txBody>
          </p:sp>
          <p:sp>
            <p:nvSpPr>
              <p:cNvPr id="1025" name="Oval 1024">
                <a:extLst>
                  <a:ext uri="{FF2B5EF4-FFF2-40B4-BE49-F238E27FC236}">
                    <a16:creationId xmlns:a16="http://schemas.microsoft.com/office/drawing/2014/main" id="{2E682978-8DC0-5065-9EF5-B48577146BA1}"/>
                  </a:ext>
                </a:extLst>
              </p:cNvPr>
              <p:cNvSpPr/>
              <p:nvPr/>
            </p:nvSpPr>
            <p:spPr>
              <a:xfrm>
                <a:off x="677168" y="2672163"/>
                <a:ext cx="989585" cy="510646"/>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Roboto" panose="02000000000000000000" pitchFamily="2" charset="0"/>
                  </a:rPr>
                  <a:t>county</a:t>
                </a:r>
                <a:endParaRPr lang="ar-EG" sz="900" b="1" dirty="0"/>
              </a:p>
            </p:txBody>
          </p:sp>
          <p:sp>
            <p:nvSpPr>
              <p:cNvPr id="1027" name="Oval 1026">
                <a:extLst>
                  <a:ext uri="{FF2B5EF4-FFF2-40B4-BE49-F238E27FC236}">
                    <a16:creationId xmlns:a16="http://schemas.microsoft.com/office/drawing/2014/main" id="{55AA46B6-F86E-641B-436C-33FD4FF0A313}"/>
                  </a:ext>
                </a:extLst>
              </p:cNvPr>
              <p:cNvSpPr/>
              <p:nvPr/>
            </p:nvSpPr>
            <p:spPr>
              <a:xfrm>
                <a:off x="652042" y="4364308"/>
                <a:ext cx="983592" cy="434725"/>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stadium_website</a:t>
                </a:r>
                <a:endParaRPr lang="ar-EG" sz="900" b="1" dirty="0"/>
              </a:p>
            </p:txBody>
          </p:sp>
          <p:sp>
            <p:nvSpPr>
              <p:cNvPr id="1034" name="Oval 1033">
                <a:extLst>
                  <a:ext uri="{FF2B5EF4-FFF2-40B4-BE49-F238E27FC236}">
                    <a16:creationId xmlns:a16="http://schemas.microsoft.com/office/drawing/2014/main" id="{912DB9E1-BAB0-E557-352C-1EB58B23CAD8}"/>
                  </a:ext>
                </a:extLst>
              </p:cNvPr>
              <p:cNvSpPr/>
              <p:nvPr/>
            </p:nvSpPr>
            <p:spPr>
              <a:xfrm>
                <a:off x="6626341" y="550514"/>
                <a:ext cx="955692" cy="521341"/>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Roboto" panose="02000000000000000000" pitchFamily="2" charset="0"/>
                  </a:rPr>
                  <a:t>Minutes</a:t>
                </a:r>
                <a:endParaRPr lang="ar-EG" sz="900" b="1" dirty="0"/>
              </a:p>
            </p:txBody>
          </p:sp>
          <p:sp>
            <p:nvSpPr>
              <p:cNvPr id="1035" name="Oval 1034">
                <a:extLst>
                  <a:ext uri="{FF2B5EF4-FFF2-40B4-BE49-F238E27FC236}">
                    <a16:creationId xmlns:a16="http://schemas.microsoft.com/office/drawing/2014/main" id="{7C5FCEDF-8615-BFA0-14CF-A6F8C9AB2BC0}"/>
                  </a:ext>
                </a:extLst>
              </p:cNvPr>
              <p:cNvSpPr/>
              <p:nvPr/>
            </p:nvSpPr>
            <p:spPr>
              <a:xfrm>
                <a:off x="3317031" y="305140"/>
                <a:ext cx="1354336" cy="381209"/>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a:solidFill>
                      <a:srgbClr val="000000"/>
                    </a:solidFill>
                    <a:effectLst/>
                    <a:latin typeface="Roboto" panose="02000000000000000000" pitchFamily="2" charset="0"/>
                  </a:rPr>
                  <a:t>Shot_Accuracy</a:t>
                </a:r>
                <a:endParaRPr lang="ar-EG" sz="900" b="1" dirty="0"/>
              </a:p>
            </p:txBody>
          </p:sp>
          <p:sp>
            <p:nvSpPr>
              <p:cNvPr id="1036" name="Oval 1035">
                <a:extLst>
                  <a:ext uri="{FF2B5EF4-FFF2-40B4-BE49-F238E27FC236}">
                    <a16:creationId xmlns:a16="http://schemas.microsoft.com/office/drawing/2014/main" id="{5A481270-EADF-6445-25CB-A43BE36EC3F0}"/>
                  </a:ext>
                </a:extLst>
              </p:cNvPr>
              <p:cNvSpPr/>
              <p:nvPr/>
            </p:nvSpPr>
            <p:spPr>
              <a:xfrm>
                <a:off x="4712050" y="109222"/>
                <a:ext cx="700548" cy="521341"/>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Red_Cards</a:t>
                </a:r>
                <a:endParaRPr lang="ar-EG" sz="900" b="1" dirty="0"/>
              </a:p>
            </p:txBody>
          </p:sp>
          <p:sp>
            <p:nvSpPr>
              <p:cNvPr id="1037" name="Oval 1036">
                <a:extLst>
                  <a:ext uri="{FF2B5EF4-FFF2-40B4-BE49-F238E27FC236}">
                    <a16:creationId xmlns:a16="http://schemas.microsoft.com/office/drawing/2014/main" id="{AA610282-C5E7-5DB9-63A4-2FA2C9FC9679}"/>
                  </a:ext>
                </a:extLst>
              </p:cNvPr>
              <p:cNvSpPr/>
              <p:nvPr/>
            </p:nvSpPr>
            <p:spPr>
              <a:xfrm>
                <a:off x="5551057" y="13522"/>
                <a:ext cx="1310738" cy="617042"/>
              </a:xfrm>
              <a:prstGeom prst="ellipse">
                <a:avLst/>
              </a:prstGeom>
              <a:solidFill>
                <a:schemeClr val="accent6">
                  <a:lumMod val="95000"/>
                </a:schemeClr>
              </a:solidFill>
              <a:ln w="127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b="1" i="0" u="none" strike="noStrike" dirty="0" err="1">
                    <a:solidFill>
                      <a:srgbClr val="000000"/>
                    </a:solidFill>
                    <a:effectLst/>
                    <a:latin typeface="Roboto" panose="02000000000000000000" pitchFamily="2" charset="0"/>
                  </a:rPr>
                  <a:t>Yellow_Cards</a:t>
                </a:r>
                <a:endParaRPr lang="ar-EG" sz="900" b="1" dirty="0"/>
              </a:p>
            </p:txBody>
          </p:sp>
          <p:sp>
            <p:nvSpPr>
              <p:cNvPr id="1038" name="Rectangle 1037">
                <a:extLst>
                  <a:ext uri="{FF2B5EF4-FFF2-40B4-BE49-F238E27FC236}">
                    <a16:creationId xmlns:a16="http://schemas.microsoft.com/office/drawing/2014/main" id="{110900AE-20F7-783F-EC07-E4626ADAACED}"/>
                  </a:ext>
                </a:extLst>
              </p:cNvPr>
              <p:cNvSpPr/>
              <p:nvPr/>
            </p:nvSpPr>
            <p:spPr>
              <a:xfrm>
                <a:off x="4336505" y="967734"/>
                <a:ext cx="1501029" cy="63001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b="1" dirty="0"/>
              </a:p>
            </p:txBody>
          </p:sp>
          <p:sp>
            <p:nvSpPr>
              <p:cNvPr id="1039" name="Diamond 1038">
                <a:extLst>
                  <a:ext uri="{FF2B5EF4-FFF2-40B4-BE49-F238E27FC236}">
                    <a16:creationId xmlns:a16="http://schemas.microsoft.com/office/drawing/2014/main" id="{23D02D18-9845-5992-1618-CB2B7BB67ADB}"/>
                  </a:ext>
                </a:extLst>
              </p:cNvPr>
              <p:cNvSpPr/>
              <p:nvPr/>
            </p:nvSpPr>
            <p:spPr>
              <a:xfrm>
                <a:off x="5732923" y="1594236"/>
                <a:ext cx="958181" cy="720932"/>
              </a:xfrm>
              <a:prstGeom prst="diamond">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FF0000"/>
                    </a:solidFill>
                  </a:rPr>
                  <a:t>has</a:t>
                </a:r>
                <a:endParaRPr lang="ar-EG" dirty="0">
                  <a:solidFill>
                    <a:srgbClr val="FF0000"/>
                  </a:solidFill>
                </a:endParaRPr>
              </a:p>
            </p:txBody>
          </p:sp>
          <p:sp>
            <p:nvSpPr>
              <p:cNvPr id="1044" name="Diamond 1043">
                <a:extLst>
                  <a:ext uri="{FF2B5EF4-FFF2-40B4-BE49-F238E27FC236}">
                    <a16:creationId xmlns:a16="http://schemas.microsoft.com/office/drawing/2014/main" id="{D0319504-75C0-9F0F-7879-6760DD806772}"/>
                  </a:ext>
                </a:extLst>
              </p:cNvPr>
              <p:cNvSpPr/>
              <p:nvPr/>
            </p:nvSpPr>
            <p:spPr>
              <a:xfrm>
                <a:off x="6036635" y="2841855"/>
                <a:ext cx="1082403" cy="803431"/>
              </a:xfrm>
              <a:prstGeom prst="diamond">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FF0000"/>
                    </a:solidFill>
                  </a:rPr>
                  <a:t>has</a:t>
                </a:r>
                <a:endParaRPr lang="ar-EG" dirty="0">
                  <a:solidFill>
                    <a:srgbClr val="FF0000"/>
                  </a:solidFill>
                </a:endParaRPr>
              </a:p>
            </p:txBody>
          </p:sp>
          <p:sp>
            <p:nvSpPr>
              <p:cNvPr id="1045" name="Diamond 1044">
                <a:extLst>
                  <a:ext uri="{FF2B5EF4-FFF2-40B4-BE49-F238E27FC236}">
                    <a16:creationId xmlns:a16="http://schemas.microsoft.com/office/drawing/2014/main" id="{875DB454-E2B5-0D66-5A55-74A974FD4CA1}"/>
                  </a:ext>
                </a:extLst>
              </p:cNvPr>
              <p:cNvSpPr/>
              <p:nvPr/>
            </p:nvSpPr>
            <p:spPr>
              <a:xfrm>
                <a:off x="3510955" y="3181563"/>
                <a:ext cx="1082403" cy="803431"/>
              </a:xfrm>
              <a:prstGeom prst="diamond">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FF0000"/>
                    </a:solidFill>
                  </a:rPr>
                  <a:t>has</a:t>
                </a:r>
                <a:endParaRPr lang="ar-EG" dirty="0">
                  <a:solidFill>
                    <a:srgbClr val="FF0000"/>
                  </a:solidFill>
                </a:endParaRPr>
              </a:p>
            </p:txBody>
          </p:sp>
          <p:sp>
            <p:nvSpPr>
              <p:cNvPr id="1046" name="Diamond 1045">
                <a:extLst>
                  <a:ext uri="{FF2B5EF4-FFF2-40B4-BE49-F238E27FC236}">
                    <a16:creationId xmlns:a16="http://schemas.microsoft.com/office/drawing/2014/main" id="{86DC7EC4-CAFE-D117-58E5-9851EC9A975E}"/>
                  </a:ext>
                </a:extLst>
              </p:cNvPr>
              <p:cNvSpPr/>
              <p:nvPr/>
            </p:nvSpPr>
            <p:spPr>
              <a:xfrm>
                <a:off x="3529213" y="2100789"/>
                <a:ext cx="1105658" cy="797187"/>
              </a:xfrm>
              <a:prstGeom prst="diamond">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FF0000"/>
                    </a:solidFill>
                  </a:rPr>
                  <a:t>has</a:t>
                </a:r>
                <a:endParaRPr lang="ar-EG" dirty="0">
                  <a:solidFill>
                    <a:srgbClr val="FF0000"/>
                  </a:solidFill>
                </a:endParaRPr>
              </a:p>
            </p:txBody>
          </p:sp>
          <p:sp>
            <p:nvSpPr>
              <p:cNvPr id="1047" name="Diamond 1046">
                <a:extLst>
                  <a:ext uri="{FF2B5EF4-FFF2-40B4-BE49-F238E27FC236}">
                    <a16:creationId xmlns:a16="http://schemas.microsoft.com/office/drawing/2014/main" id="{D2D58CF5-6ABA-266B-876C-5626CBD1DE7C}"/>
                  </a:ext>
                </a:extLst>
              </p:cNvPr>
              <p:cNvSpPr/>
              <p:nvPr/>
            </p:nvSpPr>
            <p:spPr>
              <a:xfrm>
                <a:off x="8206122" y="1910520"/>
                <a:ext cx="901144" cy="716913"/>
              </a:xfrm>
              <a:prstGeom prst="diamond">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rgbClr val="FF0000"/>
                    </a:solidFill>
                  </a:rPr>
                  <a:t>Captain</a:t>
                </a:r>
                <a:endParaRPr lang="ar-EG" sz="900" dirty="0">
                  <a:solidFill>
                    <a:srgbClr val="FF0000"/>
                  </a:solidFill>
                </a:endParaRPr>
              </a:p>
            </p:txBody>
          </p:sp>
          <p:cxnSp>
            <p:nvCxnSpPr>
              <p:cNvPr id="1049" name="Straight Connector 1048">
                <a:extLst>
                  <a:ext uri="{FF2B5EF4-FFF2-40B4-BE49-F238E27FC236}">
                    <a16:creationId xmlns:a16="http://schemas.microsoft.com/office/drawing/2014/main" id="{3F209806-46E9-3B85-9077-189A98488D8F}"/>
                  </a:ext>
                </a:extLst>
              </p:cNvPr>
              <p:cNvCxnSpPr>
                <a:stCxn id="27" idx="4"/>
              </p:cNvCxnSpPr>
              <p:nvPr/>
            </p:nvCxnSpPr>
            <p:spPr>
              <a:xfrm>
                <a:off x="1776145" y="811185"/>
                <a:ext cx="248817" cy="673141"/>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50" name="Straight Connector 1049">
                <a:extLst>
                  <a:ext uri="{FF2B5EF4-FFF2-40B4-BE49-F238E27FC236}">
                    <a16:creationId xmlns:a16="http://schemas.microsoft.com/office/drawing/2014/main" id="{78CB4B95-0F13-8C21-C69B-27BE19DE181F}"/>
                  </a:ext>
                </a:extLst>
              </p:cNvPr>
              <p:cNvCxnSpPr>
                <a:cxnSpLocks/>
              </p:cNvCxnSpPr>
              <p:nvPr/>
            </p:nvCxnSpPr>
            <p:spPr>
              <a:xfrm flipH="1">
                <a:off x="2563543" y="875889"/>
                <a:ext cx="23063" cy="502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64D43A3B-3F74-72B5-98D1-41EAF621796D}"/>
                  </a:ext>
                </a:extLst>
              </p:cNvPr>
              <p:cNvCxnSpPr>
                <a:cxnSpLocks/>
              </p:cNvCxnSpPr>
              <p:nvPr/>
            </p:nvCxnSpPr>
            <p:spPr>
              <a:xfrm flipH="1">
                <a:off x="2563543" y="900056"/>
                <a:ext cx="87551" cy="560732"/>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54" name="Straight Connector 1053">
                <a:extLst>
                  <a:ext uri="{FF2B5EF4-FFF2-40B4-BE49-F238E27FC236}">
                    <a16:creationId xmlns:a16="http://schemas.microsoft.com/office/drawing/2014/main" id="{1EE216AB-57C4-560D-E0F2-A88AC8622ED2}"/>
                  </a:ext>
                </a:extLst>
              </p:cNvPr>
              <p:cNvCxnSpPr>
                <a:cxnSpLocks/>
                <a:endCxn id="6" idx="1"/>
              </p:cNvCxnSpPr>
              <p:nvPr/>
            </p:nvCxnSpPr>
            <p:spPr>
              <a:xfrm>
                <a:off x="1278068" y="891197"/>
                <a:ext cx="533469" cy="803870"/>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56" name="Straight Connector 1055">
                <a:extLst>
                  <a:ext uri="{FF2B5EF4-FFF2-40B4-BE49-F238E27FC236}">
                    <a16:creationId xmlns:a16="http://schemas.microsoft.com/office/drawing/2014/main" id="{CB10A4E0-11D3-942E-CDFC-CFC8526ABFE4}"/>
                  </a:ext>
                </a:extLst>
              </p:cNvPr>
              <p:cNvCxnSpPr>
                <a:cxnSpLocks/>
              </p:cNvCxnSpPr>
              <p:nvPr/>
            </p:nvCxnSpPr>
            <p:spPr>
              <a:xfrm>
                <a:off x="1156488" y="1684373"/>
                <a:ext cx="637353" cy="186390"/>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58" name="Straight Connector 1057">
                <a:extLst>
                  <a:ext uri="{FF2B5EF4-FFF2-40B4-BE49-F238E27FC236}">
                    <a16:creationId xmlns:a16="http://schemas.microsoft.com/office/drawing/2014/main" id="{048C4F82-1F66-F0EC-FDB9-2F6B6129CAD3}"/>
                  </a:ext>
                </a:extLst>
              </p:cNvPr>
              <p:cNvCxnSpPr>
                <a:cxnSpLocks/>
                <a:stCxn id="1025" idx="6"/>
              </p:cNvCxnSpPr>
              <p:nvPr/>
            </p:nvCxnSpPr>
            <p:spPr>
              <a:xfrm>
                <a:off x="1666753" y="2927486"/>
                <a:ext cx="400925" cy="417818"/>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62" name="Straight Connector 1061">
                <a:extLst>
                  <a:ext uri="{FF2B5EF4-FFF2-40B4-BE49-F238E27FC236}">
                    <a16:creationId xmlns:a16="http://schemas.microsoft.com/office/drawing/2014/main" id="{9686698B-DA15-0571-6BBC-90AF5ADCDDF9}"/>
                  </a:ext>
                </a:extLst>
              </p:cNvPr>
              <p:cNvCxnSpPr>
                <a:cxnSpLocks/>
                <a:stCxn id="1024" idx="0"/>
              </p:cNvCxnSpPr>
              <p:nvPr/>
            </p:nvCxnSpPr>
            <p:spPr>
              <a:xfrm>
                <a:off x="945479" y="3522031"/>
                <a:ext cx="937346" cy="14070"/>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65" name="Straight Connector 1064">
                <a:extLst>
                  <a:ext uri="{FF2B5EF4-FFF2-40B4-BE49-F238E27FC236}">
                    <a16:creationId xmlns:a16="http://schemas.microsoft.com/office/drawing/2014/main" id="{FE72279B-A656-4BA4-BC45-9CC84E2241B2}"/>
                  </a:ext>
                </a:extLst>
              </p:cNvPr>
              <p:cNvCxnSpPr>
                <a:cxnSpLocks/>
                <a:stCxn id="1027" idx="7"/>
              </p:cNvCxnSpPr>
              <p:nvPr/>
            </p:nvCxnSpPr>
            <p:spPr>
              <a:xfrm flipV="1">
                <a:off x="1491590" y="3801431"/>
                <a:ext cx="685784" cy="626541"/>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69" name="Straight Connector 1068">
                <a:extLst>
                  <a:ext uri="{FF2B5EF4-FFF2-40B4-BE49-F238E27FC236}">
                    <a16:creationId xmlns:a16="http://schemas.microsoft.com/office/drawing/2014/main" id="{90910AE3-E544-E3D0-AE48-2838800F698F}"/>
                  </a:ext>
                </a:extLst>
              </p:cNvPr>
              <p:cNvCxnSpPr>
                <a:cxnSpLocks/>
              </p:cNvCxnSpPr>
              <p:nvPr/>
            </p:nvCxnSpPr>
            <p:spPr>
              <a:xfrm flipH="1" flipV="1">
                <a:off x="2453511" y="3780943"/>
                <a:ext cx="39613" cy="681675"/>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73" name="Straight Connector 1072">
                <a:extLst>
                  <a:ext uri="{FF2B5EF4-FFF2-40B4-BE49-F238E27FC236}">
                    <a16:creationId xmlns:a16="http://schemas.microsoft.com/office/drawing/2014/main" id="{3287A37A-1F29-7748-6BC1-84D5868141C5}"/>
                  </a:ext>
                </a:extLst>
              </p:cNvPr>
              <p:cNvCxnSpPr>
                <a:cxnSpLocks/>
                <a:stCxn id="5" idx="3"/>
              </p:cNvCxnSpPr>
              <p:nvPr/>
            </p:nvCxnSpPr>
            <p:spPr>
              <a:xfrm>
                <a:off x="3035609" y="3556045"/>
                <a:ext cx="641974" cy="152407"/>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75" name="Straight Connector 1074">
                <a:extLst>
                  <a:ext uri="{FF2B5EF4-FFF2-40B4-BE49-F238E27FC236}">
                    <a16:creationId xmlns:a16="http://schemas.microsoft.com/office/drawing/2014/main" id="{7F8DB4AC-FE19-49CF-44EE-F83E8231E6A6}"/>
                  </a:ext>
                </a:extLst>
              </p:cNvPr>
              <p:cNvCxnSpPr>
                <a:cxnSpLocks/>
              </p:cNvCxnSpPr>
              <p:nvPr/>
            </p:nvCxnSpPr>
            <p:spPr>
              <a:xfrm flipH="1" flipV="1">
                <a:off x="4427672" y="3708452"/>
                <a:ext cx="752049" cy="269073"/>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77" name="Straight Connector 1076">
                <a:extLst>
                  <a:ext uri="{FF2B5EF4-FFF2-40B4-BE49-F238E27FC236}">
                    <a16:creationId xmlns:a16="http://schemas.microsoft.com/office/drawing/2014/main" id="{18426051-E2C7-EF89-6536-77EA5B0DE71B}"/>
                  </a:ext>
                </a:extLst>
              </p:cNvPr>
              <p:cNvCxnSpPr>
                <a:cxnSpLocks/>
              </p:cNvCxnSpPr>
              <p:nvPr/>
            </p:nvCxnSpPr>
            <p:spPr>
              <a:xfrm flipV="1">
                <a:off x="5432248" y="4180954"/>
                <a:ext cx="94984" cy="466537"/>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80" name="Straight Connector 1079">
                <a:extLst>
                  <a:ext uri="{FF2B5EF4-FFF2-40B4-BE49-F238E27FC236}">
                    <a16:creationId xmlns:a16="http://schemas.microsoft.com/office/drawing/2014/main" id="{3A853717-285E-7FC2-8555-402264F76490}"/>
                  </a:ext>
                </a:extLst>
              </p:cNvPr>
              <p:cNvCxnSpPr>
                <a:cxnSpLocks/>
              </p:cNvCxnSpPr>
              <p:nvPr/>
            </p:nvCxnSpPr>
            <p:spPr>
              <a:xfrm flipH="1" flipV="1">
                <a:off x="4377738" y="3766785"/>
                <a:ext cx="835036" cy="296205"/>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83" name="Straight Connector 1082">
                <a:extLst>
                  <a:ext uri="{FF2B5EF4-FFF2-40B4-BE49-F238E27FC236}">
                    <a16:creationId xmlns:a16="http://schemas.microsoft.com/office/drawing/2014/main" id="{3C931D1D-FB07-3233-D68A-EDB9A7F005F1}"/>
                  </a:ext>
                </a:extLst>
              </p:cNvPr>
              <p:cNvCxnSpPr>
                <a:cxnSpLocks/>
                <a:stCxn id="1045" idx="1"/>
              </p:cNvCxnSpPr>
              <p:nvPr/>
            </p:nvCxnSpPr>
            <p:spPr>
              <a:xfrm flipH="1" flipV="1">
                <a:off x="3015834" y="3455591"/>
                <a:ext cx="495121" cy="127688"/>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85" name="Straight Connector 1084">
                <a:extLst>
                  <a:ext uri="{FF2B5EF4-FFF2-40B4-BE49-F238E27FC236}">
                    <a16:creationId xmlns:a16="http://schemas.microsoft.com/office/drawing/2014/main" id="{057D6E6D-DDC8-5120-06AE-78F5D040C6FA}"/>
                  </a:ext>
                </a:extLst>
              </p:cNvPr>
              <p:cNvCxnSpPr>
                <a:cxnSpLocks/>
                <a:endCxn id="31" idx="1"/>
              </p:cNvCxnSpPr>
              <p:nvPr/>
            </p:nvCxnSpPr>
            <p:spPr>
              <a:xfrm>
                <a:off x="2991521" y="3755201"/>
                <a:ext cx="414483" cy="592971"/>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89" name="Straight Connector 1088">
                <a:extLst>
                  <a:ext uri="{FF2B5EF4-FFF2-40B4-BE49-F238E27FC236}">
                    <a16:creationId xmlns:a16="http://schemas.microsoft.com/office/drawing/2014/main" id="{B9D15528-802F-D1D7-B9D2-E5BE53512B4F}"/>
                  </a:ext>
                </a:extLst>
              </p:cNvPr>
              <p:cNvCxnSpPr>
                <a:cxnSpLocks/>
              </p:cNvCxnSpPr>
              <p:nvPr/>
            </p:nvCxnSpPr>
            <p:spPr>
              <a:xfrm>
                <a:off x="6206426" y="4216582"/>
                <a:ext cx="174929" cy="518958"/>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92" name="Straight Connector 1091">
                <a:extLst>
                  <a:ext uri="{FF2B5EF4-FFF2-40B4-BE49-F238E27FC236}">
                    <a16:creationId xmlns:a16="http://schemas.microsoft.com/office/drawing/2014/main" id="{045E1822-6BD3-1A30-ED04-23626D9A4FA7}"/>
                  </a:ext>
                </a:extLst>
              </p:cNvPr>
              <p:cNvCxnSpPr>
                <a:cxnSpLocks/>
              </p:cNvCxnSpPr>
              <p:nvPr/>
            </p:nvCxnSpPr>
            <p:spPr>
              <a:xfrm>
                <a:off x="7219651" y="2745006"/>
                <a:ext cx="0" cy="1021779"/>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94" name="Straight Connector 1093">
                <a:extLst>
                  <a:ext uri="{FF2B5EF4-FFF2-40B4-BE49-F238E27FC236}">
                    <a16:creationId xmlns:a16="http://schemas.microsoft.com/office/drawing/2014/main" id="{F0F8E753-09F9-47B0-3518-844796F1095E}"/>
                  </a:ext>
                </a:extLst>
              </p:cNvPr>
              <p:cNvCxnSpPr>
                <a:cxnSpLocks/>
                <a:endCxn id="14" idx="1"/>
              </p:cNvCxnSpPr>
              <p:nvPr/>
            </p:nvCxnSpPr>
            <p:spPr>
              <a:xfrm>
                <a:off x="7587265" y="2745006"/>
                <a:ext cx="614228" cy="1045970"/>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96" name="Straight Connector 1095">
                <a:extLst>
                  <a:ext uri="{FF2B5EF4-FFF2-40B4-BE49-F238E27FC236}">
                    <a16:creationId xmlns:a16="http://schemas.microsoft.com/office/drawing/2014/main" id="{06A89F56-F6A9-8619-D7FB-3A85C288128E}"/>
                  </a:ext>
                </a:extLst>
              </p:cNvPr>
              <p:cNvCxnSpPr>
                <a:cxnSpLocks/>
              </p:cNvCxnSpPr>
              <p:nvPr/>
            </p:nvCxnSpPr>
            <p:spPr>
              <a:xfrm>
                <a:off x="7987512" y="2753913"/>
                <a:ext cx="293669" cy="391605"/>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099" name="Straight Connector 1098">
                <a:extLst>
                  <a:ext uri="{FF2B5EF4-FFF2-40B4-BE49-F238E27FC236}">
                    <a16:creationId xmlns:a16="http://schemas.microsoft.com/office/drawing/2014/main" id="{D5638037-D421-7381-3D74-BF38CA7E3044}"/>
                  </a:ext>
                </a:extLst>
              </p:cNvPr>
              <p:cNvCxnSpPr>
                <a:cxnSpLocks/>
              </p:cNvCxnSpPr>
              <p:nvPr/>
            </p:nvCxnSpPr>
            <p:spPr>
              <a:xfrm>
                <a:off x="3877171" y="695394"/>
                <a:ext cx="459334" cy="471730"/>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02" name="Straight Connector 1101">
                <a:extLst>
                  <a:ext uri="{FF2B5EF4-FFF2-40B4-BE49-F238E27FC236}">
                    <a16:creationId xmlns:a16="http://schemas.microsoft.com/office/drawing/2014/main" id="{78D67C11-AF71-7F22-DE68-6CC3002A1848}"/>
                  </a:ext>
                </a:extLst>
              </p:cNvPr>
              <p:cNvCxnSpPr>
                <a:cxnSpLocks/>
              </p:cNvCxnSpPr>
              <p:nvPr/>
            </p:nvCxnSpPr>
            <p:spPr>
              <a:xfrm flipH="1">
                <a:off x="4911961" y="618267"/>
                <a:ext cx="50638" cy="349466"/>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06" name="Straight Connector 1105">
                <a:extLst>
                  <a:ext uri="{FF2B5EF4-FFF2-40B4-BE49-F238E27FC236}">
                    <a16:creationId xmlns:a16="http://schemas.microsoft.com/office/drawing/2014/main" id="{C0B79423-B678-4054-8FED-C64AC2136FB6}"/>
                  </a:ext>
                </a:extLst>
              </p:cNvPr>
              <p:cNvCxnSpPr>
                <a:cxnSpLocks/>
              </p:cNvCxnSpPr>
              <p:nvPr/>
            </p:nvCxnSpPr>
            <p:spPr>
              <a:xfrm flipH="1">
                <a:off x="5732923" y="570468"/>
                <a:ext cx="108681" cy="397265"/>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09" name="Straight Connector 1108">
                <a:extLst>
                  <a:ext uri="{FF2B5EF4-FFF2-40B4-BE49-F238E27FC236}">
                    <a16:creationId xmlns:a16="http://schemas.microsoft.com/office/drawing/2014/main" id="{6C3BCDE1-D576-6397-0663-28F3D0D09189}"/>
                  </a:ext>
                </a:extLst>
              </p:cNvPr>
              <p:cNvCxnSpPr>
                <a:cxnSpLocks/>
                <a:endCxn id="1038" idx="3"/>
              </p:cNvCxnSpPr>
              <p:nvPr/>
            </p:nvCxnSpPr>
            <p:spPr>
              <a:xfrm flipH="1">
                <a:off x="5837534" y="930413"/>
                <a:ext cx="843460" cy="352328"/>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11" name="Straight Connector 1110">
                <a:extLst>
                  <a:ext uri="{FF2B5EF4-FFF2-40B4-BE49-F238E27FC236}">
                    <a16:creationId xmlns:a16="http://schemas.microsoft.com/office/drawing/2014/main" id="{DAD17079-AEAE-AEE1-7F58-341F54BFD256}"/>
                  </a:ext>
                </a:extLst>
              </p:cNvPr>
              <p:cNvCxnSpPr>
                <a:cxnSpLocks/>
              </p:cNvCxnSpPr>
              <p:nvPr/>
            </p:nvCxnSpPr>
            <p:spPr>
              <a:xfrm flipH="1">
                <a:off x="7458646" y="1590813"/>
                <a:ext cx="131203" cy="714214"/>
              </a:xfrm>
              <a:prstGeom prst="line">
                <a:avLst/>
              </a:prstGeom>
              <a:ln w="12700">
                <a:solidFill>
                  <a:schemeClr val="accent4">
                    <a:lumMod val="10000"/>
                  </a:schemeClr>
                </a:solidFill>
              </a:ln>
            </p:spPr>
            <p:style>
              <a:lnRef idx="1">
                <a:schemeClr val="accent3"/>
              </a:lnRef>
              <a:fillRef idx="0">
                <a:schemeClr val="accent3"/>
              </a:fillRef>
              <a:effectRef idx="0">
                <a:schemeClr val="accent3"/>
              </a:effectRef>
              <a:fontRef idx="minor">
                <a:schemeClr val="tx1"/>
              </a:fontRef>
            </p:style>
          </p:cxnSp>
          <p:cxnSp>
            <p:nvCxnSpPr>
              <p:cNvPr id="1114" name="Straight Connector 1113">
                <a:extLst>
                  <a:ext uri="{FF2B5EF4-FFF2-40B4-BE49-F238E27FC236}">
                    <a16:creationId xmlns:a16="http://schemas.microsoft.com/office/drawing/2014/main" id="{20A65142-350C-87DA-4CB3-D8664A67FE1E}"/>
                  </a:ext>
                </a:extLst>
              </p:cNvPr>
              <p:cNvCxnSpPr>
                <a:cxnSpLocks/>
              </p:cNvCxnSpPr>
              <p:nvPr/>
            </p:nvCxnSpPr>
            <p:spPr>
              <a:xfrm flipH="1" flipV="1">
                <a:off x="2891893" y="1801275"/>
                <a:ext cx="794467" cy="563957"/>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17" name="Straight Connector 1116">
                <a:extLst>
                  <a:ext uri="{FF2B5EF4-FFF2-40B4-BE49-F238E27FC236}">
                    <a16:creationId xmlns:a16="http://schemas.microsoft.com/office/drawing/2014/main" id="{CCE11B6E-A2EB-079E-9EB6-C865BA5C08FB}"/>
                  </a:ext>
                </a:extLst>
              </p:cNvPr>
              <p:cNvCxnSpPr>
                <a:cxnSpLocks/>
              </p:cNvCxnSpPr>
              <p:nvPr/>
            </p:nvCxnSpPr>
            <p:spPr>
              <a:xfrm flipH="1" flipV="1">
                <a:off x="2922274" y="1739425"/>
                <a:ext cx="852122" cy="580105"/>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23" name="Straight Connector 1122">
                <a:extLst>
                  <a:ext uri="{FF2B5EF4-FFF2-40B4-BE49-F238E27FC236}">
                    <a16:creationId xmlns:a16="http://schemas.microsoft.com/office/drawing/2014/main" id="{40289674-428B-56D9-07C0-4679B83F1314}"/>
                  </a:ext>
                </a:extLst>
              </p:cNvPr>
              <p:cNvCxnSpPr>
                <a:cxnSpLocks/>
              </p:cNvCxnSpPr>
              <p:nvPr/>
            </p:nvCxnSpPr>
            <p:spPr>
              <a:xfrm flipH="1" flipV="1">
                <a:off x="4331047" y="2753913"/>
                <a:ext cx="989585" cy="1001288"/>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25" name="Straight Connector 1124">
                <a:extLst>
                  <a:ext uri="{FF2B5EF4-FFF2-40B4-BE49-F238E27FC236}">
                    <a16:creationId xmlns:a16="http://schemas.microsoft.com/office/drawing/2014/main" id="{63841427-C3E2-DC32-8343-BBA89261C8B4}"/>
                  </a:ext>
                </a:extLst>
              </p:cNvPr>
              <p:cNvCxnSpPr>
                <a:cxnSpLocks/>
              </p:cNvCxnSpPr>
              <p:nvPr/>
            </p:nvCxnSpPr>
            <p:spPr>
              <a:xfrm flipH="1" flipV="1">
                <a:off x="4378217" y="2669735"/>
                <a:ext cx="1115689" cy="1128759"/>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32" name="Straight Connector 1131">
                <a:extLst>
                  <a:ext uri="{FF2B5EF4-FFF2-40B4-BE49-F238E27FC236}">
                    <a16:creationId xmlns:a16="http://schemas.microsoft.com/office/drawing/2014/main" id="{5C0DBEB2-43AC-0B6B-E610-82060ECC133B}"/>
                  </a:ext>
                </a:extLst>
              </p:cNvPr>
              <p:cNvCxnSpPr>
                <a:cxnSpLocks/>
              </p:cNvCxnSpPr>
              <p:nvPr/>
            </p:nvCxnSpPr>
            <p:spPr>
              <a:xfrm flipH="1" flipV="1">
                <a:off x="5834074" y="1522142"/>
                <a:ext cx="222241" cy="159133"/>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35" name="Straight Connector 1134">
                <a:extLst>
                  <a:ext uri="{FF2B5EF4-FFF2-40B4-BE49-F238E27FC236}">
                    <a16:creationId xmlns:a16="http://schemas.microsoft.com/office/drawing/2014/main" id="{81A08EA2-4484-D534-BF37-80E5CDCD77F6}"/>
                  </a:ext>
                </a:extLst>
              </p:cNvPr>
              <p:cNvCxnSpPr>
                <a:cxnSpLocks/>
              </p:cNvCxnSpPr>
              <p:nvPr/>
            </p:nvCxnSpPr>
            <p:spPr>
              <a:xfrm flipH="1" flipV="1">
                <a:off x="5787263" y="1601708"/>
                <a:ext cx="222241" cy="159133"/>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36" name="Straight Connector 1135">
                <a:extLst>
                  <a:ext uri="{FF2B5EF4-FFF2-40B4-BE49-F238E27FC236}">
                    <a16:creationId xmlns:a16="http://schemas.microsoft.com/office/drawing/2014/main" id="{5E879002-A277-40A1-2503-E05F414D4B52}"/>
                  </a:ext>
                </a:extLst>
              </p:cNvPr>
              <p:cNvCxnSpPr>
                <a:cxnSpLocks/>
              </p:cNvCxnSpPr>
              <p:nvPr/>
            </p:nvCxnSpPr>
            <p:spPr>
              <a:xfrm flipH="1" flipV="1">
                <a:off x="6636359" y="2024076"/>
                <a:ext cx="376043" cy="270505"/>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38" name="Straight Connector 1137">
                <a:extLst>
                  <a:ext uri="{FF2B5EF4-FFF2-40B4-BE49-F238E27FC236}">
                    <a16:creationId xmlns:a16="http://schemas.microsoft.com/office/drawing/2014/main" id="{2144E142-0F5F-A3E9-86B6-A936A9C057F3}"/>
                  </a:ext>
                </a:extLst>
              </p:cNvPr>
              <p:cNvCxnSpPr>
                <a:cxnSpLocks/>
              </p:cNvCxnSpPr>
              <p:nvPr/>
            </p:nvCxnSpPr>
            <p:spPr>
              <a:xfrm flipH="1" flipV="1">
                <a:off x="6570120" y="2083253"/>
                <a:ext cx="329291" cy="240272"/>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42" name="Straight Connector 1141">
                <a:extLst>
                  <a:ext uri="{FF2B5EF4-FFF2-40B4-BE49-F238E27FC236}">
                    <a16:creationId xmlns:a16="http://schemas.microsoft.com/office/drawing/2014/main" id="{9001CD84-207B-2A51-8DE5-9D64B0846A6F}"/>
                  </a:ext>
                </a:extLst>
              </p:cNvPr>
              <p:cNvCxnSpPr>
                <a:cxnSpLocks/>
              </p:cNvCxnSpPr>
              <p:nvPr/>
            </p:nvCxnSpPr>
            <p:spPr>
              <a:xfrm flipH="1">
                <a:off x="7865932" y="1910520"/>
                <a:ext cx="760421" cy="394507"/>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45" name="Straight Connector 1144">
                <a:extLst>
                  <a:ext uri="{FF2B5EF4-FFF2-40B4-BE49-F238E27FC236}">
                    <a16:creationId xmlns:a16="http://schemas.microsoft.com/office/drawing/2014/main" id="{31B9B5E1-E6B8-0D51-D3EE-03D57A330F63}"/>
                  </a:ext>
                </a:extLst>
              </p:cNvPr>
              <p:cNvCxnSpPr>
                <a:cxnSpLocks/>
                <a:stCxn id="1047" idx="2"/>
              </p:cNvCxnSpPr>
              <p:nvPr/>
            </p:nvCxnSpPr>
            <p:spPr>
              <a:xfrm flipH="1" flipV="1">
                <a:off x="7996427" y="2603074"/>
                <a:ext cx="660267" cy="24359"/>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50" name="Straight Connector 1149">
                <a:extLst>
                  <a:ext uri="{FF2B5EF4-FFF2-40B4-BE49-F238E27FC236}">
                    <a16:creationId xmlns:a16="http://schemas.microsoft.com/office/drawing/2014/main" id="{33AA274A-D170-245F-F387-ADCCF244E3C4}"/>
                  </a:ext>
                </a:extLst>
              </p:cNvPr>
              <p:cNvCxnSpPr>
                <a:cxnSpLocks/>
              </p:cNvCxnSpPr>
              <p:nvPr/>
            </p:nvCxnSpPr>
            <p:spPr>
              <a:xfrm flipH="1">
                <a:off x="7944646" y="2083334"/>
                <a:ext cx="469427" cy="240191"/>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52" name="Straight Connector 1151">
                <a:extLst>
                  <a:ext uri="{FF2B5EF4-FFF2-40B4-BE49-F238E27FC236}">
                    <a16:creationId xmlns:a16="http://schemas.microsoft.com/office/drawing/2014/main" id="{CFB94F74-7E2D-D2C9-28D8-F08AE5F14D89}"/>
                  </a:ext>
                </a:extLst>
              </p:cNvPr>
              <p:cNvCxnSpPr>
                <a:cxnSpLocks/>
                <a:endCxn id="3" idx="3"/>
              </p:cNvCxnSpPr>
              <p:nvPr/>
            </p:nvCxnSpPr>
            <p:spPr>
              <a:xfrm flipH="1" flipV="1">
                <a:off x="7987512" y="2534266"/>
                <a:ext cx="581594" cy="9666"/>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sp>
            <p:nvSpPr>
              <p:cNvPr id="1156" name="TextBox 1155">
                <a:extLst>
                  <a:ext uri="{FF2B5EF4-FFF2-40B4-BE49-F238E27FC236}">
                    <a16:creationId xmlns:a16="http://schemas.microsoft.com/office/drawing/2014/main" id="{8F233BE2-3B1E-8A97-83DA-5B8EBDB44B86}"/>
                  </a:ext>
                </a:extLst>
              </p:cNvPr>
              <p:cNvSpPr txBox="1"/>
              <p:nvPr/>
            </p:nvSpPr>
            <p:spPr>
              <a:xfrm>
                <a:off x="2887759" y="1414799"/>
                <a:ext cx="419157" cy="338554"/>
              </a:xfrm>
              <a:prstGeom prst="rect">
                <a:avLst/>
              </a:prstGeom>
              <a:noFill/>
            </p:spPr>
            <p:txBody>
              <a:bodyPr wrap="square" rtlCol="1">
                <a:spAutoFit/>
              </a:bodyPr>
              <a:lstStyle/>
              <a:p>
                <a:r>
                  <a:rPr lang="en-US" sz="1600" b="1" dirty="0"/>
                  <a:t>1</a:t>
                </a:r>
                <a:endParaRPr lang="ar-EG" sz="1600" b="1" dirty="0"/>
              </a:p>
            </p:txBody>
          </p:sp>
          <p:sp>
            <p:nvSpPr>
              <p:cNvPr id="1157" name="TextBox 1156">
                <a:extLst>
                  <a:ext uri="{FF2B5EF4-FFF2-40B4-BE49-F238E27FC236}">
                    <a16:creationId xmlns:a16="http://schemas.microsoft.com/office/drawing/2014/main" id="{0385FDFD-0A3D-AC1A-ADB5-977222F6FD51}"/>
                  </a:ext>
                </a:extLst>
              </p:cNvPr>
              <p:cNvSpPr txBox="1"/>
              <p:nvPr/>
            </p:nvSpPr>
            <p:spPr>
              <a:xfrm>
                <a:off x="5305635" y="3424653"/>
                <a:ext cx="419157" cy="338554"/>
              </a:xfrm>
              <a:prstGeom prst="rect">
                <a:avLst/>
              </a:prstGeom>
              <a:noFill/>
            </p:spPr>
            <p:txBody>
              <a:bodyPr wrap="square" rtlCol="1">
                <a:spAutoFit/>
              </a:bodyPr>
              <a:lstStyle/>
              <a:p>
                <a:r>
                  <a:rPr lang="en-US" sz="1600" b="1" dirty="0"/>
                  <a:t>1</a:t>
                </a:r>
                <a:endParaRPr lang="ar-EG" sz="1600" b="1" dirty="0"/>
              </a:p>
            </p:txBody>
          </p:sp>
          <p:sp>
            <p:nvSpPr>
              <p:cNvPr id="1158" name="TextBox 1157">
                <a:extLst>
                  <a:ext uri="{FF2B5EF4-FFF2-40B4-BE49-F238E27FC236}">
                    <a16:creationId xmlns:a16="http://schemas.microsoft.com/office/drawing/2014/main" id="{B7B44598-0EBE-3D3B-2B39-8E70AE9B1F13}"/>
                  </a:ext>
                </a:extLst>
              </p:cNvPr>
              <p:cNvSpPr txBox="1"/>
              <p:nvPr/>
            </p:nvSpPr>
            <p:spPr>
              <a:xfrm>
                <a:off x="2937439" y="3085280"/>
                <a:ext cx="419157" cy="338554"/>
              </a:xfrm>
              <a:prstGeom prst="rect">
                <a:avLst/>
              </a:prstGeom>
              <a:noFill/>
            </p:spPr>
            <p:txBody>
              <a:bodyPr wrap="square" rtlCol="1">
                <a:spAutoFit/>
              </a:bodyPr>
              <a:lstStyle/>
              <a:p>
                <a:r>
                  <a:rPr lang="en-US" sz="1600" b="1" dirty="0"/>
                  <a:t>1</a:t>
                </a:r>
                <a:endParaRPr lang="ar-EG" sz="1600" b="1" dirty="0"/>
              </a:p>
            </p:txBody>
          </p:sp>
          <p:sp>
            <p:nvSpPr>
              <p:cNvPr id="1159" name="TextBox 1158">
                <a:extLst>
                  <a:ext uri="{FF2B5EF4-FFF2-40B4-BE49-F238E27FC236}">
                    <a16:creationId xmlns:a16="http://schemas.microsoft.com/office/drawing/2014/main" id="{2200621A-61E5-7E2C-C74F-558F3C478DB1}"/>
                  </a:ext>
                </a:extLst>
              </p:cNvPr>
              <p:cNvSpPr txBox="1"/>
              <p:nvPr/>
            </p:nvSpPr>
            <p:spPr>
              <a:xfrm>
                <a:off x="4935520" y="4003312"/>
                <a:ext cx="419157" cy="338554"/>
              </a:xfrm>
              <a:prstGeom prst="rect">
                <a:avLst/>
              </a:prstGeom>
              <a:noFill/>
            </p:spPr>
            <p:txBody>
              <a:bodyPr wrap="square" rtlCol="1">
                <a:spAutoFit/>
              </a:bodyPr>
              <a:lstStyle/>
              <a:p>
                <a:r>
                  <a:rPr lang="en-US" sz="1600" b="1" dirty="0"/>
                  <a:t>1</a:t>
                </a:r>
                <a:endParaRPr lang="ar-EG" sz="1600" b="1" dirty="0"/>
              </a:p>
            </p:txBody>
          </p:sp>
          <p:sp>
            <p:nvSpPr>
              <p:cNvPr id="1160" name="TextBox 1159">
                <a:extLst>
                  <a:ext uri="{FF2B5EF4-FFF2-40B4-BE49-F238E27FC236}">
                    <a16:creationId xmlns:a16="http://schemas.microsoft.com/office/drawing/2014/main" id="{94C10521-2768-9890-093D-A6AFA034AB40}"/>
                  </a:ext>
                </a:extLst>
              </p:cNvPr>
              <p:cNvSpPr txBox="1"/>
              <p:nvPr/>
            </p:nvSpPr>
            <p:spPr>
              <a:xfrm>
                <a:off x="5465188" y="1560190"/>
                <a:ext cx="419157" cy="338554"/>
              </a:xfrm>
              <a:prstGeom prst="rect">
                <a:avLst/>
              </a:prstGeom>
              <a:noFill/>
            </p:spPr>
            <p:txBody>
              <a:bodyPr wrap="square" rtlCol="1">
                <a:spAutoFit/>
              </a:bodyPr>
              <a:lstStyle/>
              <a:p>
                <a:r>
                  <a:rPr lang="en-US" sz="1600" b="1" dirty="0"/>
                  <a:t>1</a:t>
                </a:r>
                <a:endParaRPr lang="ar-EG" sz="1600" b="1" dirty="0"/>
              </a:p>
            </p:txBody>
          </p:sp>
          <p:sp>
            <p:nvSpPr>
              <p:cNvPr id="1161" name="TextBox 1160">
                <a:extLst>
                  <a:ext uri="{FF2B5EF4-FFF2-40B4-BE49-F238E27FC236}">
                    <a16:creationId xmlns:a16="http://schemas.microsoft.com/office/drawing/2014/main" id="{3F1CE771-43CC-8594-0647-819C4C3319AA}"/>
                  </a:ext>
                </a:extLst>
              </p:cNvPr>
              <p:cNvSpPr txBox="1"/>
              <p:nvPr/>
            </p:nvSpPr>
            <p:spPr>
              <a:xfrm>
                <a:off x="6924157" y="2030647"/>
                <a:ext cx="419157" cy="338554"/>
              </a:xfrm>
              <a:prstGeom prst="rect">
                <a:avLst/>
              </a:prstGeom>
              <a:noFill/>
            </p:spPr>
            <p:txBody>
              <a:bodyPr wrap="square" rtlCol="1">
                <a:spAutoFit/>
              </a:bodyPr>
              <a:lstStyle/>
              <a:p>
                <a:r>
                  <a:rPr lang="en-US" sz="1600" b="1" dirty="0"/>
                  <a:t>1</a:t>
                </a:r>
                <a:endParaRPr lang="ar-EG" sz="1600" b="1" dirty="0"/>
              </a:p>
            </p:txBody>
          </p:sp>
          <p:sp>
            <p:nvSpPr>
              <p:cNvPr id="1162" name="TextBox 1161">
                <a:extLst>
                  <a:ext uri="{FF2B5EF4-FFF2-40B4-BE49-F238E27FC236}">
                    <a16:creationId xmlns:a16="http://schemas.microsoft.com/office/drawing/2014/main" id="{8B668BF8-5CFD-83DD-82B0-806B3515A8DA}"/>
                  </a:ext>
                </a:extLst>
              </p:cNvPr>
              <p:cNvSpPr txBox="1"/>
              <p:nvPr/>
            </p:nvSpPr>
            <p:spPr>
              <a:xfrm>
                <a:off x="7974377" y="2588932"/>
                <a:ext cx="419157" cy="338554"/>
              </a:xfrm>
              <a:prstGeom prst="rect">
                <a:avLst/>
              </a:prstGeom>
              <a:noFill/>
            </p:spPr>
            <p:txBody>
              <a:bodyPr wrap="square" rtlCol="1">
                <a:spAutoFit/>
              </a:bodyPr>
              <a:lstStyle/>
              <a:p>
                <a:r>
                  <a:rPr lang="en-US" sz="1600" b="1" dirty="0"/>
                  <a:t>1</a:t>
                </a:r>
                <a:endParaRPr lang="ar-EG" sz="1600" b="1" dirty="0"/>
              </a:p>
            </p:txBody>
          </p:sp>
          <p:sp>
            <p:nvSpPr>
              <p:cNvPr id="1163" name="TextBox 1162">
                <a:extLst>
                  <a:ext uri="{FF2B5EF4-FFF2-40B4-BE49-F238E27FC236}">
                    <a16:creationId xmlns:a16="http://schemas.microsoft.com/office/drawing/2014/main" id="{00080D6A-6F98-EA18-9408-49027D579740}"/>
                  </a:ext>
                </a:extLst>
              </p:cNvPr>
              <p:cNvSpPr txBox="1"/>
              <p:nvPr/>
            </p:nvSpPr>
            <p:spPr>
              <a:xfrm>
                <a:off x="7666464" y="1994887"/>
                <a:ext cx="419157" cy="338554"/>
              </a:xfrm>
              <a:prstGeom prst="rect">
                <a:avLst/>
              </a:prstGeom>
              <a:noFill/>
            </p:spPr>
            <p:txBody>
              <a:bodyPr wrap="square" rtlCol="1">
                <a:spAutoFit/>
              </a:bodyPr>
              <a:lstStyle/>
              <a:p>
                <a:r>
                  <a:rPr lang="en-US" sz="1600" b="1" dirty="0"/>
                  <a:t>M</a:t>
                </a:r>
                <a:endParaRPr lang="ar-EG" sz="1600" b="1" dirty="0"/>
              </a:p>
            </p:txBody>
          </p:sp>
          <p:cxnSp>
            <p:nvCxnSpPr>
              <p:cNvPr id="1164" name="Straight Connector 1163">
                <a:extLst>
                  <a:ext uri="{FF2B5EF4-FFF2-40B4-BE49-F238E27FC236}">
                    <a16:creationId xmlns:a16="http://schemas.microsoft.com/office/drawing/2014/main" id="{F75A6BE4-DBC2-0BBC-3F27-F5C59572834A}"/>
                  </a:ext>
                </a:extLst>
              </p:cNvPr>
              <p:cNvCxnSpPr>
                <a:cxnSpLocks/>
              </p:cNvCxnSpPr>
              <p:nvPr/>
            </p:nvCxnSpPr>
            <p:spPr>
              <a:xfrm flipH="1">
                <a:off x="6184508" y="3455591"/>
                <a:ext cx="211914" cy="314138"/>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65" name="Straight Connector 1164">
                <a:extLst>
                  <a:ext uri="{FF2B5EF4-FFF2-40B4-BE49-F238E27FC236}">
                    <a16:creationId xmlns:a16="http://schemas.microsoft.com/office/drawing/2014/main" id="{9FB0D763-0703-1A14-2699-012C7C03E5F1}"/>
                  </a:ext>
                </a:extLst>
              </p:cNvPr>
              <p:cNvCxnSpPr>
                <a:cxnSpLocks/>
                <a:stCxn id="1044" idx="0"/>
              </p:cNvCxnSpPr>
              <p:nvPr/>
            </p:nvCxnSpPr>
            <p:spPr>
              <a:xfrm flipV="1">
                <a:off x="6577837" y="2602398"/>
                <a:ext cx="346320" cy="239457"/>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70" name="Straight Connector 1169">
                <a:extLst>
                  <a:ext uri="{FF2B5EF4-FFF2-40B4-BE49-F238E27FC236}">
                    <a16:creationId xmlns:a16="http://schemas.microsoft.com/office/drawing/2014/main" id="{36862BA6-13D2-25D5-66EB-3B85971DBB77}"/>
                  </a:ext>
                </a:extLst>
              </p:cNvPr>
              <p:cNvCxnSpPr>
                <a:cxnSpLocks/>
              </p:cNvCxnSpPr>
              <p:nvPr/>
            </p:nvCxnSpPr>
            <p:spPr>
              <a:xfrm flipH="1">
                <a:off x="6091781" y="3441433"/>
                <a:ext cx="225126" cy="336567"/>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cxnSp>
            <p:nvCxnSpPr>
              <p:cNvPr id="1174" name="Straight Connector 1173">
                <a:extLst>
                  <a:ext uri="{FF2B5EF4-FFF2-40B4-BE49-F238E27FC236}">
                    <a16:creationId xmlns:a16="http://schemas.microsoft.com/office/drawing/2014/main" id="{EBF3EE80-3066-B1F4-2325-05947E06DE7F}"/>
                  </a:ext>
                </a:extLst>
              </p:cNvPr>
              <p:cNvCxnSpPr>
                <a:cxnSpLocks/>
              </p:cNvCxnSpPr>
              <p:nvPr/>
            </p:nvCxnSpPr>
            <p:spPr>
              <a:xfrm flipH="1">
                <a:off x="6691104" y="2685676"/>
                <a:ext cx="198418" cy="180829"/>
              </a:xfrm>
              <a:prstGeom prst="line">
                <a:avLst/>
              </a:prstGeom>
              <a:ln w="19050">
                <a:solidFill>
                  <a:schemeClr val="bg1">
                    <a:lumMod val="50000"/>
                  </a:schemeClr>
                </a:solidFill>
              </a:ln>
            </p:spPr>
            <p:style>
              <a:lnRef idx="1">
                <a:schemeClr val="accent3"/>
              </a:lnRef>
              <a:fillRef idx="0">
                <a:schemeClr val="accent3"/>
              </a:fillRef>
              <a:effectRef idx="0">
                <a:schemeClr val="accent3"/>
              </a:effectRef>
              <a:fontRef idx="minor">
                <a:schemeClr val="tx1"/>
              </a:fontRef>
            </p:style>
          </p:cxnSp>
          <p:sp>
            <p:nvSpPr>
              <p:cNvPr id="1177" name="TextBox 1176">
                <a:extLst>
                  <a:ext uri="{FF2B5EF4-FFF2-40B4-BE49-F238E27FC236}">
                    <a16:creationId xmlns:a16="http://schemas.microsoft.com/office/drawing/2014/main" id="{6B8F02E3-FC16-22D8-470A-66656A14DF2B}"/>
                  </a:ext>
                </a:extLst>
              </p:cNvPr>
              <p:cNvSpPr txBox="1"/>
              <p:nvPr/>
            </p:nvSpPr>
            <p:spPr>
              <a:xfrm>
                <a:off x="5884345" y="3468771"/>
                <a:ext cx="419157" cy="338554"/>
              </a:xfrm>
              <a:prstGeom prst="rect">
                <a:avLst/>
              </a:prstGeom>
              <a:noFill/>
            </p:spPr>
            <p:txBody>
              <a:bodyPr wrap="square" rtlCol="1">
                <a:spAutoFit/>
              </a:bodyPr>
              <a:lstStyle/>
              <a:p>
                <a:r>
                  <a:rPr lang="en-US" sz="1600" b="1" dirty="0"/>
                  <a:t>1</a:t>
                </a:r>
                <a:endParaRPr lang="ar-EG" sz="1600" b="1" dirty="0"/>
              </a:p>
            </p:txBody>
          </p:sp>
          <p:sp>
            <p:nvSpPr>
              <p:cNvPr id="1178" name="TextBox 1177">
                <a:extLst>
                  <a:ext uri="{FF2B5EF4-FFF2-40B4-BE49-F238E27FC236}">
                    <a16:creationId xmlns:a16="http://schemas.microsoft.com/office/drawing/2014/main" id="{580413DD-82DC-7054-F65C-0985106828E9}"/>
                  </a:ext>
                </a:extLst>
              </p:cNvPr>
              <p:cNvSpPr txBox="1"/>
              <p:nvPr/>
            </p:nvSpPr>
            <p:spPr>
              <a:xfrm>
                <a:off x="6557417" y="2407954"/>
                <a:ext cx="419157" cy="338554"/>
              </a:xfrm>
              <a:prstGeom prst="rect">
                <a:avLst/>
              </a:prstGeom>
              <a:noFill/>
            </p:spPr>
            <p:txBody>
              <a:bodyPr wrap="square" rtlCol="1">
                <a:spAutoFit/>
              </a:bodyPr>
              <a:lstStyle/>
              <a:p>
                <a:r>
                  <a:rPr lang="en-US" sz="1600" b="1" dirty="0"/>
                  <a:t>M</a:t>
                </a:r>
                <a:endParaRPr lang="ar-EG" sz="1600" b="1" dirty="0"/>
              </a:p>
            </p:txBody>
          </p:sp>
        </p:grpSp>
        <p:cxnSp>
          <p:nvCxnSpPr>
            <p:cNvPr id="8" name="Straight Connector 7">
              <a:extLst>
                <a:ext uri="{FF2B5EF4-FFF2-40B4-BE49-F238E27FC236}">
                  <a16:creationId xmlns:a16="http://schemas.microsoft.com/office/drawing/2014/main" id="{953E08E2-4DA6-9B10-CEB7-012D2B5FC63B}"/>
                </a:ext>
              </a:extLst>
            </p:cNvPr>
            <p:cNvCxnSpPr>
              <a:stCxn id="1159" idx="3"/>
              <a:endCxn id="18" idx="7"/>
            </p:cNvCxnSpPr>
            <p:nvPr/>
          </p:nvCxnSpPr>
          <p:spPr>
            <a:xfrm flipH="1">
              <a:off x="4916175" y="4159068"/>
              <a:ext cx="438502" cy="30666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399C83F-4273-A2C3-2B78-6B8EEED198F3}"/>
                </a:ext>
              </a:extLst>
            </p:cNvPr>
            <p:cNvCxnSpPr>
              <a:cxnSpLocks/>
            </p:cNvCxnSpPr>
            <p:nvPr/>
          </p:nvCxnSpPr>
          <p:spPr>
            <a:xfrm flipH="1">
              <a:off x="8191998" y="4047326"/>
              <a:ext cx="384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A7A673-B14B-D6D5-B8EA-F10FAA23CAC6}"/>
                </a:ext>
              </a:extLst>
            </p:cNvPr>
            <p:cNvCxnSpPr>
              <a:cxnSpLocks/>
            </p:cNvCxnSpPr>
            <p:nvPr/>
          </p:nvCxnSpPr>
          <p:spPr>
            <a:xfrm flipH="1">
              <a:off x="4464352" y="4770460"/>
              <a:ext cx="384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1822F7-13DB-1A0F-1286-5BE504F1A30F}"/>
                </a:ext>
              </a:extLst>
            </p:cNvPr>
            <p:cNvCxnSpPr>
              <a:cxnSpLocks/>
            </p:cNvCxnSpPr>
            <p:nvPr/>
          </p:nvCxnSpPr>
          <p:spPr>
            <a:xfrm flipH="1">
              <a:off x="643909" y="1040615"/>
              <a:ext cx="384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8EC0D1-2F37-34D6-D93B-234D417DB659}"/>
                </a:ext>
              </a:extLst>
            </p:cNvPr>
            <p:cNvCxnSpPr>
              <a:cxnSpLocks/>
            </p:cNvCxnSpPr>
            <p:nvPr/>
          </p:nvCxnSpPr>
          <p:spPr>
            <a:xfrm flipH="1">
              <a:off x="2107012" y="4799033"/>
              <a:ext cx="9429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DE45537B-8138-84B3-C7C1-25E2EDF889F3}"/>
                </a:ext>
              </a:extLst>
            </p:cNvPr>
            <p:cNvSpPr/>
            <p:nvPr/>
          </p:nvSpPr>
          <p:spPr>
            <a:xfrm>
              <a:off x="5694080" y="1503401"/>
              <a:ext cx="1056241" cy="874157"/>
            </a:xfrm>
            <a:prstGeom prst="diamond">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solidFill>
                  <a:srgbClr val="FF0000"/>
                </a:solidFill>
              </a:endParaRPr>
            </a:p>
          </p:txBody>
        </p:sp>
      </p:grpSp>
    </p:spTree>
    <p:extLst>
      <p:ext uri="{BB962C8B-B14F-4D97-AF65-F5344CB8AC3E}">
        <p14:creationId xmlns:p14="http://schemas.microsoft.com/office/powerpoint/2010/main" val="384376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D738B82-2CCD-26B7-1495-307C3BF3F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58" y="578643"/>
            <a:ext cx="8659385" cy="410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72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85738" y="214316"/>
            <a:ext cx="4951396" cy="528633"/>
          </a:xfrm>
          <a:prstGeom prst="rect">
            <a:avLst/>
          </a:prstGeom>
        </p:spPr>
        <p:txBody>
          <a:bodyPr spcFirstLastPara="1" wrap="square" lIns="91425" tIns="91425" rIns="91425" bIns="91425" anchor="t" anchorCtr="0">
            <a:noAutofit/>
          </a:bodyPr>
          <a:lstStyle/>
          <a:p>
            <a:r>
              <a:rPr lang="en-US" dirty="0"/>
              <a:t>Evaluate the level of the player </a:t>
            </a:r>
          </a:p>
        </p:txBody>
      </p:sp>
      <p:grpSp>
        <p:nvGrpSpPr>
          <p:cNvPr id="167" name="Google Shape;167;p19"/>
          <p:cNvGrpSpPr/>
          <p:nvPr/>
        </p:nvGrpSpPr>
        <p:grpSpPr>
          <a:xfrm flipH="1">
            <a:off x="6885284" y="1162447"/>
            <a:ext cx="2858792" cy="3686805"/>
            <a:chOff x="713197" y="948134"/>
            <a:chExt cx="3157424" cy="3686805"/>
          </a:xfrm>
        </p:grpSpPr>
        <p:sp>
          <p:nvSpPr>
            <p:cNvPr id="168" name="Google Shape;168;p19"/>
            <p:cNvSpPr/>
            <p:nvPr/>
          </p:nvSpPr>
          <p:spPr>
            <a:xfrm>
              <a:off x="713197" y="4410539"/>
              <a:ext cx="2248200" cy="224400"/>
            </a:xfrm>
            <a:prstGeom prst="ellipse">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19"/>
            <p:cNvGrpSpPr/>
            <p:nvPr/>
          </p:nvGrpSpPr>
          <p:grpSpPr>
            <a:xfrm>
              <a:off x="713260" y="948134"/>
              <a:ext cx="3157361" cy="3658828"/>
              <a:chOff x="1501300" y="1176600"/>
              <a:chExt cx="2961599" cy="3431974"/>
            </a:xfrm>
          </p:grpSpPr>
          <p:sp>
            <p:nvSpPr>
              <p:cNvPr id="170" name="Google Shape;170;p19"/>
              <p:cNvSpPr/>
              <p:nvPr/>
            </p:nvSpPr>
            <p:spPr>
              <a:xfrm>
                <a:off x="4043691" y="2680248"/>
                <a:ext cx="386526" cy="386558"/>
              </a:xfrm>
              <a:custGeom>
                <a:avLst/>
                <a:gdLst/>
                <a:ahLst/>
                <a:cxnLst/>
                <a:rect l="l" t="t" r="r" b="b"/>
                <a:pathLst>
                  <a:path w="12153" h="12154" extrusionOk="0">
                    <a:moveTo>
                      <a:pt x="6076" y="0"/>
                    </a:moveTo>
                    <a:cubicBezTo>
                      <a:pt x="5289" y="0"/>
                      <a:pt x="4519" y="154"/>
                      <a:pt x="3817" y="445"/>
                    </a:cubicBezTo>
                    <a:cubicBezTo>
                      <a:pt x="2995" y="770"/>
                      <a:pt x="2242" y="1283"/>
                      <a:pt x="1644" y="1917"/>
                    </a:cubicBezTo>
                    <a:cubicBezTo>
                      <a:pt x="633" y="3013"/>
                      <a:pt x="0" y="4467"/>
                      <a:pt x="0" y="6076"/>
                    </a:cubicBezTo>
                    <a:cubicBezTo>
                      <a:pt x="0" y="6179"/>
                      <a:pt x="17" y="6281"/>
                      <a:pt x="17" y="6384"/>
                    </a:cubicBezTo>
                    <a:cubicBezTo>
                      <a:pt x="69" y="7326"/>
                      <a:pt x="325" y="8182"/>
                      <a:pt x="736" y="8952"/>
                    </a:cubicBezTo>
                    <a:cubicBezTo>
                      <a:pt x="1507" y="10389"/>
                      <a:pt x="2842" y="11468"/>
                      <a:pt x="4433" y="11930"/>
                    </a:cubicBezTo>
                    <a:cubicBezTo>
                      <a:pt x="4964" y="12067"/>
                      <a:pt x="5512" y="12153"/>
                      <a:pt x="6076" y="12153"/>
                    </a:cubicBezTo>
                    <a:cubicBezTo>
                      <a:pt x="6487" y="12153"/>
                      <a:pt x="6881" y="12119"/>
                      <a:pt x="7274" y="12033"/>
                    </a:cubicBezTo>
                    <a:cubicBezTo>
                      <a:pt x="8883" y="11708"/>
                      <a:pt x="10287" y="10750"/>
                      <a:pt x="11160" y="9414"/>
                    </a:cubicBezTo>
                    <a:cubicBezTo>
                      <a:pt x="11690" y="8627"/>
                      <a:pt x="12016" y="7703"/>
                      <a:pt x="12119" y="6710"/>
                    </a:cubicBezTo>
                    <a:cubicBezTo>
                      <a:pt x="12153" y="6505"/>
                      <a:pt x="12153" y="6299"/>
                      <a:pt x="12153" y="6076"/>
                    </a:cubicBezTo>
                    <a:cubicBezTo>
                      <a:pt x="12153" y="4604"/>
                      <a:pt x="11640" y="3253"/>
                      <a:pt x="10766" y="2191"/>
                    </a:cubicBezTo>
                    <a:cubicBezTo>
                      <a:pt x="10168" y="1489"/>
                      <a:pt x="9431" y="925"/>
                      <a:pt x="8593" y="548"/>
                    </a:cubicBezTo>
                    <a:cubicBezTo>
                      <a:pt x="7840" y="188"/>
                      <a:pt x="6984" y="0"/>
                      <a:pt x="6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4043691" y="2680248"/>
                <a:ext cx="386526" cy="382710"/>
              </a:xfrm>
              <a:custGeom>
                <a:avLst/>
                <a:gdLst/>
                <a:ahLst/>
                <a:cxnLst/>
                <a:rect l="l" t="t" r="r" b="b"/>
                <a:pathLst>
                  <a:path w="12153" h="12033" extrusionOk="0">
                    <a:moveTo>
                      <a:pt x="6076" y="0"/>
                    </a:moveTo>
                    <a:cubicBezTo>
                      <a:pt x="5289" y="0"/>
                      <a:pt x="4519" y="154"/>
                      <a:pt x="3817" y="445"/>
                    </a:cubicBezTo>
                    <a:lnTo>
                      <a:pt x="3782" y="582"/>
                    </a:lnTo>
                    <a:lnTo>
                      <a:pt x="6094" y="2260"/>
                    </a:lnTo>
                    <a:lnTo>
                      <a:pt x="6042" y="3389"/>
                    </a:lnTo>
                    <a:lnTo>
                      <a:pt x="3732" y="5049"/>
                    </a:lnTo>
                    <a:lnTo>
                      <a:pt x="2534" y="4638"/>
                    </a:lnTo>
                    <a:lnTo>
                      <a:pt x="1644" y="1917"/>
                    </a:lnTo>
                    <a:cubicBezTo>
                      <a:pt x="633" y="3013"/>
                      <a:pt x="0" y="4467"/>
                      <a:pt x="0" y="6076"/>
                    </a:cubicBezTo>
                    <a:cubicBezTo>
                      <a:pt x="0" y="6179"/>
                      <a:pt x="17" y="6281"/>
                      <a:pt x="17" y="6384"/>
                    </a:cubicBezTo>
                    <a:lnTo>
                      <a:pt x="154" y="6487"/>
                    </a:lnTo>
                    <a:lnTo>
                      <a:pt x="2499" y="4775"/>
                    </a:lnTo>
                    <a:lnTo>
                      <a:pt x="3698" y="5204"/>
                    </a:lnTo>
                    <a:lnTo>
                      <a:pt x="4536" y="7771"/>
                    </a:lnTo>
                    <a:lnTo>
                      <a:pt x="3732" y="8935"/>
                    </a:lnTo>
                    <a:lnTo>
                      <a:pt x="754" y="8935"/>
                    </a:lnTo>
                    <a:lnTo>
                      <a:pt x="736" y="8952"/>
                    </a:lnTo>
                    <a:cubicBezTo>
                      <a:pt x="1507" y="10389"/>
                      <a:pt x="2842" y="11468"/>
                      <a:pt x="4433" y="11930"/>
                    </a:cubicBezTo>
                    <a:lnTo>
                      <a:pt x="4656" y="11759"/>
                    </a:lnTo>
                    <a:lnTo>
                      <a:pt x="3782" y="9106"/>
                    </a:lnTo>
                    <a:lnTo>
                      <a:pt x="4588" y="7942"/>
                    </a:lnTo>
                    <a:lnTo>
                      <a:pt x="7497" y="7942"/>
                    </a:lnTo>
                    <a:lnTo>
                      <a:pt x="7514" y="7977"/>
                    </a:lnTo>
                    <a:lnTo>
                      <a:pt x="8011" y="9157"/>
                    </a:lnTo>
                    <a:lnTo>
                      <a:pt x="8045" y="9209"/>
                    </a:lnTo>
                    <a:lnTo>
                      <a:pt x="7155" y="11948"/>
                    </a:lnTo>
                    <a:lnTo>
                      <a:pt x="7274" y="12033"/>
                    </a:lnTo>
                    <a:cubicBezTo>
                      <a:pt x="8883" y="11708"/>
                      <a:pt x="10287" y="10750"/>
                      <a:pt x="11160" y="9414"/>
                    </a:cubicBezTo>
                    <a:lnTo>
                      <a:pt x="11058" y="9123"/>
                    </a:lnTo>
                    <a:lnTo>
                      <a:pt x="8164" y="9123"/>
                    </a:lnTo>
                    <a:lnTo>
                      <a:pt x="8148" y="9089"/>
                    </a:lnTo>
                    <a:lnTo>
                      <a:pt x="7634" y="7908"/>
                    </a:lnTo>
                    <a:lnTo>
                      <a:pt x="7600" y="7840"/>
                    </a:lnTo>
                    <a:lnTo>
                      <a:pt x="8472" y="5152"/>
                    </a:lnTo>
                    <a:lnTo>
                      <a:pt x="9722" y="5135"/>
                    </a:lnTo>
                    <a:lnTo>
                      <a:pt x="12016" y="6795"/>
                    </a:lnTo>
                    <a:lnTo>
                      <a:pt x="12119" y="6710"/>
                    </a:lnTo>
                    <a:cubicBezTo>
                      <a:pt x="12153" y="6505"/>
                      <a:pt x="12153" y="6299"/>
                      <a:pt x="12153" y="6076"/>
                    </a:cubicBezTo>
                    <a:cubicBezTo>
                      <a:pt x="12153" y="4604"/>
                      <a:pt x="11640" y="3253"/>
                      <a:pt x="10766" y="2191"/>
                    </a:cubicBezTo>
                    <a:lnTo>
                      <a:pt x="10526" y="2191"/>
                    </a:lnTo>
                    <a:lnTo>
                      <a:pt x="9620" y="4981"/>
                    </a:lnTo>
                    <a:lnTo>
                      <a:pt x="8370" y="5015"/>
                    </a:lnTo>
                    <a:lnTo>
                      <a:pt x="6179" y="3424"/>
                    </a:lnTo>
                    <a:lnTo>
                      <a:pt x="6247" y="2294"/>
                    </a:lnTo>
                    <a:lnTo>
                      <a:pt x="8609" y="582"/>
                    </a:lnTo>
                    <a:lnTo>
                      <a:pt x="8593" y="548"/>
                    </a:lnTo>
                    <a:cubicBezTo>
                      <a:pt x="7840" y="188"/>
                      <a:pt x="6984" y="0"/>
                      <a:pt x="6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2344046" y="4287331"/>
                <a:ext cx="281442" cy="277689"/>
              </a:xfrm>
              <a:custGeom>
                <a:avLst/>
                <a:gdLst/>
                <a:ahLst/>
                <a:cxnLst/>
                <a:rect l="l" t="t" r="r" b="b"/>
                <a:pathLst>
                  <a:path w="8849" h="8731" extrusionOk="0">
                    <a:moveTo>
                      <a:pt x="2481" y="1"/>
                    </a:moveTo>
                    <a:lnTo>
                      <a:pt x="1438" y="1644"/>
                    </a:lnTo>
                    <a:lnTo>
                      <a:pt x="0" y="3886"/>
                    </a:lnTo>
                    <a:lnTo>
                      <a:pt x="8661" y="8730"/>
                    </a:lnTo>
                    <a:cubicBezTo>
                      <a:pt x="8832" y="8011"/>
                      <a:pt x="8849" y="7292"/>
                      <a:pt x="8712" y="6608"/>
                    </a:cubicBezTo>
                    <a:cubicBezTo>
                      <a:pt x="8661" y="6368"/>
                      <a:pt x="8593" y="6129"/>
                      <a:pt x="8490" y="5905"/>
                    </a:cubicBezTo>
                    <a:cubicBezTo>
                      <a:pt x="8387" y="5615"/>
                      <a:pt x="8250" y="5341"/>
                      <a:pt x="8079" y="5084"/>
                    </a:cubicBezTo>
                    <a:cubicBezTo>
                      <a:pt x="7959" y="4913"/>
                      <a:pt x="7822" y="4741"/>
                      <a:pt x="7685" y="4570"/>
                    </a:cubicBezTo>
                    <a:cubicBezTo>
                      <a:pt x="7531" y="4383"/>
                      <a:pt x="7360" y="4212"/>
                      <a:pt x="7171" y="4057"/>
                    </a:cubicBezTo>
                    <a:cubicBezTo>
                      <a:pt x="7103" y="3988"/>
                      <a:pt x="7034" y="3938"/>
                      <a:pt x="6949" y="3869"/>
                    </a:cubicBezTo>
                    <a:cubicBezTo>
                      <a:pt x="6589" y="3578"/>
                      <a:pt x="6281" y="3219"/>
                      <a:pt x="6059" y="2790"/>
                    </a:cubicBezTo>
                    <a:cubicBezTo>
                      <a:pt x="5957" y="2585"/>
                      <a:pt x="5870" y="2379"/>
                      <a:pt x="5802" y="2158"/>
                    </a:cubicBezTo>
                    <a:lnTo>
                      <a:pt x="5699" y="1797"/>
                    </a:lnTo>
                    <a:lnTo>
                      <a:pt x="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2344046" y="4339621"/>
                <a:ext cx="106706" cy="120859"/>
              </a:xfrm>
              <a:custGeom>
                <a:avLst/>
                <a:gdLst/>
                <a:ahLst/>
                <a:cxnLst/>
                <a:rect l="l" t="t" r="r" b="b"/>
                <a:pathLst>
                  <a:path w="3355" h="3800" extrusionOk="0">
                    <a:moveTo>
                      <a:pt x="1438" y="0"/>
                    </a:moveTo>
                    <a:lnTo>
                      <a:pt x="0" y="2242"/>
                    </a:lnTo>
                    <a:lnTo>
                      <a:pt x="2789" y="3800"/>
                    </a:lnTo>
                    <a:cubicBezTo>
                      <a:pt x="3355" y="2396"/>
                      <a:pt x="2807" y="770"/>
                      <a:pt x="1454" y="17"/>
                    </a:cubicBezTo>
                    <a:lnTo>
                      <a:pt x="14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498657" y="4376071"/>
                <a:ext cx="73501" cy="52351"/>
              </a:xfrm>
              <a:custGeom>
                <a:avLst/>
                <a:gdLst/>
                <a:ahLst/>
                <a:cxnLst/>
                <a:rect l="l" t="t" r="r" b="b"/>
                <a:pathLst>
                  <a:path w="2311" h="1646" extrusionOk="0">
                    <a:moveTo>
                      <a:pt x="1198" y="0"/>
                    </a:moveTo>
                    <a:lnTo>
                      <a:pt x="633" y="171"/>
                    </a:lnTo>
                    <a:cubicBezTo>
                      <a:pt x="222" y="274"/>
                      <a:pt x="0" y="703"/>
                      <a:pt x="103" y="1096"/>
                    </a:cubicBezTo>
                    <a:cubicBezTo>
                      <a:pt x="171" y="1301"/>
                      <a:pt x="290" y="1456"/>
                      <a:pt x="462" y="1558"/>
                    </a:cubicBezTo>
                    <a:cubicBezTo>
                      <a:pt x="570" y="1612"/>
                      <a:pt x="692" y="1646"/>
                      <a:pt x="819" y="1646"/>
                    </a:cubicBezTo>
                    <a:cubicBezTo>
                      <a:pt x="893" y="1646"/>
                      <a:pt x="968" y="1634"/>
                      <a:pt x="1044" y="1609"/>
                    </a:cubicBezTo>
                    <a:lnTo>
                      <a:pt x="2310" y="1267"/>
                    </a:lnTo>
                    <a:cubicBezTo>
                      <a:pt x="2242" y="1198"/>
                      <a:pt x="2173" y="1148"/>
                      <a:pt x="2088" y="1079"/>
                    </a:cubicBezTo>
                    <a:cubicBezTo>
                      <a:pt x="1728" y="788"/>
                      <a:pt x="1420" y="429"/>
                      <a:pt x="1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2517169" y="4432687"/>
                <a:ext cx="96910" cy="61765"/>
              </a:xfrm>
              <a:custGeom>
                <a:avLst/>
                <a:gdLst/>
                <a:ahLst/>
                <a:cxnLst/>
                <a:rect l="l" t="t" r="r" b="b"/>
                <a:pathLst>
                  <a:path w="3047" h="1942" extrusionOk="0">
                    <a:moveTo>
                      <a:pt x="2242" y="0"/>
                    </a:moveTo>
                    <a:lnTo>
                      <a:pt x="633" y="463"/>
                    </a:lnTo>
                    <a:cubicBezTo>
                      <a:pt x="240" y="566"/>
                      <a:pt x="0" y="993"/>
                      <a:pt x="119" y="1387"/>
                    </a:cubicBezTo>
                    <a:cubicBezTo>
                      <a:pt x="171" y="1593"/>
                      <a:pt x="308" y="1746"/>
                      <a:pt x="479" y="1849"/>
                    </a:cubicBezTo>
                    <a:cubicBezTo>
                      <a:pt x="583" y="1907"/>
                      <a:pt x="711" y="1942"/>
                      <a:pt x="847" y="1942"/>
                    </a:cubicBezTo>
                    <a:cubicBezTo>
                      <a:pt x="911" y="1942"/>
                      <a:pt x="977" y="1934"/>
                      <a:pt x="1044" y="1917"/>
                    </a:cubicBezTo>
                    <a:lnTo>
                      <a:pt x="3047" y="1335"/>
                    </a:lnTo>
                    <a:cubicBezTo>
                      <a:pt x="2944" y="1045"/>
                      <a:pt x="2807" y="771"/>
                      <a:pt x="2636" y="514"/>
                    </a:cubicBezTo>
                    <a:cubicBezTo>
                      <a:pt x="2516" y="343"/>
                      <a:pt x="2379" y="171"/>
                      <a:pt x="2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2328238" y="4410899"/>
                <a:ext cx="291302" cy="182433"/>
              </a:xfrm>
              <a:custGeom>
                <a:avLst/>
                <a:gdLst/>
                <a:ahLst/>
                <a:cxnLst/>
                <a:rect l="l" t="t" r="r" b="b"/>
                <a:pathLst>
                  <a:path w="9159" h="5736" extrusionOk="0">
                    <a:moveTo>
                      <a:pt x="497" y="1"/>
                    </a:moveTo>
                    <a:lnTo>
                      <a:pt x="0" y="908"/>
                    </a:lnTo>
                    <a:lnTo>
                      <a:pt x="8645" y="5735"/>
                    </a:lnTo>
                    <a:lnTo>
                      <a:pt x="9158" y="4845"/>
                    </a:lnTo>
                    <a:lnTo>
                      <a:pt x="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2554701" y="4567164"/>
                <a:ext cx="48503" cy="41410"/>
              </a:xfrm>
              <a:custGeom>
                <a:avLst/>
                <a:gdLst/>
                <a:ahLst/>
                <a:cxnLst/>
                <a:rect l="l" t="t" r="r" b="b"/>
                <a:pathLst>
                  <a:path w="1525" h="1302" extrusionOk="0">
                    <a:moveTo>
                      <a:pt x="53" y="1"/>
                    </a:moveTo>
                    <a:lnTo>
                      <a:pt x="0" y="822"/>
                    </a:lnTo>
                    <a:lnTo>
                      <a:pt x="856" y="1302"/>
                    </a:lnTo>
                    <a:lnTo>
                      <a:pt x="1525" y="822"/>
                    </a:lnTo>
                    <a:lnTo>
                      <a:pt x="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2449071" y="4507813"/>
                <a:ext cx="49043" cy="41410"/>
              </a:xfrm>
              <a:custGeom>
                <a:avLst/>
                <a:gdLst/>
                <a:ahLst/>
                <a:cxnLst/>
                <a:rect l="l" t="t" r="r" b="b"/>
                <a:pathLst>
                  <a:path w="1542" h="1302" extrusionOk="0">
                    <a:moveTo>
                      <a:pt x="53" y="0"/>
                    </a:moveTo>
                    <a:lnTo>
                      <a:pt x="1" y="840"/>
                    </a:lnTo>
                    <a:lnTo>
                      <a:pt x="857" y="1301"/>
                    </a:lnTo>
                    <a:lnTo>
                      <a:pt x="1541" y="840"/>
                    </a:lnTo>
                    <a:lnTo>
                      <a:pt x="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2344046" y="4449003"/>
                <a:ext cx="48439" cy="41410"/>
              </a:xfrm>
              <a:custGeom>
                <a:avLst/>
                <a:gdLst/>
                <a:ahLst/>
                <a:cxnLst/>
                <a:rect l="l" t="t" r="r" b="b"/>
                <a:pathLst>
                  <a:path w="1523" h="1302" extrusionOk="0">
                    <a:moveTo>
                      <a:pt x="34" y="1"/>
                    </a:moveTo>
                    <a:lnTo>
                      <a:pt x="0" y="822"/>
                    </a:lnTo>
                    <a:lnTo>
                      <a:pt x="838" y="1302"/>
                    </a:lnTo>
                    <a:lnTo>
                      <a:pt x="1523" y="840"/>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2405528" y="3190901"/>
                <a:ext cx="511742" cy="1156843"/>
              </a:xfrm>
              <a:custGeom>
                <a:avLst/>
                <a:gdLst/>
                <a:ahLst/>
                <a:cxnLst/>
                <a:rect l="l" t="t" r="r" b="b"/>
                <a:pathLst>
                  <a:path w="16090" h="36373" extrusionOk="0">
                    <a:moveTo>
                      <a:pt x="14157" y="1"/>
                    </a:moveTo>
                    <a:lnTo>
                      <a:pt x="3852" y="856"/>
                    </a:lnTo>
                    <a:lnTo>
                      <a:pt x="2380" y="3047"/>
                    </a:lnTo>
                    <a:lnTo>
                      <a:pt x="3869" y="16877"/>
                    </a:lnTo>
                    <a:cubicBezTo>
                      <a:pt x="3750" y="17031"/>
                      <a:pt x="3647" y="17168"/>
                      <a:pt x="3527" y="17322"/>
                    </a:cubicBezTo>
                    <a:cubicBezTo>
                      <a:pt x="1507" y="20043"/>
                      <a:pt x="343" y="23416"/>
                      <a:pt x="309" y="26805"/>
                    </a:cubicBezTo>
                    <a:cubicBezTo>
                      <a:pt x="292" y="28054"/>
                      <a:pt x="411" y="29320"/>
                      <a:pt x="343" y="30570"/>
                    </a:cubicBezTo>
                    <a:cubicBezTo>
                      <a:pt x="258" y="31819"/>
                      <a:pt x="806" y="34370"/>
                      <a:pt x="1" y="35329"/>
                    </a:cubicBezTo>
                    <a:cubicBezTo>
                      <a:pt x="2791" y="36269"/>
                      <a:pt x="3852" y="36372"/>
                      <a:pt x="3852" y="36372"/>
                    </a:cubicBezTo>
                    <a:cubicBezTo>
                      <a:pt x="6694" y="31152"/>
                      <a:pt x="9330" y="24493"/>
                      <a:pt x="11418" y="18555"/>
                    </a:cubicBezTo>
                    <a:cubicBezTo>
                      <a:pt x="14259" y="10476"/>
                      <a:pt x="16090" y="3732"/>
                      <a:pt x="16090" y="3732"/>
                    </a:cubicBezTo>
                    <a:lnTo>
                      <a:pt x="14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501300" y="2386802"/>
                <a:ext cx="133358" cy="176232"/>
              </a:xfrm>
              <a:custGeom>
                <a:avLst/>
                <a:gdLst/>
                <a:ahLst/>
                <a:cxnLst/>
                <a:rect l="l" t="t" r="r" b="b"/>
                <a:pathLst>
                  <a:path w="4193" h="5541" extrusionOk="0">
                    <a:moveTo>
                      <a:pt x="3355" y="0"/>
                    </a:moveTo>
                    <a:lnTo>
                      <a:pt x="2824" y="257"/>
                    </a:lnTo>
                    <a:cubicBezTo>
                      <a:pt x="2824" y="257"/>
                      <a:pt x="0" y="4742"/>
                      <a:pt x="735" y="5461"/>
                    </a:cubicBezTo>
                    <a:cubicBezTo>
                      <a:pt x="791" y="5516"/>
                      <a:pt x="856" y="5541"/>
                      <a:pt x="929" y="5541"/>
                    </a:cubicBezTo>
                    <a:cubicBezTo>
                      <a:pt x="1783" y="5541"/>
                      <a:pt x="3647" y="2014"/>
                      <a:pt x="3663" y="1951"/>
                    </a:cubicBezTo>
                    <a:cubicBezTo>
                      <a:pt x="3679" y="1883"/>
                      <a:pt x="4193" y="616"/>
                      <a:pt x="4193" y="616"/>
                    </a:cubicBezTo>
                    <a:lnTo>
                      <a:pt x="33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591090" y="1793390"/>
                <a:ext cx="698501" cy="736636"/>
              </a:xfrm>
              <a:custGeom>
                <a:avLst/>
                <a:gdLst/>
                <a:ahLst/>
                <a:cxnLst/>
                <a:rect l="l" t="t" r="r" b="b"/>
                <a:pathLst>
                  <a:path w="21962" h="23161" extrusionOk="0">
                    <a:moveTo>
                      <a:pt x="18315" y="0"/>
                    </a:moveTo>
                    <a:cubicBezTo>
                      <a:pt x="10236" y="4861"/>
                      <a:pt x="3903" y="10989"/>
                      <a:pt x="1" y="18914"/>
                    </a:cubicBezTo>
                    <a:lnTo>
                      <a:pt x="5478" y="21722"/>
                    </a:lnTo>
                    <a:cubicBezTo>
                      <a:pt x="5478" y="21722"/>
                      <a:pt x="7197" y="23160"/>
                      <a:pt x="7857" y="23160"/>
                    </a:cubicBezTo>
                    <a:cubicBezTo>
                      <a:pt x="7927" y="23160"/>
                      <a:pt x="7986" y="23144"/>
                      <a:pt x="8029" y="23107"/>
                    </a:cubicBezTo>
                    <a:cubicBezTo>
                      <a:pt x="8490" y="22749"/>
                      <a:pt x="6968" y="19941"/>
                      <a:pt x="6968" y="19941"/>
                    </a:cubicBezTo>
                    <a:cubicBezTo>
                      <a:pt x="6968" y="19941"/>
                      <a:pt x="7652" y="18007"/>
                      <a:pt x="9962" y="16005"/>
                    </a:cubicBezTo>
                    <a:cubicBezTo>
                      <a:pt x="12256" y="14019"/>
                      <a:pt x="21962" y="8439"/>
                      <a:pt x="21962" y="8439"/>
                    </a:cubicBezTo>
                    <a:lnTo>
                      <a:pt x="183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552986" y="2395486"/>
                <a:ext cx="113258" cy="215097"/>
              </a:xfrm>
              <a:custGeom>
                <a:avLst/>
                <a:gdLst/>
                <a:ahLst/>
                <a:cxnLst/>
                <a:rect l="l" t="t" r="r" b="b"/>
                <a:pathLst>
                  <a:path w="3561" h="6763" extrusionOk="0">
                    <a:moveTo>
                      <a:pt x="2038" y="1"/>
                    </a:moveTo>
                    <a:cubicBezTo>
                      <a:pt x="2038" y="1"/>
                      <a:pt x="566" y="2226"/>
                      <a:pt x="292" y="3253"/>
                    </a:cubicBezTo>
                    <a:cubicBezTo>
                      <a:pt x="0" y="4298"/>
                      <a:pt x="908" y="6763"/>
                      <a:pt x="1456" y="6763"/>
                    </a:cubicBezTo>
                    <a:cubicBezTo>
                      <a:pt x="2004" y="6763"/>
                      <a:pt x="1969" y="3305"/>
                      <a:pt x="1969" y="3305"/>
                    </a:cubicBezTo>
                    <a:lnTo>
                      <a:pt x="3373" y="1593"/>
                    </a:lnTo>
                    <a:lnTo>
                      <a:pt x="3561" y="959"/>
                    </a:lnTo>
                    <a:lnTo>
                      <a:pt x="20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609665" y="2429264"/>
                <a:ext cx="103398" cy="204729"/>
              </a:xfrm>
              <a:custGeom>
                <a:avLst/>
                <a:gdLst/>
                <a:ahLst/>
                <a:cxnLst/>
                <a:rect l="l" t="t" r="r" b="b"/>
                <a:pathLst>
                  <a:path w="3251" h="6437" extrusionOk="0">
                    <a:moveTo>
                      <a:pt x="1488" y="0"/>
                    </a:moveTo>
                    <a:cubicBezTo>
                      <a:pt x="1488" y="0"/>
                      <a:pt x="375" y="2003"/>
                      <a:pt x="187" y="3065"/>
                    </a:cubicBezTo>
                    <a:cubicBezTo>
                      <a:pt x="1" y="4114"/>
                      <a:pt x="1088" y="6437"/>
                      <a:pt x="1624" y="6437"/>
                    </a:cubicBezTo>
                    <a:cubicBezTo>
                      <a:pt x="1630" y="6437"/>
                      <a:pt x="1636" y="6436"/>
                      <a:pt x="1642" y="6436"/>
                    </a:cubicBezTo>
                    <a:cubicBezTo>
                      <a:pt x="2189" y="6402"/>
                      <a:pt x="1865" y="2962"/>
                      <a:pt x="1865" y="2962"/>
                    </a:cubicBezTo>
                    <a:lnTo>
                      <a:pt x="3114" y="1130"/>
                    </a:lnTo>
                    <a:lnTo>
                      <a:pt x="3251" y="479"/>
                    </a:lnTo>
                    <a:lnTo>
                      <a:pt x="14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665772" y="2448316"/>
                <a:ext cx="103398" cy="204761"/>
              </a:xfrm>
              <a:custGeom>
                <a:avLst/>
                <a:gdLst/>
                <a:ahLst/>
                <a:cxnLst/>
                <a:rect l="l" t="t" r="r" b="b"/>
                <a:pathLst>
                  <a:path w="3251" h="6438" extrusionOk="0">
                    <a:moveTo>
                      <a:pt x="1504" y="1"/>
                    </a:moveTo>
                    <a:cubicBezTo>
                      <a:pt x="1504" y="1"/>
                      <a:pt x="391" y="1986"/>
                      <a:pt x="204" y="3048"/>
                    </a:cubicBezTo>
                    <a:cubicBezTo>
                      <a:pt x="0" y="4098"/>
                      <a:pt x="1104" y="6437"/>
                      <a:pt x="1641" y="6437"/>
                    </a:cubicBezTo>
                    <a:cubicBezTo>
                      <a:pt x="1647" y="6437"/>
                      <a:pt x="1652" y="6437"/>
                      <a:pt x="1658" y="6437"/>
                    </a:cubicBezTo>
                    <a:cubicBezTo>
                      <a:pt x="2205" y="6385"/>
                      <a:pt x="1881" y="2961"/>
                      <a:pt x="1881" y="2961"/>
                    </a:cubicBezTo>
                    <a:lnTo>
                      <a:pt x="3130" y="1131"/>
                    </a:lnTo>
                    <a:lnTo>
                      <a:pt x="3250" y="480"/>
                    </a:lnTo>
                    <a:lnTo>
                      <a:pt x="1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3064273" y="2569530"/>
                <a:ext cx="1155221" cy="744937"/>
              </a:xfrm>
              <a:custGeom>
                <a:avLst/>
                <a:gdLst/>
                <a:ahLst/>
                <a:cxnLst/>
                <a:rect l="l" t="t" r="r" b="b"/>
                <a:pathLst>
                  <a:path w="36322" h="23422" extrusionOk="0">
                    <a:moveTo>
                      <a:pt x="7208" y="1"/>
                    </a:moveTo>
                    <a:cubicBezTo>
                      <a:pt x="4860" y="1"/>
                      <a:pt x="2928" y="572"/>
                      <a:pt x="2928" y="572"/>
                    </a:cubicBezTo>
                    <a:lnTo>
                      <a:pt x="0" y="4080"/>
                    </a:lnTo>
                    <a:lnTo>
                      <a:pt x="822" y="11885"/>
                    </a:lnTo>
                    <a:lnTo>
                      <a:pt x="2449" y="12519"/>
                    </a:lnTo>
                    <a:cubicBezTo>
                      <a:pt x="4251" y="12144"/>
                      <a:pt x="5984" y="11972"/>
                      <a:pt x="7659" y="11972"/>
                    </a:cubicBezTo>
                    <a:cubicBezTo>
                      <a:pt x="8735" y="11972"/>
                      <a:pt x="9787" y="12043"/>
                      <a:pt x="10818" y="12177"/>
                    </a:cubicBezTo>
                    <a:cubicBezTo>
                      <a:pt x="11571" y="12279"/>
                      <a:pt x="12324" y="12450"/>
                      <a:pt x="13043" y="12706"/>
                    </a:cubicBezTo>
                    <a:cubicBezTo>
                      <a:pt x="15474" y="13528"/>
                      <a:pt x="17580" y="15121"/>
                      <a:pt x="19189" y="17191"/>
                    </a:cubicBezTo>
                    <a:cubicBezTo>
                      <a:pt x="19873" y="18081"/>
                      <a:pt x="20763" y="18800"/>
                      <a:pt x="21790" y="19279"/>
                    </a:cubicBezTo>
                    <a:cubicBezTo>
                      <a:pt x="23262" y="19947"/>
                      <a:pt x="31358" y="21881"/>
                      <a:pt x="33087" y="23421"/>
                    </a:cubicBezTo>
                    <a:cubicBezTo>
                      <a:pt x="36321" y="22429"/>
                      <a:pt x="35637" y="20598"/>
                      <a:pt x="35637" y="20598"/>
                    </a:cubicBezTo>
                    <a:cubicBezTo>
                      <a:pt x="35637" y="20598"/>
                      <a:pt x="23639" y="10002"/>
                      <a:pt x="16176" y="4200"/>
                    </a:cubicBezTo>
                    <a:cubicBezTo>
                      <a:pt x="13711" y="2283"/>
                      <a:pt x="11742" y="896"/>
                      <a:pt x="10852" y="572"/>
                    </a:cubicBezTo>
                    <a:cubicBezTo>
                      <a:pt x="9660" y="144"/>
                      <a:pt x="8382" y="1"/>
                      <a:pt x="72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4107368" y="3180023"/>
                <a:ext cx="326669" cy="234625"/>
              </a:xfrm>
              <a:custGeom>
                <a:avLst/>
                <a:gdLst/>
                <a:ahLst/>
                <a:cxnLst/>
                <a:rect l="l" t="t" r="r" b="b"/>
                <a:pathLst>
                  <a:path w="10271" h="7377" extrusionOk="0">
                    <a:moveTo>
                      <a:pt x="7549" y="0"/>
                    </a:moveTo>
                    <a:cubicBezTo>
                      <a:pt x="7241" y="17"/>
                      <a:pt x="6933" y="69"/>
                      <a:pt x="6641" y="137"/>
                    </a:cubicBezTo>
                    <a:cubicBezTo>
                      <a:pt x="6436" y="188"/>
                      <a:pt x="6231" y="256"/>
                      <a:pt x="6025" y="343"/>
                    </a:cubicBezTo>
                    <a:cubicBezTo>
                      <a:pt x="5803" y="427"/>
                      <a:pt x="5580" y="530"/>
                      <a:pt x="5358" y="651"/>
                    </a:cubicBezTo>
                    <a:cubicBezTo>
                      <a:pt x="5290" y="701"/>
                      <a:pt x="5204" y="753"/>
                      <a:pt x="5119" y="804"/>
                    </a:cubicBezTo>
                    <a:cubicBezTo>
                      <a:pt x="4724" y="1061"/>
                      <a:pt x="4279" y="1233"/>
                      <a:pt x="3818" y="1301"/>
                    </a:cubicBezTo>
                    <a:cubicBezTo>
                      <a:pt x="3654" y="1326"/>
                      <a:pt x="3482" y="1342"/>
                      <a:pt x="3307" y="1342"/>
                    </a:cubicBezTo>
                    <a:cubicBezTo>
                      <a:pt x="3243" y="1342"/>
                      <a:pt x="3179" y="1340"/>
                      <a:pt x="3116" y="1335"/>
                    </a:cubicBezTo>
                    <a:lnTo>
                      <a:pt x="2757" y="1318"/>
                    </a:lnTo>
                    <a:lnTo>
                      <a:pt x="0" y="3782"/>
                    </a:lnTo>
                    <a:lnTo>
                      <a:pt x="1216" y="5289"/>
                    </a:lnTo>
                    <a:lnTo>
                      <a:pt x="2876" y="7377"/>
                    </a:lnTo>
                    <a:lnTo>
                      <a:pt x="10270" y="770"/>
                    </a:lnTo>
                    <a:cubicBezTo>
                      <a:pt x="9654" y="377"/>
                      <a:pt x="8969" y="119"/>
                      <a:pt x="8285" y="34"/>
                    </a:cubicBezTo>
                    <a:cubicBezTo>
                      <a:pt x="8045" y="0"/>
                      <a:pt x="7789" y="0"/>
                      <a:pt x="7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4146045" y="3323311"/>
                <a:ext cx="128492" cy="91344"/>
              </a:xfrm>
              <a:custGeom>
                <a:avLst/>
                <a:gdLst/>
                <a:ahLst/>
                <a:cxnLst/>
                <a:rect l="l" t="t" r="r" b="b"/>
                <a:pathLst>
                  <a:path w="4040" h="2872" extrusionOk="0">
                    <a:moveTo>
                      <a:pt x="2042" y="1"/>
                    </a:moveTo>
                    <a:cubicBezTo>
                      <a:pt x="1322" y="1"/>
                      <a:pt x="599" y="253"/>
                      <a:pt x="17" y="767"/>
                    </a:cubicBezTo>
                    <a:lnTo>
                      <a:pt x="0" y="784"/>
                    </a:lnTo>
                    <a:lnTo>
                      <a:pt x="1660" y="2872"/>
                    </a:lnTo>
                    <a:lnTo>
                      <a:pt x="4040" y="749"/>
                    </a:lnTo>
                    <a:cubicBezTo>
                      <a:pt x="3475" y="253"/>
                      <a:pt x="2761" y="1"/>
                      <a:pt x="2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4227120" y="3200697"/>
                <a:ext cx="50697" cy="64787"/>
              </a:xfrm>
              <a:custGeom>
                <a:avLst/>
                <a:gdLst/>
                <a:ahLst/>
                <a:cxnLst/>
                <a:rect l="l" t="t" r="r" b="b"/>
                <a:pathLst>
                  <a:path w="1594" h="2037" extrusionOk="0">
                    <a:moveTo>
                      <a:pt x="1593" y="1"/>
                    </a:moveTo>
                    <a:lnTo>
                      <a:pt x="1593" y="1"/>
                    </a:lnTo>
                    <a:cubicBezTo>
                      <a:pt x="1525" y="51"/>
                      <a:pt x="1439" y="103"/>
                      <a:pt x="1354" y="154"/>
                    </a:cubicBezTo>
                    <a:cubicBezTo>
                      <a:pt x="959" y="411"/>
                      <a:pt x="514" y="583"/>
                      <a:pt x="53" y="651"/>
                    </a:cubicBezTo>
                    <a:lnTo>
                      <a:pt x="19" y="1233"/>
                    </a:lnTo>
                    <a:cubicBezTo>
                      <a:pt x="1" y="1660"/>
                      <a:pt x="309" y="2020"/>
                      <a:pt x="738" y="2037"/>
                    </a:cubicBezTo>
                    <a:cubicBezTo>
                      <a:pt x="943" y="2037"/>
                      <a:pt x="1131" y="1968"/>
                      <a:pt x="1268" y="1849"/>
                    </a:cubicBezTo>
                    <a:cubicBezTo>
                      <a:pt x="1422" y="1712"/>
                      <a:pt x="1507" y="1523"/>
                      <a:pt x="1525" y="1318"/>
                    </a:cubicBezTo>
                    <a:lnTo>
                      <a:pt x="1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4295218" y="3180023"/>
                <a:ext cx="52287" cy="89308"/>
              </a:xfrm>
              <a:custGeom>
                <a:avLst/>
                <a:gdLst/>
                <a:ahLst/>
                <a:cxnLst/>
                <a:rect l="l" t="t" r="r" b="b"/>
                <a:pathLst>
                  <a:path w="1644" h="2808" extrusionOk="0">
                    <a:moveTo>
                      <a:pt x="1643" y="0"/>
                    </a:moveTo>
                    <a:lnTo>
                      <a:pt x="1643" y="0"/>
                    </a:lnTo>
                    <a:cubicBezTo>
                      <a:pt x="1335" y="17"/>
                      <a:pt x="1027" y="69"/>
                      <a:pt x="735" y="137"/>
                    </a:cubicBezTo>
                    <a:cubicBezTo>
                      <a:pt x="530" y="188"/>
                      <a:pt x="325" y="256"/>
                      <a:pt x="119" y="343"/>
                    </a:cubicBezTo>
                    <a:lnTo>
                      <a:pt x="17" y="2002"/>
                    </a:lnTo>
                    <a:cubicBezTo>
                      <a:pt x="0" y="2431"/>
                      <a:pt x="325" y="2773"/>
                      <a:pt x="735" y="2807"/>
                    </a:cubicBezTo>
                    <a:cubicBezTo>
                      <a:pt x="941" y="2807"/>
                      <a:pt x="1130" y="2739"/>
                      <a:pt x="1283" y="2618"/>
                    </a:cubicBezTo>
                    <a:cubicBezTo>
                      <a:pt x="1420" y="2481"/>
                      <a:pt x="1523" y="2294"/>
                      <a:pt x="1523" y="2088"/>
                    </a:cubicBezTo>
                    <a:lnTo>
                      <a:pt x="1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4198812" y="3204482"/>
                <a:ext cx="256984" cy="234689"/>
              </a:xfrm>
              <a:custGeom>
                <a:avLst/>
                <a:gdLst/>
                <a:ahLst/>
                <a:cxnLst/>
                <a:rect l="l" t="t" r="r" b="b"/>
                <a:pathLst>
                  <a:path w="8080" h="7379" extrusionOk="0">
                    <a:moveTo>
                      <a:pt x="7395" y="1"/>
                    </a:moveTo>
                    <a:lnTo>
                      <a:pt x="1" y="6608"/>
                    </a:lnTo>
                    <a:lnTo>
                      <a:pt x="686" y="7379"/>
                    </a:lnTo>
                    <a:lnTo>
                      <a:pt x="8080" y="772"/>
                    </a:lnTo>
                    <a:lnTo>
                      <a:pt x="7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4415510" y="3229005"/>
                <a:ext cx="47389" cy="45767"/>
              </a:xfrm>
              <a:custGeom>
                <a:avLst/>
                <a:gdLst/>
                <a:ahLst/>
                <a:cxnLst/>
                <a:rect l="l" t="t" r="r" b="b"/>
                <a:pathLst>
                  <a:path w="1490" h="1439" extrusionOk="0">
                    <a:moveTo>
                      <a:pt x="1267" y="1"/>
                    </a:moveTo>
                    <a:lnTo>
                      <a:pt x="0" y="1130"/>
                    </a:lnTo>
                    <a:lnTo>
                      <a:pt x="771" y="1438"/>
                    </a:lnTo>
                    <a:lnTo>
                      <a:pt x="1490" y="788"/>
                    </a:lnTo>
                    <a:lnTo>
                      <a:pt x="1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4325116" y="3309570"/>
                <a:ext cx="47962" cy="45767"/>
              </a:xfrm>
              <a:custGeom>
                <a:avLst/>
                <a:gdLst/>
                <a:ahLst/>
                <a:cxnLst/>
                <a:rect l="l" t="t" r="r" b="b"/>
                <a:pathLst>
                  <a:path w="1508" h="1439" extrusionOk="0">
                    <a:moveTo>
                      <a:pt x="1285" y="1"/>
                    </a:moveTo>
                    <a:lnTo>
                      <a:pt x="1" y="1131"/>
                    </a:lnTo>
                    <a:lnTo>
                      <a:pt x="772" y="1439"/>
                    </a:lnTo>
                    <a:lnTo>
                      <a:pt x="1507" y="788"/>
                    </a:lnTo>
                    <a:lnTo>
                      <a:pt x="12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4235326" y="3390168"/>
                <a:ext cx="47358" cy="45736"/>
              </a:xfrm>
              <a:custGeom>
                <a:avLst/>
                <a:gdLst/>
                <a:ahLst/>
                <a:cxnLst/>
                <a:rect l="l" t="t" r="r" b="b"/>
                <a:pathLst>
                  <a:path w="1489" h="1438" extrusionOk="0">
                    <a:moveTo>
                      <a:pt x="1267" y="0"/>
                    </a:moveTo>
                    <a:lnTo>
                      <a:pt x="0" y="1130"/>
                    </a:lnTo>
                    <a:lnTo>
                      <a:pt x="770" y="1438"/>
                    </a:lnTo>
                    <a:lnTo>
                      <a:pt x="1489" y="788"/>
                    </a:lnTo>
                    <a:lnTo>
                      <a:pt x="1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479126" y="2703117"/>
                <a:ext cx="740389" cy="611356"/>
              </a:xfrm>
              <a:custGeom>
                <a:avLst/>
                <a:gdLst/>
                <a:ahLst/>
                <a:cxnLst/>
                <a:rect l="l" t="t" r="r" b="b"/>
                <a:pathLst>
                  <a:path w="23279" h="19222" extrusionOk="0">
                    <a:moveTo>
                      <a:pt x="3133" y="0"/>
                    </a:moveTo>
                    <a:cubicBezTo>
                      <a:pt x="411" y="2036"/>
                      <a:pt x="0" y="6316"/>
                      <a:pt x="0" y="8506"/>
                    </a:cubicBezTo>
                    <a:cubicBezTo>
                      <a:pt x="2431" y="9328"/>
                      <a:pt x="4537" y="10921"/>
                      <a:pt x="6146" y="12991"/>
                    </a:cubicBezTo>
                    <a:cubicBezTo>
                      <a:pt x="6830" y="13881"/>
                      <a:pt x="7720" y="14600"/>
                      <a:pt x="8747" y="15079"/>
                    </a:cubicBezTo>
                    <a:cubicBezTo>
                      <a:pt x="10219" y="15747"/>
                      <a:pt x="18315" y="17681"/>
                      <a:pt x="20044" y="19221"/>
                    </a:cubicBezTo>
                    <a:cubicBezTo>
                      <a:pt x="23278" y="18229"/>
                      <a:pt x="22594" y="16398"/>
                      <a:pt x="22594" y="16398"/>
                    </a:cubicBezTo>
                    <a:cubicBezTo>
                      <a:pt x="22594" y="16398"/>
                      <a:pt x="10596" y="5802"/>
                      <a:pt x="3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3479126" y="2703117"/>
                <a:ext cx="141023" cy="286372"/>
              </a:xfrm>
              <a:custGeom>
                <a:avLst/>
                <a:gdLst/>
                <a:ahLst/>
                <a:cxnLst/>
                <a:rect l="l" t="t" r="r" b="b"/>
                <a:pathLst>
                  <a:path w="4434" h="9004" extrusionOk="0">
                    <a:moveTo>
                      <a:pt x="3133" y="0"/>
                    </a:moveTo>
                    <a:cubicBezTo>
                      <a:pt x="411" y="2036"/>
                      <a:pt x="0" y="6316"/>
                      <a:pt x="0" y="8506"/>
                    </a:cubicBezTo>
                    <a:cubicBezTo>
                      <a:pt x="411" y="8643"/>
                      <a:pt x="839" y="8815"/>
                      <a:pt x="1250" y="9004"/>
                    </a:cubicBezTo>
                    <a:cubicBezTo>
                      <a:pt x="1335" y="6710"/>
                      <a:pt x="1866" y="2876"/>
                      <a:pt x="4434" y="1027"/>
                    </a:cubicBezTo>
                    <a:cubicBezTo>
                      <a:pt x="3989" y="667"/>
                      <a:pt x="3560" y="325"/>
                      <a:pt x="3133" y="0"/>
                    </a:cubicBezTo>
                    <a:close/>
                  </a:path>
                </a:pathLst>
              </a:custGeom>
              <a:solidFill>
                <a:srgbClr val="BDE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2445286" y="2850635"/>
                <a:ext cx="592336" cy="458946"/>
              </a:xfrm>
              <a:custGeom>
                <a:avLst/>
                <a:gdLst/>
                <a:ahLst/>
                <a:cxnLst/>
                <a:rect l="l" t="t" r="r" b="b"/>
                <a:pathLst>
                  <a:path w="18624" h="14430" extrusionOk="0">
                    <a:moveTo>
                      <a:pt x="1" y="0"/>
                    </a:moveTo>
                    <a:lnTo>
                      <a:pt x="1130" y="13745"/>
                    </a:lnTo>
                    <a:cubicBezTo>
                      <a:pt x="2293" y="13490"/>
                      <a:pt x="3662" y="13393"/>
                      <a:pt x="5077" y="13393"/>
                    </a:cubicBezTo>
                    <a:cubicBezTo>
                      <a:pt x="6892" y="13393"/>
                      <a:pt x="8782" y="13553"/>
                      <a:pt x="10408" y="13745"/>
                    </a:cubicBezTo>
                    <a:cubicBezTo>
                      <a:pt x="10716" y="13780"/>
                      <a:pt x="11006" y="13814"/>
                      <a:pt x="11280" y="13848"/>
                    </a:cubicBezTo>
                    <a:cubicBezTo>
                      <a:pt x="13368" y="14122"/>
                      <a:pt x="14840" y="14430"/>
                      <a:pt x="14840" y="14430"/>
                    </a:cubicBezTo>
                    <a:lnTo>
                      <a:pt x="16090" y="10167"/>
                    </a:lnTo>
                    <a:lnTo>
                      <a:pt x="16346" y="9261"/>
                    </a:lnTo>
                    <a:lnTo>
                      <a:pt x="18623" y="140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144778" y="1634040"/>
                <a:ext cx="1218895" cy="1027079"/>
              </a:xfrm>
              <a:custGeom>
                <a:avLst/>
                <a:gdLst/>
                <a:ahLst/>
                <a:cxnLst/>
                <a:rect l="l" t="t" r="r" b="b"/>
                <a:pathLst>
                  <a:path w="38324" h="32293" extrusionOk="0">
                    <a:moveTo>
                      <a:pt x="16668" y="0"/>
                    </a:moveTo>
                    <a:cubicBezTo>
                      <a:pt x="11229" y="0"/>
                      <a:pt x="6159" y="1118"/>
                      <a:pt x="1541" y="3624"/>
                    </a:cubicBezTo>
                    <a:cubicBezTo>
                      <a:pt x="1028" y="3898"/>
                      <a:pt x="514" y="4189"/>
                      <a:pt x="17" y="4497"/>
                    </a:cubicBezTo>
                    <a:cubicBezTo>
                      <a:pt x="1" y="8143"/>
                      <a:pt x="1455" y="11788"/>
                      <a:pt x="3869" y="15366"/>
                    </a:cubicBezTo>
                    <a:cubicBezTo>
                      <a:pt x="4622" y="14819"/>
                      <a:pt x="5460" y="14408"/>
                      <a:pt x="6334" y="14100"/>
                    </a:cubicBezTo>
                    <a:cubicBezTo>
                      <a:pt x="8062" y="13466"/>
                      <a:pt x="9962" y="13210"/>
                      <a:pt x="11742" y="12970"/>
                    </a:cubicBezTo>
                    <a:lnTo>
                      <a:pt x="11742" y="12970"/>
                    </a:lnTo>
                    <a:cubicBezTo>
                      <a:pt x="12222" y="15725"/>
                      <a:pt x="11588" y="19799"/>
                      <a:pt x="10835" y="23206"/>
                    </a:cubicBezTo>
                    <a:cubicBezTo>
                      <a:pt x="10047" y="26697"/>
                      <a:pt x="9141" y="29487"/>
                      <a:pt x="9141" y="29487"/>
                    </a:cubicBezTo>
                    <a:cubicBezTo>
                      <a:pt x="11889" y="31715"/>
                      <a:pt x="16440" y="32292"/>
                      <a:pt x="20417" y="32292"/>
                    </a:cubicBezTo>
                    <a:cubicBezTo>
                      <a:pt x="24686" y="32292"/>
                      <a:pt x="28293" y="31627"/>
                      <a:pt x="28293" y="31627"/>
                    </a:cubicBezTo>
                    <a:cubicBezTo>
                      <a:pt x="30502" y="29196"/>
                      <a:pt x="32453" y="25653"/>
                      <a:pt x="34044" y="22179"/>
                    </a:cubicBezTo>
                    <a:cubicBezTo>
                      <a:pt x="35242" y="19559"/>
                      <a:pt x="36235" y="16957"/>
                      <a:pt x="36972" y="14903"/>
                    </a:cubicBezTo>
                    <a:cubicBezTo>
                      <a:pt x="37844" y="12439"/>
                      <a:pt x="38323" y="10761"/>
                      <a:pt x="38323" y="10761"/>
                    </a:cubicBezTo>
                    <a:lnTo>
                      <a:pt x="36680" y="5181"/>
                    </a:lnTo>
                    <a:cubicBezTo>
                      <a:pt x="34524" y="3846"/>
                      <a:pt x="32385" y="2769"/>
                      <a:pt x="30313" y="2032"/>
                    </a:cubicBezTo>
                    <a:cubicBezTo>
                      <a:pt x="29270" y="1655"/>
                      <a:pt x="28225" y="1365"/>
                      <a:pt x="27216" y="1176"/>
                    </a:cubicBezTo>
                    <a:cubicBezTo>
                      <a:pt x="26855" y="1091"/>
                      <a:pt x="26497" y="1039"/>
                      <a:pt x="26137" y="989"/>
                    </a:cubicBezTo>
                    <a:cubicBezTo>
                      <a:pt x="24648" y="697"/>
                      <a:pt x="23176" y="457"/>
                      <a:pt x="21738" y="304"/>
                    </a:cubicBezTo>
                    <a:cubicBezTo>
                      <a:pt x="20016" y="104"/>
                      <a:pt x="18324" y="0"/>
                      <a:pt x="1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965768" y="2034578"/>
                <a:ext cx="137716" cy="137207"/>
              </a:xfrm>
              <a:custGeom>
                <a:avLst/>
                <a:gdLst/>
                <a:ahLst/>
                <a:cxnLst/>
                <a:rect l="l" t="t" r="r" b="b"/>
                <a:pathLst>
                  <a:path w="4330" h="4314" extrusionOk="0">
                    <a:moveTo>
                      <a:pt x="2157" y="0"/>
                    </a:moveTo>
                    <a:cubicBezTo>
                      <a:pt x="975" y="0"/>
                      <a:pt x="0" y="959"/>
                      <a:pt x="0" y="2157"/>
                    </a:cubicBezTo>
                    <a:cubicBezTo>
                      <a:pt x="0" y="3355"/>
                      <a:pt x="975" y="4314"/>
                      <a:pt x="2157" y="4314"/>
                    </a:cubicBezTo>
                    <a:cubicBezTo>
                      <a:pt x="3355" y="4314"/>
                      <a:pt x="4330" y="3355"/>
                      <a:pt x="4330" y="2157"/>
                    </a:cubicBezTo>
                    <a:cubicBezTo>
                      <a:pt x="4330" y="959"/>
                      <a:pt x="3355" y="0"/>
                      <a:pt x="2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156196" y="1666769"/>
                <a:ext cx="743887" cy="156163"/>
              </a:xfrm>
              <a:custGeom>
                <a:avLst/>
                <a:gdLst/>
                <a:ahLst/>
                <a:cxnLst/>
                <a:rect l="l" t="t" r="r" b="b"/>
                <a:pathLst>
                  <a:path w="23389" h="4910" extrusionOk="0">
                    <a:moveTo>
                      <a:pt x="17156" y="0"/>
                    </a:moveTo>
                    <a:cubicBezTo>
                      <a:pt x="11347" y="0"/>
                      <a:pt x="5628" y="1403"/>
                      <a:pt x="395" y="4136"/>
                    </a:cubicBezTo>
                    <a:cubicBezTo>
                      <a:pt x="0" y="4354"/>
                      <a:pt x="241" y="4909"/>
                      <a:pt x="617" y="4909"/>
                    </a:cubicBezTo>
                    <a:cubicBezTo>
                      <a:pt x="682" y="4909"/>
                      <a:pt x="751" y="4893"/>
                      <a:pt x="822" y="4855"/>
                    </a:cubicBezTo>
                    <a:cubicBezTo>
                      <a:pt x="5911" y="2187"/>
                      <a:pt x="11510" y="813"/>
                      <a:pt x="17180" y="813"/>
                    </a:cubicBezTo>
                    <a:cubicBezTo>
                      <a:pt x="19005" y="813"/>
                      <a:pt x="20837" y="955"/>
                      <a:pt x="22662" y="1243"/>
                    </a:cubicBezTo>
                    <a:cubicBezTo>
                      <a:pt x="22690" y="1247"/>
                      <a:pt x="22717" y="1249"/>
                      <a:pt x="22742" y="1249"/>
                    </a:cubicBezTo>
                    <a:cubicBezTo>
                      <a:pt x="23215" y="1249"/>
                      <a:pt x="23388" y="537"/>
                      <a:pt x="22886" y="455"/>
                    </a:cubicBezTo>
                    <a:cubicBezTo>
                      <a:pt x="20975" y="151"/>
                      <a:pt x="19061" y="0"/>
                      <a:pt x="17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2144778" y="1748734"/>
                <a:ext cx="201453" cy="374059"/>
              </a:xfrm>
              <a:custGeom>
                <a:avLst/>
                <a:gdLst/>
                <a:ahLst/>
                <a:cxnLst/>
                <a:rect l="l" t="t" r="r" b="b"/>
                <a:pathLst>
                  <a:path w="6334" h="11761" extrusionOk="0">
                    <a:moveTo>
                      <a:pt x="1541" y="1"/>
                    </a:moveTo>
                    <a:cubicBezTo>
                      <a:pt x="1028" y="292"/>
                      <a:pt x="514" y="583"/>
                      <a:pt x="17" y="891"/>
                    </a:cubicBezTo>
                    <a:cubicBezTo>
                      <a:pt x="1" y="4537"/>
                      <a:pt x="1455" y="8182"/>
                      <a:pt x="3869" y="11760"/>
                    </a:cubicBezTo>
                    <a:cubicBezTo>
                      <a:pt x="4622" y="11213"/>
                      <a:pt x="5460" y="10802"/>
                      <a:pt x="6334" y="10494"/>
                    </a:cubicBezTo>
                    <a:cubicBezTo>
                      <a:pt x="4022" y="7378"/>
                      <a:pt x="2379" y="3784"/>
                      <a:pt x="1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277602" y="2571884"/>
                <a:ext cx="879758" cy="557796"/>
              </a:xfrm>
              <a:custGeom>
                <a:avLst/>
                <a:gdLst/>
                <a:ahLst/>
                <a:cxnLst/>
                <a:rect l="l" t="t" r="r" b="b"/>
                <a:pathLst>
                  <a:path w="27661" h="17538" extrusionOk="0">
                    <a:moveTo>
                      <a:pt x="4965" y="1"/>
                    </a:moveTo>
                    <a:cubicBezTo>
                      <a:pt x="1541" y="2449"/>
                      <a:pt x="1" y="7395"/>
                      <a:pt x="1352" y="11349"/>
                    </a:cubicBezTo>
                    <a:cubicBezTo>
                      <a:pt x="1797" y="12684"/>
                      <a:pt x="2568" y="13848"/>
                      <a:pt x="3561" y="14823"/>
                    </a:cubicBezTo>
                    <a:cubicBezTo>
                      <a:pt x="5391" y="16618"/>
                      <a:pt x="7839" y="17537"/>
                      <a:pt x="10338" y="17537"/>
                    </a:cubicBezTo>
                    <a:cubicBezTo>
                      <a:pt x="11440" y="17537"/>
                      <a:pt x="12552" y="17359"/>
                      <a:pt x="13626" y="16998"/>
                    </a:cubicBezTo>
                    <a:lnTo>
                      <a:pt x="20112" y="14823"/>
                    </a:lnTo>
                    <a:lnTo>
                      <a:pt x="21036" y="14515"/>
                    </a:lnTo>
                    <a:lnTo>
                      <a:pt x="27182" y="12445"/>
                    </a:lnTo>
                    <a:cubicBezTo>
                      <a:pt x="26839" y="11247"/>
                      <a:pt x="26650" y="10014"/>
                      <a:pt x="26566" y="8833"/>
                    </a:cubicBezTo>
                    <a:cubicBezTo>
                      <a:pt x="26548" y="8542"/>
                      <a:pt x="26548" y="8268"/>
                      <a:pt x="26548" y="7995"/>
                    </a:cubicBezTo>
                    <a:cubicBezTo>
                      <a:pt x="26479" y="3887"/>
                      <a:pt x="27661" y="498"/>
                      <a:pt x="27661" y="498"/>
                    </a:cubicBezTo>
                    <a:lnTo>
                      <a:pt x="27661" y="498"/>
                    </a:lnTo>
                    <a:cubicBezTo>
                      <a:pt x="22873" y="1419"/>
                      <a:pt x="18912" y="1741"/>
                      <a:pt x="15713" y="1741"/>
                    </a:cubicBezTo>
                    <a:cubicBezTo>
                      <a:pt x="8278" y="1741"/>
                      <a:pt x="4965" y="1"/>
                      <a:pt x="4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2236254" y="2126562"/>
                <a:ext cx="978831" cy="572999"/>
              </a:xfrm>
              <a:custGeom>
                <a:avLst/>
                <a:gdLst/>
                <a:ahLst/>
                <a:cxnLst/>
                <a:rect l="l" t="t" r="r" b="b"/>
                <a:pathLst>
                  <a:path w="30776" h="18016" extrusionOk="0">
                    <a:moveTo>
                      <a:pt x="25006" y="0"/>
                    </a:moveTo>
                    <a:cubicBezTo>
                      <a:pt x="18688" y="6792"/>
                      <a:pt x="8420" y="9999"/>
                      <a:pt x="6813" y="9999"/>
                    </a:cubicBezTo>
                    <a:cubicBezTo>
                      <a:pt x="6788" y="9999"/>
                      <a:pt x="6765" y="9998"/>
                      <a:pt x="6744" y="9996"/>
                    </a:cubicBezTo>
                    <a:cubicBezTo>
                      <a:pt x="5991" y="9939"/>
                      <a:pt x="4627" y="9786"/>
                      <a:pt x="3587" y="9786"/>
                    </a:cubicBezTo>
                    <a:cubicBezTo>
                      <a:pt x="2760" y="9786"/>
                      <a:pt x="2138" y="9883"/>
                      <a:pt x="2191" y="10202"/>
                    </a:cubicBezTo>
                    <a:cubicBezTo>
                      <a:pt x="2294" y="10921"/>
                      <a:pt x="4074" y="11247"/>
                      <a:pt x="4074" y="11247"/>
                    </a:cubicBezTo>
                    <a:cubicBezTo>
                      <a:pt x="4074" y="11247"/>
                      <a:pt x="0" y="13146"/>
                      <a:pt x="462" y="13677"/>
                    </a:cubicBezTo>
                    <a:cubicBezTo>
                      <a:pt x="537" y="13764"/>
                      <a:pt x="694" y="13800"/>
                      <a:pt x="902" y="13800"/>
                    </a:cubicBezTo>
                    <a:cubicBezTo>
                      <a:pt x="1965" y="13800"/>
                      <a:pt x="4381" y="12856"/>
                      <a:pt x="4382" y="12855"/>
                    </a:cubicBezTo>
                    <a:lnTo>
                      <a:pt x="4382" y="12855"/>
                    </a:lnTo>
                    <a:cubicBezTo>
                      <a:pt x="4381" y="12856"/>
                      <a:pt x="651" y="14807"/>
                      <a:pt x="993" y="15389"/>
                    </a:cubicBezTo>
                    <a:cubicBezTo>
                      <a:pt x="1046" y="15482"/>
                      <a:pt x="1182" y="15521"/>
                      <a:pt x="1373" y="15521"/>
                    </a:cubicBezTo>
                    <a:cubicBezTo>
                      <a:pt x="2362" y="15521"/>
                      <a:pt x="4841" y="14466"/>
                      <a:pt x="5066" y="14369"/>
                    </a:cubicBezTo>
                    <a:lnTo>
                      <a:pt x="5066" y="14369"/>
                    </a:lnTo>
                    <a:cubicBezTo>
                      <a:pt x="4817" y="14477"/>
                      <a:pt x="1812" y="15797"/>
                      <a:pt x="2173" y="16518"/>
                    </a:cubicBezTo>
                    <a:cubicBezTo>
                      <a:pt x="2242" y="16653"/>
                      <a:pt x="2417" y="16708"/>
                      <a:pt x="2658" y="16708"/>
                    </a:cubicBezTo>
                    <a:cubicBezTo>
                      <a:pt x="3733" y="16708"/>
                      <a:pt x="6109" y="15611"/>
                      <a:pt x="6110" y="15611"/>
                    </a:cubicBezTo>
                    <a:lnTo>
                      <a:pt x="6110" y="15611"/>
                    </a:lnTo>
                    <a:cubicBezTo>
                      <a:pt x="6110" y="15611"/>
                      <a:pt x="3885" y="17169"/>
                      <a:pt x="4211" y="17870"/>
                    </a:cubicBezTo>
                    <a:cubicBezTo>
                      <a:pt x="4262" y="17972"/>
                      <a:pt x="4383" y="18016"/>
                      <a:pt x="4553" y="18016"/>
                    </a:cubicBezTo>
                    <a:cubicBezTo>
                      <a:pt x="5522" y="18016"/>
                      <a:pt x="8061" y="16603"/>
                      <a:pt x="8061" y="16603"/>
                    </a:cubicBezTo>
                    <a:cubicBezTo>
                      <a:pt x="19718" y="15919"/>
                      <a:pt x="30775" y="5546"/>
                      <a:pt x="30775" y="5546"/>
                    </a:cubicBezTo>
                    <a:lnTo>
                      <a:pt x="30244" y="4451"/>
                    </a:lnTo>
                    <a:lnTo>
                      <a:pt x="25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2995666" y="1668741"/>
                <a:ext cx="445906" cy="691409"/>
              </a:xfrm>
              <a:custGeom>
                <a:avLst/>
                <a:gdLst/>
                <a:ahLst/>
                <a:cxnLst/>
                <a:rect l="l" t="t" r="r" b="b"/>
                <a:pathLst>
                  <a:path w="14020" h="21739" extrusionOk="0">
                    <a:moveTo>
                      <a:pt x="206" y="0"/>
                    </a:moveTo>
                    <a:cubicBezTo>
                      <a:pt x="292" y="34"/>
                      <a:pt x="377" y="51"/>
                      <a:pt x="464" y="85"/>
                    </a:cubicBezTo>
                    <a:cubicBezTo>
                      <a:pt x="1456" y="377"/>
                      <a:pt x="2381" y="1027"/>
                      <a:pt x="3065" y="1865"/>
                    </a:cubicBezTo>
                    <a:cubicBezTo>
                      <a:pt x="3835" y="2773"/>
                      <a:pt x="4332" y="3919"/>
                      <a:pt x="4435" y="5049"/>
                    </a:cubicBezTo>
                    <a:cubicBezTo>
                      <a:pt x="4571" y="6487"/>
                      <a:pt x="4143" y="7908"/>
                      <a:pt x="3613" y="9243"/>
                    </a:cubicBezTo>
                    <a:cubicBezTo>
                      <a:pt x="3013" y="10732"/>
                      <a:pt x="2141" y="12256"/>
                      <a:pt x="1217" y="13659"/>
                    </a:cubicBezTo>
                    <a:cubicBezTo>
                      <a:pt x="822" y="14275"/>
                      <a:pt x="412" y="14874"/>
                      <a:pt x="1" y="15456"/>
                    </a:cubicBezTo>
                    <a:cubicBezTo>
                      <a:pt x="2123" y="17715"/>
                      <a:pt x="4554" y="19650"/>
                      <a:pt x="7292" y="21088"/>
                    </a:cubicBezTo>
                    <a:cubicBezTo>
                      <a:pt x="7721" y="21309"/>
                      <a:pt x="8148" y="21533"/>
                      <a:pt x="8593" y="21738"/>
                    </a:cubicBezTo>
                    <a:cubicBezTo>
                      <a:pt x="9141" y="21019"/>
                      <a:pt x="9672" y="20300"/>
                      <a:pt x="10168" y="19547"/>
                    </a:cubicBezTo>
                    <a:cubicBezTo>
                      <a:pt x="11521" y="17562"/>
                      <a:pt x="12667" y="15439"/>
                      <a:pt x="13232" y="13111"/>
                    </a:cubicBezTo>
                    <a:cubicBezTo>
                      <a:pt x="14020" y="9928"/>
                      <a:pt x="13575" y="6281"/>
                      <a:pt x="11384" y="3817"/>
                    </a:cubicBezTo>
                    <a:cubicBezTo>
                      <a:pt x="10049" y="2310"/>
                      <a:pt x="8166" y="1370"/>
                      <a:pt x="6215" y="838"/>
                    </a:cubicBezTo>
                    <a:cubicBezTo>
                      <a:pt x="5393" y="599"/>
                      <a:pt x="4571" y="445"/>
                      <a:pt x="3750" y="343"/>
                    </a:cubicBezTo>
                    <a:cubicBezTo>
                      <a:pt x="2586" y="171"/>
                      <a:pt x="1388" y="85"/>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3058198" y="1664606"/>
                <a:ext cx="423102" cy="631870"/>
              </a:xfrm>
              <a:custGeom>
                <a:avLst/>
                <a:gdLst/>
                <a:ahLst/>
                <a:cxnLst/>
                <a:rect l="l" t="t" r="r" b="b"/>
                <a:pathLst>
                  <a:path w="13303" h="19867" extrusionOk="0">
                    <a:moveTo>
                      <a:pt x="616" y="1"/>
                    </a:moveTo>
                    <a:cubicBezTo>
                      <a:pt x="168" y="1"/>
                      <a:pt x="0" y="717"/>
                      <a:pt x="483" y="797"/>
                    </a:cubicBezTo>
                    <a:cubicBezTo>
                      <a:pt x="9332" y="2390"/>
                      <a:pt x="12259" y="13413"/>
                      <a:pt x="5361" y="19180"/>
                    </a:cubicBezTo>
                    <a:cubicBezTo>
                      <a:pt x="5038" y="19449"/>
                      <a:pt x="5328" y="19866"/>
                      <a:pt x="5667" y="19866"/>
                    </a:cubicBezTo>
                    <a:cubicBezTo>
                      <a:pt x="5759" y="19866"/>
                      <a:pt x="5855" y="19835"/>
                      <a:pt x="5942" y="19762"/>
                    </a:cubicBezTo>
                    <a:cubicBezTo>
                      <a:pt x="13303" y="13618"/>
                      <a:pt x="10153" y="1705"/>
                      <a:pt x="705" y="10"/>
                    </a:cubicBezTo>
                    <a:cubicBezTo>
                      <a:pt x="674" y="4"/>
                      <a:pt x="645" y="1"/>
                      <a:pt x="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2835107" y="1643677"/>
                <a:ext cx="279820" cy="145285"/>
              </a:xfrm>
              <a:custGeom>
                <a:avLst/>
                <a:gdLst/>
                <a:ahLst/>
                <a:cxnLst/>
                <a:rect l="l" t="t" r="r" b="b"/>
                <a:pathLst>
                  <a:path w="8798" h="4568" extrusionOk="0">
                    <a:moveTo>
                      <a:pt x="34" y="1"/>
                    </a:moveTo>
                    <a:lnTo>
                      <a:pt x="34" y="1"/>
                    </a:lnTo>
                    <a:cubicBezTo>
                      <a:pt x="0" y="1489"/>
                      <a:pt x="753" y="2996"/>
                      <a:pt x="2002" y="3835"/>
                    </a:cubicBezTo>
                    <a:cubicBezTo>
                      <a:pt x="2736" y="4320"/>
                      <a:pt x="3612" y="4567"/>
                      <a:pt x="4487" y="4567"/>
                    </a:cubicBezTo>
                    <a:cubicBezTo>
                      <a:pt x="5185" y="4567"/>
                      <a:pt x="5882" y="4410"/>
                      <a:pt x="6504" y="4091"/>
                    </a:cubicBezTo>
                    <a:cubicBezTo>
                      <a:pt x="7155" y="3766"/>
                      <a:pt x="7702" y="3253"/>
                      <a:pt x="8113" y="2653"/>
                    </a:cubicBezTo>
                    <a:cubicBezTo>
                      <a:pt x="8319" y="2363"/>
                      <a:pt x="8490" y="2055"/>
                      <a:pt x="8609" y="1729"/>
                    </a:cubicBezTo>
                    <a:cubicBezTo>
                      <a:pt x="8695" y="1541"/>
                      <a:pt x="8746" y="1336"/>
                      <a:pt x="8798" y="1131"/>
                    </a:cubicBezTo>
                    <a:cubicBezTo>
                      <a:pt x="7634" y="959"/>
                      <a:pt x="6436" y="873"/>
                      <a:pt x="5254" y="788"/>
                    </a:cubicBezTo>
                    <a:lnTo>
                      <a:pt x="5254" y="788"/>
                    </a:lnTo>
                    <a:cubicBezTo>
                      <a:pt x="5340" y="822"/>
                      <a:pt x="5425" y="839"/>
                      <a:pt x="5512" y="873"/>
                    </a:cubicBezTo>
                    <a:cubicBezTo>
                      <a:pt x="5151" y="788"/>
                      <a:pt x="4793" y="736"/>
                      <a:pt x="4433" y="686"/>
                    </a:cubicBezTo>
                    <a:cubicBezTo>
                      <a:pt x="2944" y="394"/>
                      <a:pt x="1489" y="154"/>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2879159" y="1468901"/>
                <a:ext cx="165545" cy="269325"/>
              </a:xfrm>
              <a:custGeom>
                <a:avLst/>
                <a:gdLst/>
                <a:ahLst/>
                <a:cxnLst/>
                <a:rect l="l" t="t" r="r" b="b"/>
                <a:pathLst>
                  <a:path w="5205" h="8468" extrusionOk="0">
                    <a:moveTo>
                      <a:pt x="2021" y="1"/>
                    </a:moveTo>
                    <a:lnTo>
                      <a:pt x="309" y="5872"/>
                    </a:lnTo>
                    <a:cubicBezTo>
                      <a:pt x="309" y="5872"/>
                      <a:pt x="1" y="7858"/>
                      <a:pt x="2808" y="8388"/>
                    </a:cubicBezTo>
                    <a:cubicBezTo>
                      <a:pt x="3083" y="8443"/>
                      <a:pt x="3325" y="8467"/>
                      <a:pt x="3538" y="8467"/>
                    </a:cubicBezTo>
                    <a:cubicBezTo>
                      <a:pt x="4644" y="8467"/>
                      <a:pt x="4947" y="7814"/>
                      <a:pt x="5033" y="7498"/>
                    </a:cubicBezTo>
                    <a:cubicBezTo>
                      <a:pt x="5051" y="7395"/>
                      <a:pt x="5067" y="7327"/>
                      <a:pt x="5067" y="7327"/>
                    </a:cubicBezTo>
                    <a:lnTo>
                      <a:pt x="5204" y="3818"/>
                    </a:lnTo>
                    <a:lnTo>
                      <a:pt x="2534" y="617"/>
                    </a:lnTo>
                    <a:lnTo>
                      <a:pt x="2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2934184" y="1488526"/>
                <a:ext cx="110522" cy="219423"/>
              </a:xfrm>
              <a:custGeom>
                <a:avLst/>
                <a:gdLst/>
                <a:ahLst/>
                <a:cxnLst/>
                <a:rect l="l" t="t" r="r" b="b"/>
                <a:pathLst>
                  <a:path w="3475" h="6899" extrusionOk="0">
                    <a:moveTo>
                      <a:pt x="804" y="0"/>
                    </a:moveTo>
                    <a:cubicBezTo>
                      <a:pt x="343" y="1284"/>
                      <a:pt x="0" y="2654"/>
                      <a:pt x="240" y="3989"/>
                    </a:cubicBezTo>
                    <a:cubicBezTo>
                      <a:pt x="496" y="5461"/>
                      <a:pt x="1660" y="6847"/>
                      <a:pt x="3150" y="6899"/>
                    </a:cubicBezTo>
                    <a:cubicBezTo>
                      <a:pt x="3200" y="6899"/>
                      <a:pt x="3252" y="6899"/>
                      <a:pt x="3303" y="6881"/>
                    </a:cubicBezTo>
                    <a:cubicBezTo>
                      <a:pt x="3321" y="6778"/>
                      <a:pt x="3337" y="6710"/>
                      <a:pt x="3337" y="6710"/>
                    </a:cubicBezTo>
                    <a:lnTo>
                      <a:pt x="3474" y="3201"/>
                    </a:lnTo>
                    <a:lnTo>
                      <a:pt x="804"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2822034" y="1176600"/>
                <a:ext cx="450200" cy="330422"/>
              </a:xfrm>
              <a:custGeom>
                <a:avLst/>
                <a:gdLst/>
                <a:ahLst/>
                <a:cxnLst/>
                <a:rect l="l" t="t" r="r" b="b"/>
                <a:pathLst>
                  <a:path w="14155" h="10389" extrusionOk="0">
                    <a:moveTo>
                      <a:pt x="9864" y="0"/>
                    </a:moveTo>
                    <a:cubicBezTo>
                      <a:pt x="9634" y="0"/>
                      <a:pt x="9401" y="25"/>
                      <a:pt x="9175" y="69"/>
                    </a:cubicBezTo>
                    <a:cubicBezTo>
                      <a:pt x="8216" y="256"/>
                      <a:pt x="7308" y="856"/>
                      <a:pt x="6589" y="1541"/>
                    </a:cubicBezTo>
                    <a:cubicBezTo>
                      <a:pt x="6418" y="1096"/>
                      <a:pt x="5923" y="822"/>
                      <a:pt x="5443" y="770"/>
                    </a:cubicBezTo>
                    <a:cubicBezTo>
                      <a:pt x="5402" y="767"/>
                      <a:pt x="5361" y="765"/>
                      <a:pt x="5320" y="765"/>
                    </a:cubicBezTo>
                    <a:cubicBezTo>
                      <a:pt x="4882" y="765"/>
                      <a:pt x="4449" y="926"/>
                      <a:pt x="4074" y="1130"/>
                    </a:cubicBezTo>
                    <a:cubicBezTo>
                      <a:pt x="2807" y="1814"/>
                      <a:pt x="2002" y="3269"/>
                      <a:pt x="1746" y="4690"/>
                    </a:cubicBezTo>
                    <a:cubicBezTo>
                      <a:pt x="1096" y="4809"/>
                      <a:pt x="514" y="5254"/>
                      <a:pt x="256" y="5870"/>
                    </a:cubicBezTo>
                    <a:cubicBezTo>
                      <a:pt x="0" y="6486"/>
                      <a:pt x="69" y="7223"/>
                      <a:pt x="445" y="7771"/>
                    </a:cubicBezTo>
                    <a:cubicBezTo>
                      <a:pt x="633" y="8045"/>
                      <a:pt x="873" y="8335"/>
                      <a:pt x="1181" y="8404"/>
                    </a:cubicBezTo>
                    <a:cubicBezTo>
                      <a:pt x="993" y="8883"/>
                      <a:pt x="1130" y="9448"/>
                      <a:pt x="1489" y="9825"/>
                    </a:cubicBezTo>
                    <a:cubicBezTo>
                      <a:pt x="1831" y="10201"/>
                      <a:pt x="2345" y="10389"/>
                      <a:pt x="2858" y="10389"/>
                    </a:cubicBezTo>
                    <a:cubicBezTo>
                      <a:pt x="3355" y="10389"/>
                      <a:pt x="3869" y="10218"/>
                      <a:pt x="4296" y="9962"/>
                    </a:cubicBezTo>
                    <a:cubicBezTo>
                      <a:pt x="5597" y="9209"/>
                      <a:pt x="7103" y="8780"/>
                      <a:pt x="8575" y="8540"/>
                    </a:cubicBezTo>
                    <a:cubicBezTo>
                      <a:pt x="9620" y="8387"/>
                      <a:pt x="10629" y="7976"/>
                      <a:pt x="11674" y="7822"/>
                    </a:cubicBezTo>
                    <a:cubicBezTo>
                      <a:pt x="12529" y="7086"/>
                      <a:pt x="13231" y="6162"/>
                      <a:pt x="13710" y="5135"/>
                    </a:cubicBezTo>
                    <a:cubicBezTo>
                      <a:pt x="13967" y="4604"/>
                      <a:pt x="14155" y="4040"/>
                      <a:pt x="14138" y="3458"/>
                    </a:cubicBezTo>
                    <a:cubicBezTo>
                      <a:pt x="14138" y="2876"/>
                      <a:pt x="13915" y="2276"/>
                      <a:pt x="13454" y="1917"/>
                    </a:cubicBezTo>
                    <a:cubicBezTo>
                      <a:pt x="13222" y="1746"/>
                      <a:pt x="12879" y="1656"/>
                      <a:pt x="12539" y="1656"/>
                    </a:cubicBezTo>
                    <a:cubicBezTo>
                      <a:pt x="12199" y="1656"/>
                      <a:pt x="11862" y="1745"/>
                      <a:pt x="11639" y="1934"/>
                    </a:cubicBezTo>
                    <a:cubicBezTo>
                      <a:pt x="11913" y="1352"/>
                      <a:pt x="11571" y="616"/>
                      <a:pt x="11023" y="290"/>
                    </a:cubicBezTo>
                    <a:cubicBezTo>
                      <a:pt x="10682" y="82"/>
                      <a:pt x="10277" y="0"/>
                      <a:pt x="9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2891723" y="1323323"/>
                <a:ext cx="302147" cy="332712"/>
              </a:xfrm>
              <a:custGeom>
                <a:avLst/>
                <a:gdLst/>
                <a:ahLst/>
                <a:cxnLst/>
                <a:rect l="l" t="t" r="r" b="b"/>
                <a:pathLst>
                  <a:path w="9500" h="10461" extrusionOk="0">
                    <a:moveTo>
                      <a:pt x="6081" y="1"/>
                    </a:moveTo>
                    <a:cubicBezTo>
                      <a:pt x="5080" y="1"/>
                      <a:pt x="3931" y="123"/>
                      <a:pt x="2739" y="488"/>
                    </a:cubicBezTo>
                    <a:lnTo>
                      <a:pt x="1849" y="3003"/>
                    </a:lnTo>
                    <a:cubicBezTo>
                      <a:pt x="1670" y="2882"/>
                      <a:pt x="1456" y="2823"/>
                      <a:pt x="1241" y="2823"/>
                    </a:cubicBezTo>
                    <a:cubicBezTo>
                      <a:pt x="940" y="2823"/>
                      <a:pt x="637" y="2938"/>
                      <a:pt x="427" y="3158"/>
                    </a:cubicBezTo>
                    <a:cubicBezTo>
                      <a:pt x="69" y="3517"/>
                      <a:pt x="0" y="4151"/>
                      <a:pt x="290" y="4578"/>
                    </a:cubicBezTo>
                    <a:cubicBezTo>
                      <a:pt x="502" y="4888"/>
                      <a:pt x="874" y="5072"/>
                      <a:pt x="1245" y="5072"/>
                    </a:cubicBezTo>
                    <a:cubicBezTo>
                      <a:pt x="1386" y="5072"/>
                      <a:pt x="1527" y="5045"/>
                      <a:pt x="1660" y="4989"/>
                    </a:cubicBezTo>
                    <a:lnTo>
                      <a:pt x="1951" y="7163"/>
                    </a:lnTo>
                    <a:cubicBezTo>
                      <a:pt x="2195" y="9052"/>
                      <a:pt x="3819" y="10461"/>
                      <a:pt x="5701" y="10461"/>
                    </a:cubicBezTo>
                    <a:cubicBezTo>
                      <a:pt x="5797" y="10461"/>
                      <a:pt x="5894" y="10457"/>
                      <a:pt x="5991" y="10449"/>
                    </a:cubicBezTo>
                    <a:cubicBezTo>
                      <a:pt x="7976" y="10313"/>
                      <a:pt x="9499" y="8652"/>
                      <a:pt x="9499" y="6666"/>
                    </a:cubicBezTo>
                    <a:lnTo>
                      <a:pt x="9499" y="488"/>
                    </a:lnTo>
                    <a:cubicBezTo>
                      <a:pt x="9499" y="488"/>
                      <a:pt x="8084" y="1"/>
                      <a:pt x="6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3175882" y="1326281"/>
                <a:ext cx="38675" cy="236279"/>
              </a:xfrm>
              <a:custGeom>
                <a:avLst/>
                <a:gdLst/>
                <a:ahLst/>
                <a:cxnLst/>
                <a:rect l="l" t="t" r="r" b="b"/>
                <a:pathLst>
                  <a:path w="1216" h="7429" extrusionOk="0">
                    <a:moveTo>
                      <a:pt x="257" y="0"/>
                    </a:moveTo>
                    <a:lnTo>
                      <a:pt x="257" y="0"/>
                    </a:lnTo>
                    <a:cubicBezTo>
                      <a:pt x="1" y="566"/>
                      <a:pt x="69" y="1285"/>
                      <a:pt x="446" y="1780"/>
                    </a:cubicBezTo>
                    <a:cubicBezTo>
                      <a:pt x="446" y="1780"/>
                      <a:pt x="377" y="7173"/>
                      <a:pt x="104" y="7241"/>
                    </a:cubicBezTo>
                    <a:lnTo>
                      <a:pt x="565" y="7429"/>
                    </a:lnTo>
                    <a:lnTo>
                      <a:pt x="1028" y="1079"/>
                    </a:lnTo>
                    <a:cubicBezTo>
                      <a:pt x="1216" y="240"/>
                      <a:pt x="720" y="137"/>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2931449" y="1303985"/>
                <a:ext cx="271678" cy="371005"/>
              </a:xfrm>
              <a:custGeom>
                <a:avLst/>
                <a:gdLst/>
                <a:ahLst/>
                <a:cxnLst/>
                <a:rect l="l" t="t" r="r" b="b"/>
                <a:pathLst>
                  <a:path w="8542" h="11665" extrusionOk="0">
                    <a:moveTo>
                      <a:pt x="1609" y="0"/>
                    </a:moveTo>
                    <a:lnTo>
                      <a:pt x="548" y="616"/>
                    </a:lnTo>
                    <a:lnTo>
                      <a:pt x="479" y="2876"/>
                    </a:lnTo>
                    <a:cubicBezTo>
                      <a:pt x="0" y="9260"/>
                      <a:pt x="1319" y="9620"/>
                      <a:pt x="1319" y="9620"/>
                    </a:cubicBezTo>
                    <a:cubicBezTo>
                      <a:pt x="1301" y="9996"/>
                      <a:pt x="1472" y="10389"/>
                      <a:pt x="1780" y="10647"/>
                    </a:cubicBezTo>
                    <a:cubicBezTo>
                      <a:pt x="2017" y="10854"/>
                      <a:pt x="2365" y="10995"/>
                      <a:pt x="2688" y="10995"/>
                    </a:cubicBezTo>
                    <a:cubicBezTo>
                      <a:pt x="2764" y="10995"/>
                      <a:pt x="2838" y="10988"/>
                      <a:pt x="2910" y="10971"/>
                    </a:cubicBezTo>
                    <a:cubicBezTo>
                      <a:pt x="3115" y="11263"/>
                      <a:pt x="3423" y="11485"/>
                      <a:pt x="3783" y="11571"/>
                    </a:cubicBezTo>
                    <a:cubicBezTo>
                      <a:pt x="3894" y="11592"/>
                      <a:pt x="4009" y="11603"/>
                      <a:pt x="4123" y="11603"/>
                    </a:cubicBezTo>
                    <a:cubicBezTo>
                      <a:pt x="4379" y="11603"/>
                      <a:pt x="4637" y="11547"/>
                      <a:pt x="4861" y="11416"/>
                    </a:cubicBezTo>
                    <a:cubicBezTo>
                      <a:pt x="5068" y="11584"/>
                      <a:pt x="5332" y="11665"/>
                      <a:pt x="5605" y="11665"/>
                    </a:cubicBezTo>
                    <a:cubicBezTo>
                      <a:pt x="5693" y="11665"/>
                      <a:pt x="5783" y="11656"/>
                      <a:pt x="5872" y="11639"/>
                    </a:cubicBezTo>
                    <a:cubicBezTo>
                      <a:pt x="6214" y="11553"/>
                      <a:pt x="6522" y="11297"/>
                      <a:pt x="6675" y="10971"/>
                    </a:cubicBezTo>
                    <a:cubicBezTo>
                      <a:pt x="7001" y="10971"/>
                      <a:pt x="7344" y="10834"/>
                      <a:pt x="7565" y="10612"/>
                    </a:cubicBezTo>
                    <a:cubicBezTo>
                      <a:pt x="7805" y="10373"/>
                      <a:pt x="7994" y="9894"/>
                      <a:pt x="7976" y="9568"/>
                    </a:cubicBezTo>
                    <a:cubicBezTo>
                      <a:pt x="8336" y="9294"/>
                      <a:pt x="8542" y="8867"/>
                      <a:pt x="8524" y="8422"/>
                    </a:cubicBezTo>
                    <a:cubicBezTo>
                      <a:pt x="8524" y="7977"/>
                      <a:pt x="8268" y="7479"/>
                      <a:pt x="7908" y="7223"/>
                    </a:cubicBezTo>
                    <a:cubicBezTo>
                      <a:pt x="7740" y="6739"/>
                      <a:pt x="6895" y="6637"/>
                      <a:pt x="6210" y="6637"/>
                    </a:cubicBezTo>
                    <a:cubicBezTo>
                      <a:pt x="5707" y="6637"/>
                      <a:pt x="5290" y="6692"/>
                      <a:pt x="5290" y="6692"/>
                    </a:cubicBezTo>
                    <a:cubicBezTo>
                      <a:pt x="2585" y="6726"/>
                      <a:pt x="3065" y="8901"/>
                      <a:pt x="2328" y="8935"/>
                    </a:cubicBezTo>
                    <a:cubicBezTo>
                      <a:pt x="1130" y="8901"/>
                      <a:pt x="1232" y="3971"/>
                      <a:pt x="1232" y="3971"/>
                    </a:cubicBezTo>
                    <a:cubicBezTo>
                      <a:pt x="1627" y="3697"/>
                      <a:pt x="1917" y="3269"/>
                      <a:pt x="2003" y="2790"/>
                    </a:cubicBezTo>
                    <a:cubicBezTo>
                      <a:pt x="2088" y="2310"/>
                      <a:pt x="1951" y="1438"/>
                      <a:pt x="1661" y="1044"/>
                    </a:cubicBezTo>
                    <a:lnTo>
                      <a:pt x="1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2995666" y="2103185"/>
                <a:ext cx="323393" cy="256984"/>
              </a:xfrm>
              <a:custGeom>
                <a:avLst/>
                <a:gdLst/>
                <a:ahLst/>
                <a:cxnLst/>
                <a:rect l="l" t="t" r="r" b="b"/>
                <a:pathLst>
                  <a:path w="10168" h="8080" extrusionOk="0">
                    <a:moveTo>
                      <a:pt x="1217" y="0"/>
                    </a:moveTo>
                    <a:cubicBezTo>
                      <a:pt x="822" y="616"/>
                      <a:pt x="412" y="1215"/>
                      <a:pt x="1" y="1797"/>
                    </a:cubicBezTo>
                    <a:cubicBezTo>
                      <a:pt x="2449" y="4398"/>
                      <a:pt x="5325" y="6589"/>
                      <a:pt x="8593" y="8079"/>
                    </a:cubicBezTo>
                    <a:cubicBezTo>
                      <a:pt x="9141" y="7360"/>
                      <a:pt x="9672" y="6641"/>
                      <a:pt x="10168" y="5888"/>
                    </a:cubicBezTo>
                    <a:cubicBezTo>
                      <a:pt x="6813" y="4622"/>
                      <a:pt x="3732" y="2584"/>
                      <a:pt x="1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2405528" y="3740420"/>
                <a:ext cx="363149" cy="610084"/>
              </a:xfrm>
              <a:custGeom>
                <a:avLst/>
                <a:gdLst/>
                <a:ahLst/>
                <a:cxnLst/>
                <a:rect l="l" t="t" r="r" b="b"/>
                <a:pathLst>
                  <a:path w="11418" h="19182" extrusionOk="0">
                    <a:moveTo>
                      <a:pt x="4753" y="0"/>
                    </a:moveTo>
                    <a:cubicBezTo>
                      <a:pt x="4323" y="0"/>
                      <a:pt x="3914" y="17"/>
                      <a:pt x="3527" y="45"/>
                    </a:cubicBezTo>
                    <a:cubicBezTo>
                      <a:pt x="1507" y="2766"/>
                      <a:pt x="343" y="6139"/>
                      <a:pt x="309" y="9528"/>
                    </a:cubicBezTo>
                    <a:cubicBezTo>
                      <a:pt x="292" y="10777"/>
                      <a:pt x="411" y="12043"/>
                      <a:pt x="343" y="13293"/>
                    </a:cubicBezTo>
                    <a:cubicBezTo>
                      <a:pt x="258" y="14542"/>
                      <a:pt x="326" y="16306"/>
                      <a:pt x="1" y="18052"/>
                    </a:cubicBezTo>
                    <a:cubicBezTo>
                      <a:pt x="1329" y="18992"/>
                      <a:pt x="2444" y="19181"/>
                      <a:pt x="3128" y="19181"/>
                    </a:cubicBezTo>
                    <a:cubicBezTo>
                      <a:pt x="3588" y="19181"/>
                      <a:pt x="3852" y="19095"/>
                      <a:pt x="3852" y="19095"/>
                    </a:cubicBezTo>
                    <a:cubicBezTo>
                      <a:pt x="6694" y="13875"/>
                      <a:pt x="9330" y="7216"/>
                      <a:pt x="11418" y="1278"/>
                    </a:cubicBezTo>
                    <a:cubicBezTo>
                      <a:pt x="8922" y="315"/>
                      <a:pt x="6642" y="0"/>
                      <a:pt x="4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2494300" y="3740420"/>
                <a:ext cx="274382" cy="82534"/>
              </a:xfrm>
              <a:custGeom>
                <a:avLst/>
                <a:gdLst/>
                <a:ahLst/>
                <a:cxnLst/>
                <a:rect l="l" t="t" r="r" b="b"/>
                <a:pathLst>
                  <a:path w="8627" h="2595" extrusionOk="0">
                    <a:moveTo>
                      <a:pt x="1962" y="0"/>
                    </a:moveTo>
                    <a:cubicBezTo>
                      <a:pt x="1532" y="0"/>
                      <a:pt x="1123" y="17"/>
                      <a:pt x="736" y="45"/>
                    </a:cubicBezTo>
                    <a:cubicBezTo>
                      <a:pt x="480" y="388"/>
                      <a:pt x="240" y="746"/>
                      <a:pt x="0" y="1123"/>
                    </a:cubicBezTo>
                    <a:cubicBezTo>
                      <a:pt x="308" y="1106"/>
                      <a:pt x="627" y="1097"/>
                      <a:pt x="959" y="1097"/>
                    </a:cubicBezTo>
                    <a:cubicBezTo>
                      <a:pt x="2990" y="1097"/>
                      <a:pt x="5457" y="1447"/>
                      <a:pt x="8164" y="2595"/>
                    </a:cubicBezTo>
                    <a:cubicBezTo>
                      <a:pt x="8319" y="2150"/>
                      <a:pt x="8472" y="1705"/>
                      <a:pt x="8627" y="1278"/>
                    </a:cubicBezTo>
                    <a:cubicBezTo>
                      <a:pt x="6131" y="315"/>
                      <a:pt x="3851" y="0"/>
                      <a:pt x="1962" y="0"/>
                    </a:cubicBezTo>
                    <a:close/>
                  </a:path>
                </a:pathLst>
              </a:custGeom>
              <a:solidFill>
                <a:srgbClr val="BDE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012587" y="1387190"/>
                <a:ext cx="72833" cy="28688"/>
              </a:xfrm>
              <a:custGeom>
                <a:avLst/>
                <a:gdLst/>
                <a:ahLst/>
                <a:cxnLst/>
                <a:rect l="l" t="t" r="r" b="b"/>
                <a:pathLst>
                  <a:path w="2290" h="902" extrusionOk="0">
                    <a:moveTo>
                      <a:pt x="951" y="1"/>
                    </a:moveTo>
                    <a:cubicBezTo>
                      <a:pt x="925" y="1"/>
                      <a:pt x="899" y="1"/>
                      <a:pt x="872" y="2"/>
                    </a:cubicBezTo>
                    <a:cubicBezTo>
                      <a:pt x="564" y="20"/>
                      <a:pt x="153" y="105"/>
                      <a:pt x="16" y="413"/>
                    </a:cubicBezTo>
                    <a:cubicBezTo>
                      <a:pt x="0" y="447"/>
                      <a:pt x="34" y="516"/>
                      <a:pt x="68" y="534"/>
                    </a:cubicBezTo>
                    <a:cubicBezTo>
                      <a:pt x="184" y="601"/>
                      <a:pt x="315" y="608"/>
                      <a:pt x="447" y="608"/>
                    </a:cubicBezTo>
                    <a:cubicBezTo>
                      <a:pt x="488" y="608"/>
                      <a:pt x="528" y="608"/>
                      <a:pt x="568" y="608"/>
                    </a:cubicBezTo>
                    <a:cubicBezTo>
                      <a:pt x="631" y="608"/>
                      <a:pt x="693" y="609"/>
                      <a:pt x="753" y="619"/>
                    </a:cubicBezTo>
                    <a:cubicBezTo>
                      <a:pt x="1061" y="636"/>
                      <a:pt x="1352" y="721"/>
                      <a:pt x="1609" y="858"/>
                    </a:cubicBezTo>
                    <a:cubicBezTo>
                      <a:pt x="1666" y="888"/>
                      <a:pt x="1723" y="901"/>
                      <a:pt x="1776" y="901"/>
                    </a:cubicBezTo>
                    <a:cubicBezTo>
                      <a:pt x="2087" y="901"/>
                      <a:pt x="2289" y="452"/>
                      <a:pt x="1968" y="276"/>
                    </a:cubicBezTo>
                    <a:cubicBezTo>
                      <a:pt x="1649" y="102"/>
                      <a:pt x="1301"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3027250" y="1416134"/>
                <a:ext cx="34858" cy="27257"/>
              </a:xfrm>
              <a:custGeom>
                <a:avLst/>
                <a:gdLst/>
                <a:ahLst/>
                <a:cxnLst/>
                <a:rect l="l" t="t" r="r" b="b"/>
                <a:pathLst>
                  <a:path w="1096" h="857" extrusionOk="0">
                    <a:moveTo>
                      <a:pt x="548" y="0"/>
                    </a:moveTo>
                    <a:cubicBezTo>
                      <a:pt x="0" y="0"/>
                      <a:pt x="0" y="856"/>
                      <a:pt x="548" y="856"/>
                    </a:cubicBezTo>
                    <a:cubicBezTo>
                      <a:pt x="1096" y="856"/>
                      <a:pt x="1096"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3106862" y="1387190"/>
                <a:ext cx="72865" cy="28688"/>
              </a:xfrm>
              <a:custGeom>
                <a:avLst/>
                <a:gdLst/>
                <a:ahLst/>
                <a:cxnLst/>
                <a:rect l="l" t="t" r="r" b="b"/>
                <a:pathLst>
                  <a:path w="2291" h="902" extrusionOk="0">
                    <a:moveTo>
                      <a:pt x="1339" y="1"/>
                    </a:moveTo>
                    <a:cubicBezTo>
                      <a:pt x="989" y="1"/>
                      <a:pt x="641" y="102"/>
                      <a:pt x="322" y="276"/>
                    </a:cubicBezTo>
                    <a:cubicBezTo>
                      <a:pt x="1" y="452"/>
                      <a:pt x="203" y="901"/>
                      <a:pt x="514" y="901"/>
                    </a:cubicBezTo>
                    <a:cubicBezTo>
                      <a:pt x="567" y="901"/>
                      <a:pt x="624" y="888"/>
                      <a:pt x="681" y="858"/>
                    </a:cubicBezTo>
                    <a:cubicBezTo>
                      <a:pt x="939" y="721"/>
                      <a:pt x="1229" y="636"/>
                      <a:pt x="1537" y="619"/>
                    </a:cubicBezTo>
                    <a:cubicBezTo>
                      <a:pt x="1597" y="609"/>
                      <a:pt x="1659" y="608"/>
                      <a:pt x="1722" y="608"/>
                    </a:cubicBezTo>
                    <a:cubicBezTo>
                      <a:pt x="1762" y="608"/>
                      <a:pt x="1803" y="608"/>
                      <a:pt x="1843" y="608"/>
                    </a:cubicBezTo>
                    <a:cubicBezTo>
                      <a:pt x="1975" y="608"/>
                      <a:pt x="2106" y="601"/>
                      <a:pt x="2222" y="534"/>
                    </a:cubicBezTo>
                    <a:cubicBezTo>
                      <a:pt x="2256" y="516"/>
                      <a:pt x="2290" y="447"/>
                      <a:pt x="2274" y="413"/>
                    </a:cubicBezTo>
                    <a:cubicBezTo>
                      <a:pt x="2137" y="105"/>
                      <a:pt x="1726" y="20"/>
                      <a:pt x="1418" y="2"/>
                    </a:cubicBezTo>
                    <a:cubicBezTo>
                      <a:pt x="1392" y="1"/>
                      <a:pt x="1365" y="1"/>
                      <a:pt x="1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3130176" y="1416134"/>
                <a:ext cx="34858" cy="27257"/>
              </a:xfrm>
              <a:custGeom>
                <a:avLst/>
                <a:gdLst/>
                <a:ahLst/>
                <a:cxnLst/>
                <a:rect l="l" t="t" r="r" b="b"/>
                <a:pathLst>
                  <a:path w="1096" h="857" extrusionOk="0">
                    <a:moveTo>
                      <a:pt x="548" y="0"/>
                    </a:moveTo>
                    <a:cubicBezTo>
                      <a:pt x="0" y="0"/>
                      <a:pt x="0" y="856"/>
                      <a:pt x="548" y="856"/>
                    </a:cubicBezTo>
                    <a:cubicBezTo>
                      <a:pt x="1096" y="856"/>
                      <a:pt x="1096"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3095316" y="1429715"/>
                <a:ext cx="44114" cy="68699"/>
              </a:xfrm>
              <a:custGeom>
                <a:avLst/>
                <a:gdLst/>
                <a:ahLst/>
                <a:cxnLst/>
                <a:rect l="l" t="t" r="r" b="b"/>
                <a:pathLst>
                  <a:path w="1387" h="2160" extrusionOk="0">
                    <a:moveTo>
                      <a:pt x="1" y="0"/>
                    </a:moveTo>
                    <a:lnTo>
                      <a:pt x="120" y="2038"/>
                    </a:lnTo>
                    <a:cubicBezTo>
                      <a:pt x="120" y="2038"/>
                      <a:pt x="310" y="2160"/>
                      <a:pt x="559" y="2160"/>
                    </a:cubicBezTo>
                    <a:cubicBezTo>
                      <a:pt x="683" y="2160"/>
                      <a:pt x="822" y="2129"/>
                      <a:pt x="959" y="2038"/>
                    </a:cubicBezTo>
                    <a:cubicBezTo>
                      <a:pt x="1386" y="1746"/>
                      <a:pt x="1" y="1"/>
                      <a:pt x="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3060997" y="1544505"/>
                <a:ext cx="65932" cy="60111"/>
              </a:xfrm>
              <a:custGeom>
                <a:avLst/>
                <a:gdLst/>
                <a:ahLst/>
                <a:cxnLst/>
                <a:rect l="l" t="t" r="r" b="b"/>
                <a:pathLst>
                  <a:path w="2073" h="1890" extrusionOk="0">
                    <a:moveTo>
                      <a:pt x="618" y="1"/>
                    </a:moveTo>
                    <a:cubicBezTo>
                      <a:pt x="430" y="1"/>
                      <a:pt x="242" y="35"/>
                      <a:pt x="69" y="106"/>
                    </a:cubicBezTo>
                    <a:cubicBezTo>
                      <a:pt x="1" y="791"/>
                      <a:pt x="429" y="1526"/>
                      <a:pt x="1080" y="1800"/>
                    </a:cubicBezTo>
                    <a:cubicBezTo>
                      <a:pt x="1206" y="1856"/>
                      <a:pt x="1346" y="1889"/>
                      <a:pt x="1481" y="1889"/>
                    </a:cubicBezTo>
                    <a:cubicBezTo>
                      <a:pt x="1639" y="1889"/>
                      <a:pt x="1790" y="1843"/>
                      <a:pt x="1901" y="1732"/>
                    </a:cubicBezTo>
                    <a:cubicBezTo>
                      <a:pt x="2055" y="1561"/>
                      <a:pt x="2072" y="1287"/>
                      <a:pt x="2004" y="1065"/>
                    </a:cubicBezTo>
                    <a:cubicBezTo>
                      <a:pt x="1901" y="671"/>
                      <a:pt x="1610" y="328"/>
                      <a:pt x="1251" y="141"/>
                    </a:cubicBezTo>
                    <a:cubicBezTo>
                      <a:pt x="1056" y="48"/>
                      <a:pt x="837" y="1"/>
                      <a:pt x="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8ABABF0F-848D-814C-9BDF-C289928EF21A}"/>
              </a:ext>
            </a:extLst>
          </p:cNvPr>
          <p:cNvSpPr txBox="1"/>
          <p:nvPr/>
        </p:nvSpPr>
        <p:spPr>
          <a:xfrm>
            <a:off x="80616" y="675647"/>
            <a:ext cx="7287847" cy="42535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Evaluate aggressive player behavior based on red cards </a:t>
            </a:r>
          </a:p>
          <a:p>
            <a:pPr>
              <a:lnSpc>
                <a:spcPct val="150000"/>
              </a:lnSpc>
            </a:pPr>
            <a:r>
              <a:rPr lang="en-US" b="1" dirty="0">
                <a:solidFill>
                  <a:schemeClr val="accent2">
                    <a:lumMod val="60000"/>
                    <a:lumOff val="40000"/>
                  </a:schemeClr>
                </a:solidFill>
              </a:rPr>
              <a:t>The query:</a:t>
            </a:r>
            <a:r>
              <a:rPr lang="en-US" dirty="0"/>
              <a:t> Function that displays the player with most red card and highest salary for every team*</a:t>
            </a:r>
          </a:p>
          <a:p>
            <a:pPr>
              <a:lnSpc>
                <a:spcPct val="150000"/>
              </a:lnSpc>
            </a:pPr>
            <a:r>
              <a:rPr lang="en-US" dirty="0"/>
              <a:t>And display message ‘aggressive player’</a:t>
            </a:r>
          </a:p>
          <a:p>
            <a:pPr marL="285750" indent="-285750">
              <a:lnSpc>
                <a:spcPct val="150000"/>
              </a:lnSpc>
              <a:buFont typeface="Arial" panose="020B0604020202020204" pitchFamily="34" charset="0"/>
              <a:buChar char="•"/>
            </a:pPr>
            <a:r>
              <a:rPr lang="en-US" dirty="0"/>
              <a:t>Select the highest two conversion rates in Each team for players. (Conversion rates in football refer to the successful conversion of scoring chances into goals.</a:t>
            </a:r>
          </a:p>
          <a:p>
            <a:pPr marL="285750" indent="-285750">
              <a:lnSpc>
                <a:spcPct val="150000"/>
              </a:lnSpc>
              <a:buFont typeface="Arial" panose="020B0604020202020204" pitchFamily="34" charset="0"/>
              <a:buChar char="•"/>
            </a:pPr>
            <a:r>
              <a:rPr lang="en-US" dirty="0"/>
              <a:t>Team needs a playmaker (a playmaker is typically a midfielder who controls the flow of the game and is responsible for creating scoring chances for their teammates.)</a:t>
            </a:r>
          </a:p>
          <a:p>
            <a:pPr>
              <a:lnSpc>
                <a:spcPct val="150000"/>
              </a:lnSpc>
            </a:pPr>
            <a:r>
              <a:rPr lang="en-US" b="1" dirty="0">
                <a:solidFill>
                  <a:schemeClr val="accent2">
                    <a:lumMod val="60000"/>
                    <a:lumOff val="40000"/>
                  </a:schemeClr>
                </a:solidFill>
              </a:rPr>
              <a:t>The query:</a:t>
            </a:r>
            <a:r>
              <a:rPr lang="en-US" dirty="0"/>
              <a:t> Create a stored procedure without parameters to show the maximum chances created, maximum forward passes, maximum pass accuracy. </a:t>
            </a:r>
          </a:p>
          <a:p>
            <a:pPr marL="285750" indent="-285750">
              <a:lnSpc>
                <a:spcPct val="150000"/>
              </a:lnSpc>
              <a:buFont typeface="Arial" panose="020B0604020202020204" pitchFamily="34" charset="0"/>
              <a:buChar char="•"/>
            </a:pPr>
            <a:r>
              <a:rPr lang="en-US" dirty="0"/>
              <a:t>Team needs the best players in aerial duels (aerial duels refer to the situations where two players from opposing teams contest for the ball in the air)</a:t>
            </a:r>
          </a:p>
          <a:p>
            <a:pPr>
              <a:lnSpc>
                <a:spcPct val="150000"/>
              </a:lnSpc>
            </a:pPr>
            <a:r>
              <a:rPr lang="en-US" b="1" dirty="0">
                <a:solidFill>
                  <a:schemeClr val="accent2">
                    <a:lumMod val="60000"/>
                    <a:lumOff val="40000"/>
                  </a:schemeClr>
                </a:solidFill>
              </a:rPr>
              <a:t>The query:</a:t>
            </a:r>
            <a:r>
              <a:rPr lang="en-US" dirty="0"/>
              <a:t> Create a view that selects a player from under-30s with most aerial duels</a:t>
            </a:r>
            <a:endParaRPr lang="ar-E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DF93-3D4E-C69B-5CE8-A6E452AB365F}"/>
              </a:ext>
            </a:extLst>
          </p:cNvPr>
          <p:cNvSpPr>
            <a:spLocks noGrp="1"/>
          </p:cNvSpPr>
          <p:nvPr>
            <p:ph type="title"/>
          </p:nvPr>
        </p:nvSpPr>
        <p:spPr>
          <a:xfrm>
            <a:off x="78581" y="382337"/>
            <a:ext cx="4887425" cy="408600"/>
          </a:xfrm>
        </p:spPr>
        <p:txBody>
          <a:bodyPr/>
          <a:lstStyle/>
          <a:p>
            <a:pPr rtl="0">
              <a:spcBef>
                <a:spcPts val="1000"/>
              </a:spcBef>
              <a:spcAft>
                <a:spcPts val="0"/>
              </a:spcAft>
            </a:pPr>
            <a:r>
              <a:rPr lang="en-US" sz="3200" b="1" i="0" u="none" strike="noStrike" dirty="0">
                <a:solidFill>
                  <a:srgbClr val="000000"/>
                </a:solidFill>
                <a:effectLst/>
                <a:latin typeface="Arial" panose="020B0604020202020204" pitchFamily="34" charset="0"/>
              </a:rPr>
              <a:t>Captain's performance:</a:t>
            </a:r>
            <a:endParaRPr lang="en-US" b="0" dirty="0">
              <a:effectLst/>
            </a:endParaRPr>
          </a:p>
        </p:txBody>
      </p:sp>
      <p:sp>
        <p:nvSpPr>
          <p:cNvPr id="4" name="TextBox 3">
            <a:extLst>
              <a:ext uri="{FF2B5EF4-FFF2-40B4-BE49-F238E27FC236}">
                <a16:creationId xmlns:a16="http://schemas.microsoft.com/office/drawing/2014/main" id="{6E67FDBA-4F20-2B0E-CE79-B69101ACF34E}"/>
              </a:ext>
            </a:extLst>
          </p:cNvPr>
          <p:cNvSpPr txBox="1"/>
          <p:nvPr/>
        </p:nvSpPr>
        <p:spPr>
          <a:xfrm>
            <a:off x="394006" y="1328823"/>
            <a:ext cx="5328138" cy="1749005"/>
          </a:xfrm>
          <a:prstGeom prst="rect">
            <a:avLst/>
          </a:prstGeom>
          <a:noFill/>
        </p:spPr>
        <p:txBody>
          <a:bodyPr wrap="square">
            <a:spAutoFit/>
          </a:bodyPr>
          <a:lstStyle/>
          <a:p>
            <a:pPr rtl="0" fontAlgn="base">
              <a:lnSpc>
                <a:spcPct val="200000"/>
              </a:lnSpc>
              <a:spcBef>
                <a:spcPts val="1000"/>
              </a:spcBef>
              <a:spcAft>
                <a:spcPts val="0"/>
              </a:spcAft>
            </a:pPr>
            <a:r>
              <a:rPr lang="en-US" sz="1400" b="0" i="0" u="none" strike="noStrike" dirty="0">
                <a:solidFill>
                  <a:srgbClr val="000000"/>
                </a:solidFill>
                <a:effectLst/>
                <a:latin typeface="Arial" panose="020B0604020202020204" pitchFamily="34" charset="0"/>
              </a:rPr>
              <a:t>Evaluation of the captain's level as a team leader and scoring the highest total goals for the team.</a:t>
            </a:r>
          </a:p>
          <a:p>
            <a:pPr>
              <a:lnSpc>
                <a:spcPct val="200000"/>
              </a:lnSpc>
            </a:pPr>
            <a:r>
              <a:rPr lang="en-US" sz="1400" b="1" i="0" u="none" strike="noStrike" dirty="0">
                <a:solidFill>
                  <a:srgbClr val="990000"/>
                </a:solidFill>
                <a:effectLst/>
                <a:latin typeface="Arial" panose="020B0604020202020204" pitchFamily="34" charset="0"/>
              </a:rPr>
              <a:t>The query: </a:t>
            </a:r>
            <a:r>
              <a:rPr lang="en-US" sz="1400" b="0" i="0" u="none" strike="noStrike" dirty="0">
                <a:solidFill>
                  <a:srgbClr val="000000"/>
                </a:solidFill>
                <a:effectLst/>
                <a:latin typeface="Arial" panose="020B0604020202020204" pitchFamily="34" charset="0"/>
              </a:rPr>
              <a:t>Display Captain's full name, and team name for the highest goal total.</a:t>
            </a:r>
            <a:endParaRPr lang="ar-EG" dirty="0"/>
          </a:p>
        </p:txBody>
      </p:sp>
      <p:grpSp>
        <p:nvGrpSpPr>
          <p:cNvPr id="5" name="Google Shape;348;p21">
            <a:extLst>
              <a:ext uri="{FF2B5EF4-FFF2-40B4-BE49-F238E27FC236}">
                <a16:creationId xmlns:a16="http://schemas.microsoft.com/office/drawing/2014/main" id="{9EE8A866-445F-DF9D-A046-74036BB763E4}"/>
              </a:ext>
            </a:extLst>
          </p:cNvPr>
          <p:cNvGrpSpPr/>
          <p:nvPr/>
        </p:nvGrpSpPr>
        <p:grpSpPr>
          <a:xfrm>
            <a:off x="5722143" y="1543050"/>
            <a:ext cx="2607469" cy="2964656"/>
            <a:chOff x="1480700" y="906948"/>
            <a:chExt cx="1679106" cy="2151950"/>
          </a:xfrm>
        </p:grpSpPr>
        <p:sp>
          <p:nvSpPr>
            <p:cNvPr id="6" name="Google Shape;349;p21">
              <a:extLst>
                <a:ext uri="{FF2B5EF4-FFF2-40B4-BE49-F238E27FC236}">
                  <a16:creationId xmlns:a16="http://schemas.microsoft.com/office/drawing/2014/main" id="{1DE12563-BC39-8BF9-AAFC-96027F3E0904}"/>
                </a:ext>
              </a:extLst>
            </p:cNvPr>
            <p:cNvSpPr/>
            <p:nvPr/>
          </p:nvSpPr>
          <p:spPr>
            <a:xfrm>
              <a:off x="1480700" y="2777499"/>
              <a:ext cx="1542300" cy="281400"/>
            </a:xfrm>
            <a:prstGeom prst="ellipse">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nvGrpSpPr>
            <p:cNvPr id="7" name="Google Shape;350;p21">
              <a:extLst>
                <a:ext uri="{FF2B5EF4-FFF2-40B4-BE49-F238E27FC236}">
                  <a16:creationId xmlns:a16="http://schemas.microsoft.com/office/drawing/2014/main" id="{32B00E3F-F509-6BB2-ECC6-E072011DAF73}"/>
                </a:ext>
              </a:extLst>
            </p:cNvPr>
            <p:cNvGrpSpPr/>
            <p:nvPr/>
          </p:nvGrpSpPr>
          <p:grpSpPr>
            <a:xfrm>
              <a:off x="1576564" y="906948"/>
              <a:ext cx="1583243" cy="2129343"/>
              <a:chOff x="1809036" y="968809"/>
              <a:chExt cx="1579610" cy="2124457"/>
            </a:xfrm>
          </p:grpSpPr>
          <p:sp>
            <p:nvSpPr>
              <p:cNvPr id="8" name="Google Shape;351;p21">
                <a:extLst>
                  <a:ext uri="{FF2B5EF4-FFF2-40B4-BE49-F238E27FC236}">
                    <a16:creationId xmlns:a16="http://schemas.microsoft.com/office/drawing/2014/main" id="{60F6849A-A05E-012A-7A9E-4856DC447AD1}"/>
                  </a:ext>
                </a:extLst>
              </p:cNvPr>
              <p:cNvSpPr/>
              <p:nvPr/>
            </p:nvSpPr>
            <p:spPr>
              <a:xfrm rot="-1133541">
                <a:off x="2841544" y="1008275"/>
                <a:ext cx="54907" cy="58767"/>
              </a:xfrm>
              <a:custGeom>
                <a:avLst/>
                <a:gdLst/>
                <a:ahLst/>
                <a:cxnLst/>
                <a:rect l="l" t="t" r="r" b="b"/>
                <a:pathLst>
                  <a:path w="2603" h="2786" extrusionOk="0">
                    <a:moveTo>
                      <a:pt x="876" y="0"/>
                    </a:moveTo>
                    <a:cubicBezTo>
                      <a:pt x="650" y="0"/>
                      <a:pt x="426" y="48"/>
                      <a:pt x="223" y="150"/>
                    </a:cubicBezTo>
                    <a:cubicBezTo>
                      <a:pt x="104" y="355"/>
                      <a:pt x="1" y="578"/>
                      <a:pt x="86" y="800"/>
                    </a:cubicBezTo>
                    <a:cubicBezTo>
                      <a:pt x="412" y="1708"/>
                      <a:pt x="1165" y="2358"/>
                      <a:pt x="2037" y="2785"/>
                    </a:cubicBezTo>
                    <a:lnTo>
                      <a:pt x="2037" y="2666"/>
                    </a:lnTo>
                    <a:cubicBezTo>
                      <a:pt x="2550" y="2135"/>
                      <a:pt x="2602" y="1229"/>
                      <a:pt x="2174" y="647"/>
                    </a:cubicBezTo>
                    <a:cubicBezTo>
                      <a:pt x="1880" y="234"/>
                      <a:pt x="1375" y="0"/>
                      <a:pt x="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2;p21">
                <a:extLst>
                  <a:ext uri="{FF2B5EF4-FFF2-40B4-BE49-F238E27FC236}">
                    <a16:creationId xmlns:a16="http://schemas.microsoft.com/office/drawing/2014/main" id="{9C23258D-4E86-3654-56D9-794472C62C06}"/>
                  </a:ext>
                </a:extLst>
              </p:cNvPr>
              <p:cNvSpPr/>
              <p:nvPr/>
            </p:nvSpPr>
            <p:spPr>
              <a:xfrm rot="-1133541">
                <a:off x="2850511" y="1033240"/>
                <a:ext cx="79439" cy="148606"/>
              </a:xfrm>
              <a:custGeom>
                <a:avLst/>
                <a:gdLst/>
                <a:ahLst/>
                <a:cxnLst/>
                <a:rect l="l" t="t" r="r" b="b"/>
                <a:pathLst>
                  <a:path w="3766" h="7045" extrusionOk="0">
                    <a:moveTo>
                      <a:pt x="2157" y="0"/>
                    </a:moveTo>
                    <a:cubicBezTo>
                      <a:pt x="1712" y="119"/>
                      <a:pt x="1335" y="343"/>
                      <a:pt x="1079" y="701"/>
                    </a:cubicBezTo>
                    <a:cubicBezTo>
                      <a:pt x="806" y="1061"/>
                      <a:pt x="651" y="1472"/>
                      <a:pt x="514" y="1900"/>
                    </a:cubicBezTo>
                    <a:cubicBezTo>
                      <a:pt x="0" y="3577"/>
                      <a:pt x="189" y="5357"/>
                      <a:pt x="874" y="6966"/>
                    </a:cubicBezTo>
                    <a:cubicBezTo>
                      <a:pt x="1054" y="7019"/>
                      <a:pt x="1240" y="7045"/>
                      <a:pt x="1426" y="7045"/>
                    </a:cubicBezTo>
                    <a:cubicBezTo>
                      <a:pt x="1664" y="7045"/>
                      <a:pt x="1902" y="7002"/>
                      <a:pt x="2123" y="6915"/>
                    </a:cubicBezTo>
                    <a:cubicBezTo>
                      <a:pt x="2499" y="6744"/>
                      <a:pt x="2825" y="6402"/>
                      <a:pt x="2944" y="6007"/>
                    </a:cubicBezTo>
                    <a:cubicBezTo>
                      <a:pt x="3047" y="5597"/>
                      <a:pt x="2876" y="5117"/>
                      <a:pt x="2551" y="4844"/>
                    </a:cubicBezTo>
                    <a:cubicBezTo>
                      <a:pt x="3047" y="4827"/>
                      <a:pt x="3476" y="4451"/>
                      <a:pt x="3595" y="3971"/>
                    </a:cubicBezTo>
                    <a:cubicBezTo>
                      <a:pt x="3732" y="3508"/>
                      <a:pt x="3595" y="2995"/>
                      <a:pt x="3304" y="2602"/>
                    </a:cubicBezTo>
                    <a:cubicBezTo>
                      <a:pt x="3681" y="2157"/>
                      <a:pt x="3766" y="1489"/>
                      <a:pt x="3526" y="941"/>
                    </a:cubicBezTo>
                    <a:cubicBezTo>
                      <a:pt x="3287" y="411"/>
                      <a:pt x="2739" y="35"/>
                      <a:pt x="2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3;p21">
                <a:extLst>
                  <a:ext uri="{FF2B5EF4-FFF2-40B4-BE49-F238E27FC236}">
                    <a16:creationId xmlns:a16="http://schemas.microsoft.com/office/drawing/2014/main" id="{9F77192A-F7EF-C938-25F8-05148076C45E}"/>
                  </a:ext>
                </a:extLst>
              </p:cNvPr>
              <p:cNvSpPr/>
              <p:nvPr/>
            </p:nvSpPr>
            <p:spPr>
              <a:xfrm rot="-1133541">
                <a:off x="2266313" y="2304465"/>
                <a:ext cx="605858" cy="515133"/>
              </a:xfrm>
              <a:custGeom>
                <a:avLst/>
                <a:gdLst/>
                <a:ahLst/>
                <a:cxnLst/>
                <a:rect l="l" t="t" r="r" b="b"/>
                <a:pathLst>
                  <a:path w="28722" h="24421" extrusionOk="0">
                    <a:moveTo>
                      <a:pt x="19290" y="0"/>
                    </a:moveTo>
                    <a:lnTo>
                      <a:pt x="14224" y="8712"/>
                    </a:lnTo>
                    <a:cubicBezTo>
                      <a:pt x="13881" y="8780"/>
                      <a:pt x="13539" y="8883"/>
                      <a:pt x="13197" y="8986"/>
                    </a:cubicBezTo>
                    <a:cubicBezTo>
                      <a:pt x="10476" y="9825"/>
                      <a:pt x="8027" y="11485"/>
                      <a:pt x="6247" y="13728"/>
                    </a:cubicBezTo>
                    <a:cubicBezTo>
                      <a:pt x="5204" y="15028"/>
                      <a:pt x="4417" y="16517"/>
                      <a:pt x="3458" y="17870"/>
                    </a:cubicBezTo>
                    <a:cubicBezTo>
                      <a:pt x="2499" y="19239"/>
                      <a:pt x="1507" y="20762"/>
                      <a:pt x="1" y="21789"/>
                    </a:cubicBezTo>
                    <a:cubicBezTo>
                      <a:pt x="709" y="24194"/>
                      <a:pt x="2039" y="24420"/>
                      <a:pt x="2513" y="24420"/>
                    </a:cubicBezTo>
                    <a:cubicBezTo>
                      <a:pt x="2623" y="24420"/>
                      <a:pt x="2687" y="24408"/>
                      <a:pt x="2687" y="24408"/>
                    </a:cubicBezTo>
                    <a:cubicBezTo>
                      <a:pt x="8388" y="22918"/>
                      <a:pt x="14823" y="18999"/>
                      <a:pt x="19890" y="15439"/>
                    </a:cubicBezTo>
                    <a:cubicBezTo>
                      <a:pt x="25025" y="11810"/>
                      <a:pt x="28722" y="8558"/>
                      <a:pt x="28722" y="8558"/>
                    </a:cubicBezTo>
                    <a:lnTo>
                      <a:pt x="28379" y="6265"/>
                    </a:lnTo>
                    <a:lnTo>
                      <a:pt x="19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4;p21">
                <a:extLst>
                  <a:ext uri="{FF2B5EF4-FFF2-40B4-BE49-F238E27FC236}">
                    <a16:creationId xmlns:a16="http://schemas.microsoft.com/office/drawing/2014/main" id="{73C9E7AC-38D5-1458-2DFA-3D6758C444FF}"/>
                  </a:ext>
                </a:extLst>
              </p:cNvPr>
              <p:cNvSpPr/>
              <p:nvPr/>
            </p:nvSpPr>
            <p:spPr>
              <a:xfrm rot="-1133541">
                <a:off x="2311337" y="2836251"/>
                <a:ext cx="146602" cy="221338"/>
              </a:xfrm>
              <a:custGeom>
                <a:avLst/>
                <a:gdLst/>
                <a:ahLst/>
                <a:cxnLst/>
                <a:rect l="l" t="t" r="r" b="b"/>
                <a:pathLst>
                  <a:path w="6950" h="10493" extrusionOk="0">
                    <a:moveTo>
                      <a:pt x="3852" y="1"/>
                    </a:moveTo>
                    <a:lnTo>
                      <a:pt x="2225" y="1078"/>
                    </a:lnTo>
                    <a:lnTo>
                      <a:pt x="0" y="2550"/>
                    </a:lnTo>
                    <a:lnTo>
                      <a:pt x="5923" y="10492"/>
                    </a:lnTo>
                    <a:cubicBezTo>
                      <a:pt x="6385" y="9910"/>
                      <a:pt x="6676" y="9260"/>
                      <a:pt x="6830" y="8575"/>
                    </a:cubicBezTo>
                    <a:cubicBezTo>
                      <a:pt x="6881" y="8336"/>
                      <a:pt x="6915" y="8096"/>
                      <a:pt x="6933" y="7856"/>
                    </a:cubicBezTo>
                    <a:cubicBezTo>
                      <a:pt x="6950" y="7548"/>
                      <a:pt x="6933" y="7240"/>
                      <a:pt x="6881" y="6932"/>
                    </a:cubicBezTo>
                    <a:cubicBezTo>
                      <a:pt x="6847" y="6727"/>
                      <a:pt x="6796" y="6505"/>
                      <a:pt x="6728" y="6299"/>
                    </a:cubicBezTo>
                    <a:cubicBezTo>
                      <a:pt x="6659" y="6060"/>
                      <a:pt x="6573" y="5837"/>
                      <a:pt x="6470" y="5615"/>
                    </a:cubicBezTo>
                    <a:cubicBezTo>
                      <a:pt x="6436" y="5529"/>
                      <a:pt x="6402" y="5444"/>
                      <a:pt x="6351" y="5375"/>
                    </a:cubicBezTo>
                    <a:cubicBezTo>
                      <a:pt x="6128" y="4947"/>
                      <a:pt x="6009" y="4485"/>
                      <a:pt x="5975" y="4022"/>
                    </a:cubicBezTo>
                    <a:cubicBezTo>
                      <a:pt x="5957" y="3783"/>
                      <a:pt x="5975" y="3561"/>
                      <a:pt x="6009" y="3321"/>
                    </a:cubicBezTo>
                    <a:lnTo>
                      <a:pt x="6060" y="2961"/>
                    </a:lnTo>
                    <a:lnTo>
                      <a:pt x="3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5;p21">
                <a:extLst>
                  <a:ext uri="{FF2B5EF4-FFF2-40B4-BE49-F238E27FC236}">
                    <a16:creationId xmlns:a16="http://schemas.microsoft.com/office/drawing/2014/main" id="{8472B999-D24B-BBAB-9323-6E221C259849}"/>
                  </a:ext>
                </a:extLst>
              </p:cNvPr>
              <p:cNvSpPr/>
              <p:nvPr/>
            </p:nvSpPr>
            <p:spPr>
              <a:xfrm rot="-1133541">
                <a:off x="2298758" y="2874355"/>
                <a:ext cx="66825" cy="84882"/>
              </a:xfrm>
              <a:custGeom>
                <a:avLst/>
                <a:gdLst/>
                <a:ahLst/>
                <a:cxnLst/>
                <a:rect l="l" t="t" r="r" b="b"/>
                <a:pathLst>
                  <a:path w="3168" h="4024" extrusionOk="0">
                    <a:moveTo>
                      <a:pt x="2225" y="0"/>
                    </a:moveTo>
                    <a:lnTo>
                      <a:pt x="0" y="1472"/>
                    </a:lnTo>
                    <a:lnTo>
                      <a:pt x="1901" y="4023"/>
                    </a:lnTo>
                    <a:cubicBezTo>
                      <a:pt x="2996" y="2979"/>
                      <a:pt x="3168" y="1267"/>
                      <a:pt x="2243" y="18"/>
                    </a:cubicBezTo>
                    <a:lnTo>
                      <a:pt x="2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6;p21">
                <a:extLst>
                  <a:ext uri="{FF2B5EF4-FFF2-40B4-BE49-F238E27FC236}">
                    <a16:creationId xmlns:a16="http://schemas.microsoft.com/office/drawing/2014/main" id="{AF589C35-52A1-37C8-EE9F-6741CAF06E03}"/>
                  </a:ext>
                </a:extLst>
              </p:cNvPr>
              <p:cNvSpPr/>
              <p:nvPr/>
            </p:nvSpPr>
            <p:spPr>
              <a:xfrm rot="-1133541">
                <a:off x="2400764" y="2905877"/>
                <a:ext cx="41534" cy="35606"/>
              </a:xfrm>
              <a:custGeom>
                <a:avLst/>
                <a:gdLst/>
                <a:ahLst/>
                <a:cxnLst/>
                <a:rect l="l" t="t" r="r" b="b"/>
                <a:pathLst>
                  <a:path w="1969" h="1688" extrusionOk="0">
                    <a:moveTo>
                      <a:pt x="770" y="0"/>
                    </a:moveTo>
                    <a:cubicBezTo>
                      <a:pt x="405" y="0"/>
                      <a:pt x="81" y="273"/>
                      <a:pt x="35" y="643"/>
                    </a:cubicBezTo>
                    <a:cubicBezTo>
                      <a:pt x="1" y="848"/>
                      <a:pt x="51" y="1054"/>
                      <a:pt x="172" y="1209"/>
                    </a:cubicBezTo>
                    <a:cubicBezTo>
                      <a:pt x="291" y="1362"/>
                      <a:pt x="462" y="1465"/>
                      <a:pt x="668" y="1499"/>
                    </a:cubicBezTo>
                    <a:lnTo>
                      <a:pt x="1968" y="1688"/>
                    </a:lnTo>
                    <a:cubicBezTo>
                      <a:pt x="1934" y="1602"/>
                      <a:pt x="1900" y="1517"/>
                      <a:pt x="1849" y="1448"/>
                    </a:cubicBezTo>
                    <a:cubicBezTo>
                      <a:pt x="1626" y="1020"/>
                      <a:pt x="1507" y="558"/>
                      <a:pt x="1473" y="95"/>
                    </a:cubicBezTo>
                    <a:lnTo>
                      <a:pt x="891" y="10"/>
                    </a:lnTo>
                    <a:cubicBezTo>
                      <a:pt x="850" y="4"/>
                      <a:pt x="810"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7;p21">
                <a:extLst>
                  <a:ext uri="{FF2B5EF4-FFF2-40B4-BE49-F238E27FC236}">
                    <a16:creationId xmlns:a16="http://schemas.microsoft.com/office/drawing/2014/main" id="{996EC251-92D5-DFEE-7D68-DE4675EE0184}"/>
                  </a:ext>
                </a:extLst>
              </p:cNvPr>
              <p:cNvSpPr/>
              <p:nvPr/>
            </p:nvSpPr>
            <p:spPr>
              <a:xfrm rot="-1133541">
                <a:off x="2409089" y="2947653"/>
                <a:ext cx="58135" cy="38053"/>
              </a:xfrm>
              <a:custGeom>
                <a:avLst/>
                <a:gdLst/>
                <a:ahLst/>
                <a:cxnLst/>
                <a:rect l="l" t="t" r="r" b="b"/>
                <a:pathLst>
                  <a:path w="2756" h="1804" extrusionOk="0">
                    <a:moveTo>
                      <a:pt x="790" y="1"/>
                    </a:moveTo>
                    <a:cubicBezTo>
                      <a:pt x="418" y="1"/>
                      <a:pt x="81" y="262"/>
                      <a:pt x="35" y="639"/>
                    </a:cubicBezTo>
                    <a:cubicBezTo>
                      <a:pt x="1" y="845"/>
                      <a:pt x="51" y="1050"/>
                      <a:pt x="172" y="1205"/>
                    </a:cubicBezTo>
                    <a:cubicBezTo>
                      <a:pt x="291" y="1358"/>
                      <a:pt x="462" y="1479"/>
                      <a:pt x="667" y="1495"/>
                    </a:cubicBezTo>
                    <a:lnTo>
                      <a:pt x="2739" y="1803"/>
                    </a:lnTo>
                    <a:cubicBezTo>
                      <a:pt x="2756" y="1495"/>
                      <a:pt x="2739" y="1187"/>
                      <a:pt x="2687" y="879"/>
                    </a:cubicBezTo>
                    <a:cubicBezTo>
                      <a:pt x="2653" y="674"/>
                      <a:pt x="2602" y="452"/>
                      <a:pt x="2534" y="246"/>
                    </a:cubicBezTo>
                    <a:lnTo>
                      <a:pt x="891" y="7"/>
                    </a:lnTo>
                    <a:cubicBezTo>
                      <a:pt x="857" y="3"/>
                      <a:pt x="824" y="1"/>
                      <a:pt x="7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8;p21">
                <a:extLst>
                  <a:ext uri="{FF2B5EF4-FFF2-40B4-BE49-F238E27FC236}">
                    <a16:creationId xmlns:a16="http://schemas.microsoft.com/office/drawing/2014/main" id="{94DE4EA2-54BF-9F39-9031-5F38150C9116}"/>
                  </a:ext>
                </a:extLst>
              </p:cNvPr>
              <p:cNvSpPr/>
              <p:nvPr/>
            </p:nvSpPr>
            <p:spPr>
              <a:xfrm rot="-1133541">
                <a:off x="2305864" y="2894552"/>
                <a:ext cx="142278" cy="180542"/>
              </a:xfrm>
              <a:custGeom>
                <a:avLst/>
                <a:gdLst/>
                <a:ahLst/>
                <a:cxnLst/>
                <a:rect l="l" t="t" r="r" b="b"/>
                <a:pathLst>
                  <a:path w="6745" h="8559" extrusionOk="0">
                    <a:moveTo>
                      <a:pt x="822" y="0"/>
                    </a:moveTo>
                    <a:lnTo>
                      <a:pt x="1" y="616"/>
                    </a:lnTo>
                    <a:lnTo>
                      <a:pt x="5923" y="8558"/>
                    </a:lnTo>
                    <a:lnTo>
                      <a:pt x="6745" y="794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9;p21">
                <a:extLst>
                  <a:ext uri="{FF2B5EF4-FFF2-40B4-BE49-F238E27FC236}">
                    <a16:creationId xmlns:a16="http://schemas.microsoft.com/office/drawing/2014/main" id="{C86401D7-4DEF-19B5-85A2-7F7AB0FC7328}"/>
                  </a:ext>
                </a:extLst>
              </p:cNvPr>
              <p:cNvSpPr/>
              <p:nvPr/>
            </p:nvSpPr>
            <p:spPr>
              <a:xfrm rot="-1133541">
                <a:off x="2424535" y="3029315"/>
                <a:ext cx="29257" cy="32168"/>
              </a:xfrm>
              <a:custGeom>
                <a:avLst/>
                <a:gdLst/>
                <a:ahLst/>
                <a:cxnLst/>
                <a:rect l="l" t="t" r="r" b="b"/>
                <a:pathLst>
                  <a:path w="1387" h="1525" extrusionOk="0">
                    <a:moveTo>
                      <a:pt x="377" y="0"/>
                    </a:moveTo>
                    <a:lnTo>
                      <a:pt x="0" y="737"/>
                    </a:lnTo>
                    <a:lnTo>
                      <a:pt x="582" y="1524"/>
                    </a:lnTo>
                    <a:lnTo>
                      <a:pt x="1386" y="1369"/>
                    </a:lnTo>
                    <a:lnTo>
                      <a:pt x="3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0;p21">
                <a:extLst>
                  <a:ext uri="{FF2B5EF4-FFF2-40B4-BE49-F238E27FC236}">
                    <a16:creationId xmlns:a16="http://schemas.microsoft.com/office/drawing/2014/main" id="{7C1F2B98-8183-3B4A-5B60-A4F63B0960E0}"/>
                  </a:ext>
                </a:extLst>
              </p:cNvPr>
              <p:cNvSpPr/>
              <p:nvPr/>
            </p:nvSpPr>
            <p:spPr>
              <a:xfrm rot="-1133541">
                <a:off x="2358281" y="2984061"/>
                <a:ext cx="29278" cy="32168"/>
              </a:xfrm>
              <a:custGeom>
                <a:avLst/>
                <a:gdLst/>
                <a:ahLst/>
                <a:cxnLst/>
                <a:rect l="l" t="t" r="r" b="b"/>
                <a:pathLst>
                  <a:path w="1388" h="1525" extrusionOk="0">
                    <a:moveTo>
                      <a:pt x="377" y="0"/>
                    </a:moveTo>
                    <a:lnTo>
                      <a:pt x="0" y="737"/>
                    </a:lnTo>
                    <a:lnTo>
                      <a:pt x="582" y="1524"/>
                    </a:lnTo>
                    <a:lnTo>
                      <a:pt x="1387" y="1370"/>
                    </a:lnTo>
                    <a:lnTo>
                      <a:pt x="3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1;p21">
                <a:extLst>
                  <a:ext uri="{FF2B5EF4-FFF2-40B4-BE49-F238E27FC236}">
                    <a16:creationId xmlns:a16="http://schemas.microsoft.com/office/drawing/2014/main" id="{12B5DE0C-8068-24C4-0CE7-02F8E1A3F440}"/>
                  </a:ext>
                </a:extLst>
              </p:cNvPr>
              <p:cNvSpPr/>
              <p:nvPr/>
            </p:nvSpPr>
            <p:spPr>
              <a:xfrm rot="-1133541">
                <a:off x="2302025" y="2519033"/>
                <a:ext cx="419557" cy="325605"/>
              </a:xfrm>
              <a:custGeom>
                <a:avLst/>
                <a:gdLst/>
                <a:ahLst/>
                <a:cxnLst/>
                <a:rect l="l" t="t" r="r" b="b"/>
                <a:pathLst>
                  <a:path w="19890" h="15436" extrusionOk="0">
                    <a:moveTo>
                      <a:pt x="13197" y="1"/>
                    </a:moveTo>
                    <a:cubicBezTo>
                      <a:pt x="10476" y="840"/>
                      <a:pt x="8027" y="2500"/>
                      <a:pt x="6247" y="4743"/>
                    </a:cubicBezTo>
                    <a:cubicBezTo>
                      <a:pt x="5204" y="6043"/>
                      <a:pt x="4417" y="7532"/>
                      <a:pt x="3458" y="8885"/>
                    </a:cubicBezTo>
                    <a:cubicBezTo>
                      <a:pt x="2499" y="10254"/>
                      <a:pt x="1507" y="11777"/>
                      <a:pt x="1" y="12804"/>
                    </a:cubicBezTo>
                    <a:cubicBezTo>
                      <a:pt x="709" y="15209"/>
                      <a:pt x="2039" y="15435"/>
                      <a:pt x="2513" y="15435"/>
                    </a:cubicBezTo>
                    <a:cubicBezTo>
                      <a:pt x="2623" y="15435"/>
                      <a:pt x="2687" y="15423"/>
                      <a:pt x="2687" y="15423"/>
                    </a:cubicBezTo>
                    <a:cubicBezTo>
                      <a:pt x="8388" y="13933"/>
                      <a:pt x="14823" y="10014"/>
                      <a:pt x="19890" y="6454"/>
                    </a:cubicBezTo>
                    <a:cubicBezTo>
                      <a:pt x="17681" y="2328"/>
                      <a:pt x="14892" y="651"/>
                      <a:pt x="13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2;p21">
                <a:extLst>
                  <a:ext uri="{FF2B5EF4-FFF2-40B4-BE49-F238E27FC236}">
                    <a16:creationId xmlns:a16="http://schemas.microsoft.com/office/drawing/2014/main" id="{12FAE332-35E5-FC2D-2405-2F71CEE3A9FD}"/>
                  </a:ext>
                </a:extLst>
              </p:cNvPr>
              <p:cNvSpPr/>
              <p:nvPr/>
            </p:nvSpPr>
            <p:spPr>
              <a:xfrm rot="-1133541">
                <a:off x="2506580" y="2484984"/>
                <a:ext cx="180922" cy="154934"/>
              </a:xfrm>
              <a:custGeom>
                <a:avLst/>
                <a:gdLst/>
                <a:ahLst/>
                <a:cxnLst/>
                <a:rect l="l" t="t" r="r" b="b"/>
                <a:pathLst>
                  <a:path w="8577" h="7345" extrusionOk="0">
                    <a:moveTo>
                      <a:pt x="1884" y="1"/>
                    </a:moveTo>
                    <a:cubicBezTo>
                      <a:pt x="1233" y="206"/>
                      <a:pt x="600" y="446"/>
                      <a:pt x="1" y="737"/>
                    </a:cubicBezTo>
                    <a:cubicBezTo>
                      <a:pt x="1525" y="1199"/>
                      <a:pt x="4777" y="2705"/>
                      <a:pt x="7276" y="7344"/>
                    </a:cubicBezTo>
                    <a:cubicBezTo>
                      <a:pt x="7721" y="7053"/>
                      <a:pt x="8148" y="6744"/>
                      <a:pt x="8577" y="6454"/>
                    </a:cubicBezTo>
                    <a:cubicBezTo>
                      <a:pt x="6368" y="2328"/>
                      <a:pt x="3579" y="651"/>
                      <a:pt x="1884" y="1"/>
                    </a:cubicBezTo>
                    <a:close/>
                  </a:path>
                </a:pathLst>
              </a:custGeom>
              <a:solidFill>
                <a:srgbClr val="BDE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3;p21">
                <a:extLst>
                  <a:ext uri="{FF2B5EF4-FFF2-40B4-BE49-F238E27FC236}">
                    <a16:creationId xmlns:a16="http://schemas.microsoft.com/office/drawing/2014/main" id="{6193728F-09DF-B0D4-6C2A-8CBA948697AB}"/>
                  </a:ext>
                </a:extLst>
              </p:cNvPr>
              <p:cNvSpPr/>
              <p:nvPr/>
            </p:nvSpPr>
            <p:spPr>
              <a:xfrm rot="-1133541">
                <a:off x="2250060" y="2163700"/>
                <a:ext cx="280190" cy="267639"/>
              </a:xfrm>
              <a:custGeom>
                <a:avLst/>
                <a:gdLst/>
                <a:ahLst/>
                <a:cxnLst/>
                <a:rect l="l" t="t" r="r" b="b"/>
                <a:pathLst>
                  <a:path w="13283" h="12688" extrusionOk="0">
                    <a:moveTo>
                      <a:pt x="4366" y="0"/>
                    </a:moveTo>
                    <a:cubicBezTo>
                      <a:pt x="3236" y="1421"/>
                      <a:pt x="0" y="9619"/>
                      <a:pt x="3903" y="12273"/>
                    </a:cubicBezTo>
                    <a:cubicBezTo>
                      <a:pt x="4330" y="12564"/>
                      <a:pt x="4841" y="12688"/>
                      <a:pt x="5401" y="12688"/>
                    </a:cubicBezTo>
                    <a:cubicBezTo>
                      <a:pt x="8563" y="12688"/>
                      <a:pt x="13283" y="8747"/>
                      <a:pt x="13283" y="8747"/>
                    </a:cubicBezTo>
                    <a:lnTo>
                      <a:pt x="10955" y="4998"/>
                    </a:lnTo>
                    <a:lnTo>
                      <a:pt x="4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4;p21">
                <a:extLst>
                  <a:ext uri="{FF2B5EF4-FFF2-40B4-BE49-F238E27FC236}">
                    <a16:creationId xmlns:a16="http://schemas.microsoft.com/office/drawing/2014/main" id="{76330207-78E6-EA1C-46FD-C4DEC59E6C2C}"/>
                  </a:ext>
                </a:extLst>
              </p:cNvPr>
              <p:cNvSpPr/>
              <p:nvPr/>
            </p:nvSpPr>
            <p:spPr>
              <a:xfrm rot="-1133541">
                <a:off x="2534462" y="1933442"/>
                <a:ext cx="452400" cy="468326"/>
              </a:xfrm>
              <a:custGeom>
                <a:avLst/>
                <a:gdLst/>
                <a:ahLst/>
                <a:cxnLst/>
                <a:rect l="l" t="t" r="r" b="b"/>
                <a:pathLst>
                  <a:path w="21447" h="22202" extrusionOk="0">
                    <a:moveTo>
                      <a:pt x="8575" y="1"/>
                    </a:moveTo>
                    <a:lnTo>
                      <a:pt x="1" y="14070"/>
                    </a:lnTo>
                    <a:cubicBezTo>
                      <a:pt x="1044" y="16485"/>
                      <a:pt x="3458" y="18452"/>
                      <a:pt x="5700" y="19839"/>
                    </a:cubicBezTo>
                    <a:cubicBezTo>
                      <a:pt x="5957" y="19993"/>
                      <a:pt x="6213" y="20147"/>
                      <a:pt x="6453" y="20284"/>
                    </a:cubicBezTo>
                    <a:cubicBezTo>
                      <a:pt x="8610" y="21533"/>
                      <a:pt x="10442" y="22201"/>
                      <a:pt x="10442" y="22201"/>
                    </a:cubicBezTo>
                    <a:cubicBezTo>
                      <a:pt x="11743" y="20866"/>
                      <a:pt x="12872" y="19616"/>
                      <a:pt x="13881" y="18418"/>
                    </a:cubicBezTo>
                    <a:cubicBezTo>
                      <a:pt x="14087" y="18178"/>
                      <a:pt x="14292" y="17939"/>
                      <a:pt x="14481" y="17699"/>
                    </a:cubicBezTo>
                    <a:cubicBezTo>
                      <a:pt x="21241" y="9467"/>
                      <a:pt x="21447" y="4896"/>
                      <a:pt x="21447" y="4896"/>
                    </a:cubicBezTo>
                    <a:lnTo>
                      <a:pt x="19838" y="2637"/>
                    </a:lnTo>
                    <a:lnTo>
                      <a:pt x="8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5;p21">
                <a:extLst>
                  <a:ext uri="{FF2B5EF4-FFF2-40B4-BE49-F238E27FC236}">
                    <a16:creationId xmlns:a16="http://schemas.microsoft.com/office/drawing/2014/main" id="{92C2231C-A930-AF7D-6400-C6CB5A44DB35}"/>
                  </a:ext>
                </a:extLst>
              </p:cNvPr>
              <p:cNvSpPr/>
              <p:nvPr/>
            </p:nvSpPr>
            <p:spPr>
              <a:xfrm rot="-1133541">
                <a:off x="2708343" y="2296354"/>
                <a:ext cx="185267" cy="60455"/>
              </a:xfrm>
              <a:custGeom>
                <a:avLst/>
                <a:gdLst/>
                <a:ahLst/>
                <a:cxnLst/>
                <a:rect l="l" t="t" r="r" b="b"/>
                <a:pathLst>
                  <a:path w="8783" h="2866" extrusionOk="0">
                    <a:moveTo>
                      <a:pt x="6440" y="1"/>
                    </a:moveTo>
                    <a:cubicBezTo>
                      <a:pt x="4096" y="1"/>
                      <a:pt x="1826" y="839"/>
                      <a:pt x="1" y="2420"/>
                    </a:cubicBezTo>
                    <a:cubicBezTo>
                      <a:pt x="258" y="2574"/>
                      <a:pt x="514" y="2728"/>
                      <a:pt x="754" y="2865"/>
                    </a:cubicBezTo>
                    <a:cubicBezTo>
                      <a:pt x="2396" y="1530"/>
                      <a:pt x="4382" y="830"/>
                      <a:pt x="6435" y="830"/>
                    </a:cubicBezTo>
                    <a:cubicBezTo>
                      <a:pt x="7014" y="830"/>
                      <a:pt x="7599" y="886"/>
                      <a:pt x="8182" y="999"/>
                    </a:cubicBezTo>
                    <a:cubicBezTo>
                      <a:pt x="8388" y="759"/>
                      <a:pt x="8593" y="520"/>
                      <a:pt x="8782" y="280"/>
                    </a:cubicBezTo>
                    <a:cubicBezTo>
                      <a:pt x="8002" y="93"/>
                      <a:pt x="7217" y="1"/>
                      <a:pt x="6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6;p21">
                <a:extLst>
                  <a:ext uri="{FF2B5EF4-FFF2-40B4-BE49-F238E27FC236}">
                    <a16:creationId xmlns:a16="http://schemas.microsoft.com/office/drawing/2014/main" id="{44BF79B1-1142-2436-0B47-FFDABD853D33}"/>
                  </a:ext>
                </a:extLst>
              </p:cNvPr>
              <p:cNvSpPr/>
              <p:nvPr/>
            </p:nvSpPr>
            <p:spPr>
              <a:xfrm rot="-1133541">
                <a:off x="2265779" y="1847108"/>
                <a:ext cx="427172" cy="459994"/>
              </a:xfrm>
              <a:custGeom>
                <a:avLst/>
                <a:gdLst/>
                <a:ahLst/>
                <a:cxnLst/>
                <a:rect l="l" t="t" r="r" b="b"/>
                <a:pathLst>
                  <a:path w="20251" h="21807" extrusionOk="0">
                    <a:moveTo>
                      <a:pt x="11640" y="0"/>
                    </a:moveTo>
                    <a:cubicBezTo>
                      <a:pt x="8611" y="1883"/>
                      <a:pt x="5615" y="5238"/>
                      <a:pt x="3408" y="8045"/>
                    </a:cubicBezTo>
                    <a:cubicBezTo>
                      <a:pt x="3202" y="8319"/>
                      <a:pt x="2997" y="8576"/>
                      <a:pt x="2791" y="8832"/>
                    </a:cubicBezTo>
                    <a:cubicBezTo>
                      <a:pt x="1096" y="11075"/>
                      <a:pt x="1" y="12787"/>
                      <a:pt x="1" y="12787"/>
                    </a:cubicBezTo>
                    <a:cubicBezTo>
                      <a:pt x="327" y="14309"/>
                      <a:pt x="959" y="15610"/>
                      <a:pt x="1765" y="16689"/>
                    </a:cubicBezTo>
                    <a:cubicBezTo>
                      <a:pt x="1918" y="16929"/>
                      <a:pt x="2107" y="17151"/>
                      <a:pt x="2294" y="17374"/>
                    </a:cubicBezTo>
                    <a:cubicBezTo>
                      <a:pt x="4485" y="19907"/>
                      <a:pt x="7516" y="21174"/>
                      <a:pt x="8782" y="21619"/>
                    </a:cubicBezTo>
                    <a:cubicBezTo>
                      <a:pt x="9159" y="21756"/>
                      <a:pt x="9398" y="21806"/>
                      <a:pt x="9398" y="21806"/>
                    </a:cubicBezTo>
                    <a:cubicBezTo>
                      <a:pt x="15252" y="16963"/>
                      <a:pt x="20250" y="8439"/>
                      <a:pt x="20250" y="8439"/>
                    </a:cubicBezTo>
                    <a:lnTo>
                      <a:pt x="14858" y="1079"/>
                    </a:lnTo>
                    <a:lnTo>
                      <a:pt x="14739" y="890"/>
                    </a:lnTo>
                    <a:lnTo>
                      <a:pt x="1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7;p21">
                <a:extLst>
                  <a:ext uri="{FF2B5EF4-FFF2-40B4-BE49-F238E27FC236}">
                    <a16:creationId xmlns:a16="http://schemas.microsoft.com/office/drawing/2014/main" id="{A3394FCC-901E-C0A8-23AE-5BE63D0B526E}"/>
                  </a:ext>
                </a:extLst>
              </p:cNvPr>
              <p:cNvSpPr/>
              <p:nvPr/>
            </p:nvSpPr>
            <p:spPr>
              <a:xfrm rot="-1133541">
                <a:off x="2323242" y="2062300"/>
                <a:ext cx="58852" cy="196806"/>
              </a:xfrm>
              <a:custGeom>
                <a:avLst/>
                <a:gdLst/>
                <a:ahLst/>
                <a:cxnLst/>
                <a:rect l="l" t="t" r="r" b="b"/>
                <a:pathLst>
                  <a:path w="2790" h="9330" extrusionOk="0">
                    <a:moveTo>
                      <a:pt x="1644" y="1"/>
                    </a:moveTo>
                    <a:lnTo>
                      <a:pt x="1644" y="1"/>
                    </a:lnTo>
                    <a:cubicBezTo>
                      <a:pt x="1438" y="258"/>
                      <a:pt x="1233" y="532"/>
                      <a:pt x="1027" y="788"/>
                    </a:cubicBezTo>
                    <a:cubicBezTo>
                      <a:pt x="1831" y="3527"/>
                      <a:pt x="1473" y="6283"/>
                      <a:pt x="1" y="8645"/>
                    </a:cubicBezTo>
                    <a:cubicBezTo>
                      <a:pt x="154" y="8885"/>
                      <a:pt x="343" y="9107"/>
                      <a:pt x="530" y="9330"/>
                    </a:cubicBezTo>
                    <a:cubicBezTo>
                      <a:pt x="2363" y="6557"/>
                      <a:pt x="2790" y="3237"/>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8;p21">
                <a:extLst>
                  <a:ext uri="{FF2B5EF4-FFF2-40B4-BE49-F238E27FC236}">
                    <a16:creationId xmlns:a16="http://schemas.microsoft.com/office/drawing/2014/main" id="{42F61BCA-F236-7E03-573C-F18BD9C23990}"/>
                  </a:ext>
                </a:extLst>
              </p:cNvPr>
              <p:cNvSpPr/>
              <p:nvPr/>
            </p:nvSpPr>
            <p:spPr>
              <a:xfrm rot="-1133541">
                <a:off x="2920399" y="1686257"/>
                <a:ext cx="382748" cy="591788"/>
              </a:xfrm>
              <a:custGeom>
                <a:avLst/>
                <a:gdLst/>
                <a:ahLst/>
                <a:cxnLst/>
                <a:rect l="l" t="t" r="r" b="b"/>
                <a:pathLst>
                  <a:path w="18145" h="28055" extrusionOk="0">
                    <a:moveTo>
                      <a:pt x="17014" y="1"/>
                    </a:moveTo>
                    <a:lnTo>
                      <a:pt x="10151" y="361"/>
                    </a:lnTo>
                    <a:cubicBezTo>
                      <a:pt x="10220" y="9775"/>
                      <a:pt x="4793" y="19308"/>
                      <a:pt x="3750" y="20164"/>
                    </a:cubicBezTo>
                    <a:cubicBezTo>
                      <a:pt x="2689" y="21020"/>
                      <a:pt x="1" y="23005"/>
                      <a:pt x="566" y="23450"/>
                    </a:cubicBezTo>
                    <a:cubicBezTo>
                      <a:pt x="670" y="23532"/>
                      <a:pt x="805" y="23565"/>
                      <a:pt x="957" y="23565"/>
                    </a:cubicBezTo>
                    <a:cubicBezTo>
                      <a:pt x="1637" y="23565"/>
                      <a:pt x="2654" y="22903"/>
                      <a:pt x="2654" y="22903"/>
                    </a:cubicBezTo>
                    <a:lnTo>
                      <a:pt x="2654" y="22903"/>
                    </a:lnTo>
                    <a:cubicBezTo>
                      <a:pt x="2654" y="22903"/>
                      <a:pt x="1011" y="27097"/>
                      <a:pt x="1712" y="27165"/>
                    </a:cubicBezTo>
                    <a:cubicBezTo>
                      <a:pt x="1718" y="27166"/>
                      <a:pt x="1723" y="27166"/>
                      <a:pt x="1728" y="27166"/>
                    </a:cubicBezTo>
                    <a:cubicBezTo>
                      <a:pt x="2421" y="27166"/>
                      <a:pt x="3989" y="23862"/>
                      <a:pt x="3990" y="23861"/>
                    </a:cubicBezTo>
                    <a:lnTo>
                      <a:pt x="3990" y="23861"/>
                    </a:lnTo>
                    <a:cubicBezTo>
                      <a:pt x="3989" y="23862"/>
                      <a:pt x="2603" y="27850"/>
                      <a:pt x="3271" y="28038"/>
                    </a:cubicBezTo>
                    <a:cubicBezTo>
                      <a:pt x="3287" y="28042"/>
                      <a:pt x="3303" y="28045"/>
                      <a:pt x="3321" y="28045"/>
                    </a:cubicBezTo>
                    <a:cubicBezTo>
                      <a:pt x="3984" y="28045"/>
                      <a:pt x="5461" y="24654"/>
                      <a:pt x="5528" y="24501"/>
                    </a:cubicBezTo>
                    <a:lnTo>
                      <a:pt x="5528" y="24501"/>
                    </a:lnTo>
                    <a:cubicBezTo>
                      <a:pt x="5464" y="24647"/>
                      <a:pt x="4127" y="27770"/>
                      <a:pt x="4896" y="28038"/>
                    </a:cubicBezTo>
                    <a:cubicBezTo>
                      <a:pt x="4926" y="28049"/>
                      <a:pt x="4957" y="28054"/>
                      <a:pt x="4988" y="28054"/>
                    </a:cubicBezTo>
                    <a:cubicBezTo>
                      <a:pt x="5778" y="28054"/>
                      <a:pt x="7139" y="24701"/>
                      <a:pt x="7139" y="24701"/>
                    </a:cubicBezTo>
                    <a:lnTo>
                      <a:pt x="7139" y="24701"/>
                    </a:lnTo>
                    <a:cubicBezTo>
                      <a:pt x="7139" y="24701"/>
                      <a:pt x="6574" y="27353"/>
                      <a:pt x="7310" y="27627"/>
                    </a:cubicBezTo>
                    <a:cubicBezTo>
                      <a:pt x="7335" y="27636"/>
                      <a:pt x="7360" y="27641"/>
                      <a:pt x="7386" y="27641"/>
                    </a:cubicBezTo>
                    <a:cubicBezTo>
                      <a:pt x="8111" y="27641"/>
                      <a:pt x="9227" y="24084"/>
                      <a:pt x="9227" y="24084"/>
                    </a:cubicBezTo>
                    <a:cubicBezTo>
                      <a:pt x="17238" y="15560"/>
                      <a:pt x="18144" y="430"/>
                      <a:pt x="18144" y="430"/>
                    </a:cubicBezTo>
                    <a:lnTo>
                      <a:pt x="170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9;p21">
                <a:extLst>
                  <a:ext uri="{FF2B5EF4-FFF2-40B4-BE49-F238E27FC236}">
                    <a16:creationId xmlns:a16="http://schemas.microsoft.com/office/drawing/2014/main" id="{3F7D5891-F4A8-825C-4D79-A54B6E0AE5E7}"/>
                  </a:ext>
                </a:extLst>
              </p:cNvPr>
              <p:cNvSpPr/>
              <p:nvPr/>
            </p:nvSpPr>
            <p:spPr>
              <a:xfrm rot="-1133541">
                <a:off x="1863990" y="1537926"/>
                <a:ext cx="571538" cy="434533"/>
              </a:xfrm>
              <a:custGeom>
                <a:avLst/>
                <a:gdLst/>
                <a:ahLst/>
                <a:cxnLst/>
                <a:rect l="l" t="t" r="r" b="b"/>
                <a:pathLst>
                  <a:path w="27095" h="20600" extrusionOk="0">
                    <a:moveTo>
                      <a:pt x="25931" y="1"/>
                    </a:moveTo>
                    <a:cubicBezTo>
                      <a:pt x="25931" y="1"/>
                      <a:pt x="11074" y="2945"/>
                      <a:pt x="3732" y="12051"/>
                    </a:cubicBezTo>
                    <a:cubicBezTo>
                      <a:pt x="3732" y="12051"/>
                      <a:pt x="103" y="13762"/>
                      <a:pt x="480" y="14430"/>
                    </a:cubicBezTo>
                    <a:cubicBezTo>
                      <a:pt x="578" y="14618"/>
                      <a:pt x="840" y="14686"/>
                      <a:pt x="1170" y="14686"/>
                    </a:cubicBezTo>
                    <a:cubicBezTo>
                      <a:pt x="2044" y="14686"/>
                      <a:pt x="3389" y="14207"/>
                      <a:pt x="3389" y="14207"/>
                    </a:cubicBezTo>
                    <a:lnTo>
                      <a:pt x="3389" y="14207"/>
                    </a:lnTo>
                    <a:cubicBezTo>
                      <a:pt x="3389" y="14208"/>
                      <a:pt x="0" y="16159"/>
                      <a:pt x="377" y="16877"/>
                    </a:cubicBezTo>
                    <a:cubicBezTo>
                      <a:pt x="442" y="17000"/>
                      <a:pt x="581" y="17051"/>
                      <a:pt x="766" y="17051"/>
                    </a:cubicBezTo>
                    <a:cubicBezTo>
                      <a:pt x="1673" y="17051"/>
                      <a:pt x="3704" y="15834"/>
                      <a:pt x="3812" y="15768"/>
                    </a:cubicBezTo>
                    <a:lnTo>
                      <a:pt x="3812" y="15768"/>
                    </a:lnTo>
                    <a:cubicBezTo>
                      <a:pt x="3672" y="15853"/>
                      <a:pt x="331" y="17883"/>
                      <a:pt x="599" y="18486"/>
                    </a:cubicBezTo>
                    <a:cubicBezTo>
                      <a:pt x="640" y="18576"/>
                      <a:pt x="751" y="18615"/>
                      <a:pt x="911" y="18615"/>
                    </a:cubicBezTo>
                    <a:cubicBezTo>
                      <a:pt x="1878" y="18615"/>
                      <a:pt x="4638" y="17204"/>
                      <a:pt x="4638" y="17203"/>
                    </a:cubicBezTo>
                    <a:lnTo>
                      <a:pt x="4638" y="17203"/>
                    </a:lnTo>
                    <a:cubicBezTo>
                      <a:pt x="4638" y="17204"/>
                      <a:pt x="1541" y="19240"/>
                      <a:pt x="1694" y="19924"/>
                    </a:cubicBezTo>
                    <a:cubicBezTo>
                      <a:pt x="1715" y="20016"/>
                      <a:pt x="1804" y="20056"/>
                      <a:pt x="1941" y="20056"/>
                    </a:cubicBezTo>
                    <a:cubicBezTo>
                      <a:pt x="2831" y="20056"/>
                      <a:pt x="5768" y="18402"/>
                      <a:pt x="5768" y="18401"/>
                    </a:cubicBezTo>
                    <a:lnTo>
                      <a:pt x="5768" y="18401"/>
                    </a:lnTo>
                    <a:cubicBezTo>
                      <a:pt x="5768" y="18402"/>
                      <a:pt x="5015" y="20045"/>
                      <a:pt x="5528" y="20540"/>
                    </a:cubicBezTo>
                    <a:cubicBezTo>
                      <a:pt x="5569" y="20581"/>
                      <a:pt x="5616" y="20600"/>
                      <a:pt x="5669" y="20600"/>
                    </a:cubicBezTo>
                    <a:cubicBezTo>
                      <a:pt x="6288" y="20600"/>
                      <a:pt x="7690" y="18019"/>
                      <a:pt x="8335" y="16964"/>
                    </a:cubicBezTo>
                    <a:cubicBezTo>
                      <a:pt x="9054" y="15800"/>
                      <a:pt x="17749" y="9124"/>
                      <a:pt x="27095" y="7908"/>
                    </a:cubicBezTo>
                    <a:lnTo>
                      <a:pt x="26513" y="1062"/>
                    </a:lnTo>
                    <a:lnTo>
                      <a:pt x="25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0;p21">
                <a:extLst>
                  <a:ext uri="{FF2B5EF4-FFF2-40B4-BE49-F238E27FC236}">
                    <a16:creationId xmlns:a16="http://schemas.microsoft.com/office/drawing/2014/main" id="{7E252906-C375-061D-C31D-3604D71D3ACE}"/>
                  </a:ext>
                </a:extLst>
              </p:cNvPr>
              <p:cNvSpPr/>
              <p:nvPr/>
            </p:nvSpPr>
            <p:spPr>
              <a:xfrm rot="-1133541">
                <a:off x="2386039" y="1272177"/>
                <a:ext cx="683504" cy="753852"/>
              </a:xfrm>
              <a:custGeom>
                <a:avLst/>
                <a:gdLst/>
                <a:ahLst/>
                <a:cxnLst/>
                <a:rect l="l" t="t" r="r" b="b"/>
                <a:pathLst>
                  <a:path w="32403" h="35738" extrusionOk="0">
                    <a:moveTo>
                      <a:pt x="15450" y="1"/>
                    </a:moveTo>
                    <a:cubicBezTo>
                      <a:pt x="13211" y="1"/>
                      <a:pt x="11709" y="459"/>
                      <a:pt x="11709" y="459"/>
                    </a:cubicBezTo>
                    <a:lnTo>
                      <a:pt x="9125" y="8469"/>
                    </a:lnTo>
                    <a:lnTo>
                      <a:pt x="8388" y="10745"/>
                    </a:lnTo>
                    <a:lnTo>
                      <a:pt x="7019" y="14974"/>
                    </a:lnTo>
                    <a:cubicBezTo>
                      <a:pt x="3647" y="16839"/>
                      <a:pt x="1" y="22350"/>
                      <a:pt x="1" y="22350"/>
                    </a:cubicBezTo>
                    <a:cubicBezTo>
                      <a:pt x="1275" y="29662"/>
                      <a:pt x="12015" y="35737"/>
                      <a:pt x="18278" y="35737"/>
                    </a:cubicBezTo>
                    <a:cubicBezTo>
                      <a:pt x="19081" y="35737"/>
                      <a:pt x="19811" y="35637"/>
                      <a:pt x="20438" y="35427"/>
                    </a:cubicBezTo>
                    <a:cubicBezTo>
                      <a:pt x="20798" y="34931"/>
                      <a:pt x="21157" y="34400"/>
                      <a:pt x="21483" y="33887"/>
                    </a:cubicBezTo>
                    <a:cubicBezTo>
                      <a:pt x="28603" y="23035"/>
                      <a:pt x="32403" y="7751"/>
                      <a:pt x="32403" y="7751"/>
                    </a:cubicBezTo>
                    <a:cubicBezTo>
                      <a:pt x="30862" y="6192"/>
                      <a:pt x="29288" y="5200"/>
                      <a:pt x="28038" y="4601"/>
                    </a:cubicBezTo>
                    <a:cubicBezTo>
                      <a:pt x="26566" y="3865"/>
                      <a:pt x="25556" y="3659"/>
                      <a:pt x="25556" y="3659"/>
                    </a:cubicBezTo>
                    <a:cubicBezTo>
                      <a:pt x="23810" y="2205"/>
                      <a:pt x="22013" y="1297"/>
                      <a:pt x="20319" y="749"/>
                    </a:cubicBezTo>
                    <a:cubicBezTo>
                      <a:pt x="19308" y="425"/>
                      <a:pt x="18315" y="236"/>
                      <a:pt x="17409" y="117"/>
                    </a:cubicBezTo>
                    <a:lnTo>
                      <a:pt x="17391" y="117"/>
                    </a:lnTo>
                    <a:cubicBezTo>
                      <a:pt x="16701" y="33"/>
                      <a:pt x="16049" y="1"/>
                      <a:pt x="15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1;p21">
                <a:extLst>
                  <a:ext uri="{FF2B5EF4-FFF2-40B4-BE49-F238E27FC236}">
                    <a16:creationId xmlns:a16="http://schemas.microsoft.com/office/drawing/2014/main" id="{92612BB4-986E-0F8D-47D8-21446E180FF6}"/>
                  </a:ext>
                </a:extLst>
              </p:cNvPr>
              <p:cNvSpPr/>
              <p:nvPr/>
            </p:nvSpPr>
            <p:spPr>
              <a:xfrm rot="-1133541">
                <a:off x="2951204" y="1320368"/>
                <a:ext cx="219545" cy="384668"/>
              </a:xfrm>
              <a:custGeom>
                <a:avLst/>
                <a:gdLst/>
                <a:ahLst/>
                <a:cxnLst/>
                <a:rect l="l" t="t" r="r" b="b"/>
                <a:pathLst>
                  <a:path w="10408" h="18236" extrusionOk="0">
                    <a:moveTo>
                      <a:pt x="4348" y="1"/>
                    </a:moveTo>
                    <a:lnTo>
                      <a:pt x="2038" y="206"/>
                    </a:lnTo>
                    <a:lnTo>
                      <a:pt x="1" y="7224"/>
                    </a:lnTo>
                    <a:lnTo>
                      <a:pt x="943" y="15901"/>
                    </a:lnTo>
                    <a:lnTo>
                      <a:pt x="1148" y="17767"/>
                    </a:lnTo>
                    <a:cubicBezTo>
                      <a:pt x="2415" y="18107"/>
                      <a:pt x="3624" y="18235"/>
                      <a:pt x="4725" y="18235"/>
                    </a:cubicBezTo>
                    <a:cubicBezTo>
                      <a:pt x="8058" y="18235"/>
                      <a:pt x="10407" y="17065"/>
                      <a:pt x="10407" y="17065"/>
                    </a:cubicBezTo>
                    <a:cubicBezTo>
                      <a:pt x="10373" y="16364"/>
                      <a:pt x="10322" y="15679"/>
                      <a:pt x="10254" y="15029"/>
                    </a:cubicBezTo>
                    <a:cubicBezTo>
                      <a:pt x="9295" y="5752"/>
                      <a:pt x="4348" y="1"/>
                      <a:pt x="4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2;p21">
                <a:extLst>
                  <a:ext uri="{FF2B5EF4-FFF2-40B4-BE49-F238E27FC236}">
                    <a16:creationId xmlns:a16="http://schemas.microsoft.com/office/drawing/2014/main" id="{2E22EBEA-9FA0-88A1-2F94-17208F5B9350}"/>
                  </a:ext>
                </a:extLst>
              </p:cNvPr>
              <p:cNvSpPr/>
              <p:nvPr/>
            </p:nvSpPr>
            <p:spPr>
              <a:xfrm rot="-1133541">
                <a:off x="2278612" y="1340860"/>
                <a:ext cx="402935" cy="255932"/>
              </a:xfrm>
              <a:custGeom>
                <a:avLst/>
                <a:gdLst/>
                <a:ahLst/>
                <a:cxnLst/>
                <a:rect l="l" t="t" r="r" b="b"/>
                <a:pathLst>
                  <a:path w="19102" h="12133" extrusionOk="0">
                    <a:moveTo>
                      <a:pt x="15928" y="0"/>
                    </a:moveTo>
                    <a:cubicBezTo>
                      <a:pt x="13326" y="0"/>
                      <a:pt x="9066" y="297"/>
                      <a:pt x="2944" y="1606"/>
                    </a:cubicBezTo>
                    <a:cubicBezTo>
                      <a:pt x="2910" y="1623"/>
                      <a:pt x="2876" y="1623"/>
                      <a:pt x="2841" y="1623"/>
                    </a:cubicBezTo>
                    <a:cubicBezTo>
                      <a:pt x="2191" y="1777"/>
                      <a:pt x="1523" y="1914"/>
                      <a:pt x="838" y="2086"/>
                    </a:cubicBezTo>
                    <a:cubicBezTo>
                      <a:pt x="838" y="2086"/>
                      <a:pt x="0" y="8145"/>
                      <a:pt x="2431" y="12132"/>
                    </a:cubicBezTo>
                    <a:lnTo>
                      <a:pt x="4416" y="11790"/>
                    </a:lnTo>
                    <a:lnTo>
                      <a:pt x="10081" y="10831"/>
                    </a:lnTo>
                    <a:lnTo>
                      <a:pt x="12700" y="10386"/>
                    </a:lnTo>
                    <a:lnTo>
                      <a:pt x="13265" y="9462"/>
                    </a:lnTo>
                    <a:lnTo>
                      <a:pt x="19102" y="203"/>
                    </a:lnTo>
                    <a:lnTo>
                      <a:pt x="19084" y="203"/>
                    </a:lnTo>
                    <a:cubicBezTo>
                      <a:pt x="18972" y="180"/>
                      <a:pt x="17952" y="0"/>
                      <a:pt x="15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3;p21">
                <a:extLst>
                  <a:ext uri="{FF2B5EF4-FFF2-40B4-BE49-F238E27FC236}">
                    <a16:creationId xmlns:a16="http://schemas.microsoft.com/office/drawing/2014/main" id="{7A519B04-5E67-3FE5-EFCA-9FA372E41820}"/>
                  </a:ext>
                </a:extLst>
              </p:cNvPr>
              <p:cNvSpPr/>
              <p:nvPr/>
            </p:nvSpPr>
            <p:spPr>
              <a:xfrm rot="-1133541">
                <a:off x="2292497" y="1424299"/>
                <a:ext cx="93172" cy="221718"/>
              </a:xfrm>
              <a:custGeom>
                <a:avLst/>
                <a:gdLst/>
                <a:ahLst/>
                <a:cxnLst/>
                <a:rect l="l" t="t" r="r" b="b"/>
                <a:pathLst>
                  <a:path w="4417" h="10511" extrusionOk="0">
                    <a:moveTo>
                      <a:pt x="2841" y="1"/>
                    </a:moveTo>
                    <a:lnTo>
                      <a:pt x="2841" y="1"/>
                    </a:lnTo>
                    <a:cubicBezTo>
                      <a:pt x="2191" y="155"/>
                      <a:pt x="1523" y="292"/>
                      <a:pt x="838" y="464"/>
                    </a:cubicBezTo>
                    <a:cubicBezTo>
                      <a:pt x="838" y="464"/>
                      <a:pt x="0" y="6523"/>
                      <a:pt x="2447" y="10510"/>
                    </a:cubicBezTo>
                    <a:lnTo>
                      <a:pt x="4416" y="10168"/>
                    </a:lnTo>
                    <a:cubicBezTo>
                      <a:pt x="2978" y="7002"/>
                      <a:pt x="2431" y="3458"/>
                      <a:pt x="2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4;p21">
                <a:extLst>
                  <a:ext uri="{FF2B5EF4-FFF2-40B4-BE49-F238E27FC236}">
                    <a16:creationId xmlns:a16="http://schemas.microsoft.com/office/drawing/2014/main" id="{F349B9C0-47DF-7394-B14B-AFC641350045}"/>
                  </a:ext>
                </a:extLst>
              </p:cNvPr>
              <p:cNvSpPr/>
              <p:nvPr/>
            </p:nvSpPr>
            <p:spPr>
              <a:xfrm rot="-1133541">
                <a:off x="2899090" y="1265447"/>
                <a:ext cx="238339" cy="413292"/>
              </a:xfrm>
              <a:custGeom>
                <a:avLst/>
                <a:gdLst/>
                <a:ahLst/>
                <a:cxnLst/>
                <a:rect l="l" t="t" r="r" b="b"/>
                <a:pathLst>
                  <a:path w="11299" h="19593" extrusionOk="0">
                    <a:moveTo>
                      <a:pt x="559" y="0"/>
                    </a:moveTo>
                    <a:cubicBezTo>
                      <a:pt x="220" y="0"/>
                      <a:pt x="0" y="536"/>
                      <a:pt x="369" y="777"/>
                    </a:cubicBezTo>
                    <a:cubicBezTo>
                      <a:pt x="6480" y="4937"/>
                      <a:pt x="10246" y="11817"/>
                      <a:pt x="10451" y="19194"/>
                    </a:cubicBezTo>
                    <a:cubicBezTo>
                      <a:pt x="10460" y="19460"/>
                      <a:pt x="10674" y="19592"/>
                      <a:pt x="10883" y="19592"/>
                    </a:cubicBezTo>
                    <a:cubicBezTo>
                      <a:pt x="11093" y="19592"/>
                      <a:pt x="11298" y="19460"/>
                      <a:pt x="11289" y="19194"/>
                    </a:cubicBezTo>
                    <a:cubicBezTo>
                      <a:pt x="11050" y="11509"/>
                      <a:pt x="7147" y="4389"/>
                      <a:pt x="780" y="76"/>
                    </a:cubicBezTo>
                    <a:cubicBezTo>
                      <a:pt x="704" y="23"/>
                      <a:pt x="629" y="0"/>
                      <a:pt x="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5;p21">
                <a:extLst>
                  <a:ext uri="{FF2B5EF4-FFF2-40B4-BE49-F238E27FC236}">
                    <a16:creationId xmlns:a16="http://schemas.microsoft.com/office/drawing/2014/main" id="{60A78DCB-8AEB-D355-C072-EFAF277C64F4}"/>
                  </a:ext>
                </a:extLst>
              </p:cNvPr>
              <p:cNvSpPr/>
              <p:nvPr/>
            </p:nvSpPr>
            <p:spPr>
              <a:xfrm rot="-1133541">
                <a:off x="2268906" y="1353025"/>
                <a:ext cx="467334" cy="56278"/>
              </a:xfrm>
              <a:custGeom>
                <a:avLst/>
                <a:gdLst/>
                <a:ahLst/>
                <a:cxnLst/>
                <a:rect l="l" t="t" r="r" b="b"/>
                <a:pathLst>
                  <a:path w="22155" h="2668" extrusionOk="0">
                    <a:moveTo>
                      <a:pt x="13906" y="0"/>
                    </a:moveTo>
                    <a:cubicBezTo>
                      <a:pt x="9381" y="0"/>
                      <a:pt x="4878" y="614"/>
                      <a:pt x="473" y="1846"/>
                    </a:cubicBezTo>
                    <a:cubicBezTo>
                      <a:pt x="0" y="1988"/>
                      <a:pt x="151" y="2667"/>
                      <a:pt x="578" y="2667"/>
                    </a:cubicBezTo>
                    <a:cubicBezTo>
                      <a:pt x="615" y="2667"/>
                      <a:pt x="654" y="2662"/>
                      <a:pt x="695" y="2651"/>
                    </a:cubicBezTo>
                    <a:cubicBezTo>
                      <a:pt x="5026" y="1434"/>
                      <a:pt x="9463" y="821"/>
                      <a:pt x="13919" y="821"/>
                    </a:cubicBezTo>
                    <a:cubicBezTo>
                      <a:pt x="16419" y="821"/>
                      <a:pt x="18926" y="1014"/>
                      <a:pt x="21423" y="1401"/>
                    </a:cubicBezTo>
                    <a:cubicBezTo>
                      <a:pt x="21445" y="1404"/>
                      <a:pt x="21466" y="1405"/>
                      <a:pt x="21486" y="1405"/>
                    </a:cubicBezTo>
                    <a:cubicBezTo>
                      <a:pt x="21955" y="1405"/>
                      <a:pt x="22154" y="679"/>
                      <a:pt x="21645" y="597"/>
                    </a:cubicBezTo>
                    <a:cubicBezTo>
                      <a:pt x="19068" y="200"/>
                      <a:pt x="16483" y="0"/>
                      <a:pt x="13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6;p21">
                <a:extLst>
                  <a:ext uri="{FF2B5EF4-FFF2-40B4-BE49-F238E27FC236}">
                    <a16:creationId xmlns:a16="http://schemas.microsoft.com/office/drawing/2014/main" id="{AC70936C-127C-14F1-4501-600DAEB3F5F7}"/>
                  </a:ext>
                </a:extLst>
              </p:cNvPr>
              <p:cNvSpPr/>
              <p:nvPr/>
            </p:nvSpPr>
            <p:spPr>
              <a:xfrm rot="-1133541">
                <a:off x="3021874" y="1625583"/>
                <a:ext cx="199674" cy="67669"/>
              </a:xfrm>
              <a:custGeom>
                <a:avLst/>
                <a:gdLst/>
                <a:ahLst/>
                <a:cxnLst/>
                <a:rect l="l" t="t" r="r" b="b"/>
                <a:pathLst>
                  <a:path w="9466" h="3208" extrusionOk="0">
                    <a:moveTo>
                      <a:pt x="9312" y="1"/>
                    </a:moveTo>
                    <a:cubicBezTo>
                      <a:pt x="7444" y="812"/>
                      <a:pt x="5402" y="1169"/>
                      <a:pt x="3337" y="1169"/>
                    </a:cubicBezTo>
                    <a:cubicBezTo>
                      <a:pt x="2224" y="1169"/>
                      <a:pt x="1104" y="1065"/>
                      <a:pt x="1" y="873"/>
                    </a:cubicBezTo>
                    <a:lnTo>
                      <a:pt x="1" y="873"/>
                    </a:lnTo>
                    <a:lnTo>
                      <a:pt x="206" y="2739"/>
                    </a:lnTo>
                    <a:cubicBezTo>
                      <a:pt x="1473" y="3079"/>
                      <a:pt x="2682" y="3207"/>
                      <a:pt x="3783" y="3207"/>
                    </a:cubicBezTo>
                    <a:cubicBezTo>
                      <a:pt x="7116" y="3207"/>
                      <a:pt x="9465" y="2037"/>
                      <a:pt x="9465" y="2037"/>
                    </a:cubicBezTo>
                    <a:cubicBezTo>
                      <a:pt x="9431" y="1336"/>
                      <a:pt x="9380" y="651"/>
                      <a:pt x="9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7;p21">
                <a:extLst>
                  <a:ext uri="{FF2B5EF4-FFF2-40B4-BE49-F238E27FC236}">
                    <a16:creationId xmlns:a16="http://schemas.microsoft.com/office/drawing/2014/main" id="{8535D464-21EE-76A0-1A1C-A2B724223CFA}"/>
                  </a:ext>
                </a:extLst>
              </p:cNvPr>
              <p:cNvSpPr/>
              <p:nvPr/>
            </p:nvSpPr>
            <p:spPr>
              <a:xfrm rot="-1133541">
                <a:off x="2702921" y="1250545"/>
                <a:ext cx="170059" cy="131858"/>
              </a:xfrm>
              <a:custGeom>
                <a:avLst/>
                <a:gdLst/>
                <a:ahLst/>
                <a:cxnLst/>
                <a:rect l="l" t="t" r="r" b="b"/>
                <a:pathLst>
                  <a:path w="8062" h="6251" extrusionOk="0">
                    <a:moveTo>
                      <a:pt x="343" y="0"/>
                    </a:moveTo>
                    <a:lnTo>
                      <a:pt x="343" y="0"/>
                    </a:lnTo>
                    <a:cubicBezTo>
                      <a:pt x="0" y="1404"/>
                      <a:pt x="240" y="2979"/>
                      <a:pt x="993" y="4160"/>
                    </a:cubicBezTo>
                    <a:cubicBezTo>
                      <a:pt x="1807" y="5439"/>
                      <a:pt x="3202" y="6251"/>
                      <a:pt x="4630" y="6251"/>
                    </a:cubicBezTo>
                    <a:cubicBezTo>
                      <a:pt x="4673" y="6251"/>
                      <a:pt x="4716" y="6250"/>
                      <a:pt x="4759" y="6248"/>
                    </a:cubicBezTo>
                    <a:cubicBezTo>
                      <a:pt x="5597" y="6214"/>
                      <a:pt x="6453" y="5906"/>
                      <a:pt x="7103" y="5306"/>
                    </a:cubicBezTo>
                    <a:cubicBezTo>
                      <a:pt x="7532" y="4913"/>
                      <a:pt x="7874" y="4416"/>
                      <a:pt x="8062" y="3852"/>
                    </a:cubicBezTo>
                    <a:cubicBezTo>
                      <a:pt x="6590" y="3116"/>
                      <a:pt x="5580" y="2910"/>
                      <a:pt x="5580" y="2910"/>
                    </a:cubicBezTo>
                    <a:cubicBezTo>
                      <a:pt x="3834" y="1456"/>
                      <a:pt x="2037" y="548"/>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8;p21">
                <a:extLst>
                  <a:ext uri="{FF2B5EF4-FFF2-40B4-BE49-F238E27FC236}">
                    <a16:creationId xmlns:a16="http://schemas.microsoft.com/office/drawing/2014/main" id="{B6AFB1A9-3A3D-8EBA-CFD6-9832395C51BC}"/>
                  </a:ext>
                </a:extLst>
              </p:cNvPr>
              <p:cNvSpPr/>
              <p:nvPr/>
            </p:nvSpPr>
            <p:spPr>
              <a:xfrm rot="-1133541">
                <a:off x="2719124" y="1188589"/>
                <a:ext cx="127470" cy="159153"/>
              </a:xfrm>
              <a:custGeom>
                <a:avLst/>
                <a:gdLst/>
                <a:ahLst/>
                <a:cxnLst/>
                <a:rect l="l" t="t" r="r" b="b"/>
                <a:pathLst>
                  <a:path w="6043" h="7545" extrusionOk="0">
                    <a:moveTo>
                      <a:pt x="2020" y="0"/>
                    </a:moveTo>
                    <a:lnTo>
                      <a:pt x="394" y="3714"/>
                    </a:lnTo>
                    <a:cubicBezTo>
                      <a:pt x="0" y="4604"/>
                      <a:pt x="34" y="5665"/>
                      <a:pt x="582" y="6470"/>
                    </a:cubicBezTo>
                    <a:cubicBezTo>
                      <a:pt x="874" y="6932"/>
                      <a:pt x="1335" y="7326"/>
                      <a:pt x="2020" y="7463"/>
                    </a:cubicBezTo>
                    <a:cubicBezTo>
                      <a:pt x="2314" y="7520"/>
                      <a:pt x="2584" y="7545"/>
                      <a:pt x="2830" y="7545"/>
                    </a:cubicBezTo>
                    <a:cubicBezTo>
                      <a:pt x="3171" y="7545"/>
                      <a:pt x="3466" y="7498"/>
                      <a:pt x="3715" y="7429"/>
                    </a:cubicBezTo>
                    <a:cubicBezTo>
                      <a:pt x="4092" y="7308"/>
                      <a:pt x="4416" y="7087"/>
                      <a:pt x="4656" y="6795"/>
                    </a:cubicBezTo>
                    <a:cubicBezTo>
                      <a:pt x="4827" y="6589"/>
                      <a:pt x="4964" y="6350"/>
                      <a:pt x="5050" y="6094"/>
                    </a:cubicBezTo>
                    <a:lnTo>
                      <a:pt x="5751" y="3919"/>
                    </a:lnTo>
                    <a:lnTo>
                      <a:pt x="6043" y="3029"/>
                    </a:lnTo>
                    <a:lnTo>
                      <a:pt x="2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9;p21">
                <a:extLst>
                  <a:ext uri="{FF2B5EF4-FFF2-40B4-BE49-F238E27FC236}">
                    <a16:creationId xmlns:a16="http://schemas.microsoft.com/office/drawing/2014/main" id="{7C08E2E6-5CFE-E2C6-1ECE-0FE2C73E561F}"/>
                  </a:ext>
                </a:extLst>
              </p:cNvPr>
              <p:cNvSpPr/>
              <p:nvPr/>
            </p:nvSpPr>
            <p:spPr>
              <a:xfrm rot="-1133541">
                <a:off x="2757504" y="1222475"/>
                <a:ext cx="85957" cy="104077"/>
              </a:xfrm>
              <a:custGeom>
                <a:avLst/>
                <a:gdLst/>
                <a:ahLst/>
                <a:cxnLst/>
                <a:rect l="l" t="t" r="r" b="b"/>
                <a:pathLst>
                  <a:path w="4075" h="4934" extrusionOk="0">
                    <a:moveTo>
                      <a:pt x="781" y="0"/>
                    </a:moveTo>
                    <a:cubicBezTo>
                      <a:pt x="726" y="0"/>
                      <a:pt x="671" y="2"/>
                      <a:pt x="617" y="4"/>
                    </a:cubicBezTo>
                    <a:cubicBezTo>
                      <a:pt x="361" y="707"/>
                      <a:pt x="87" y="1426"/>
                      <a:pt x="53" y="2179"/>
                    </a:cubicBezTo>
                    <a:cubicBezTo>
                      <a:pt x="1" y="2932"/>
                      <a:pt x="206" y="3736"/>
                      <a:pt x="754" y="4249"/>
                    </a:cubicBezTo>
                    <a:cubicBezTo>
                      <a:pt x="1080" y="4557"/>
                      <a:pt x="1525" y="4746"/>
                      <a:pt x="1970" y="4831"/>
                    </a:cubicBezTo>
                    <a:cubicBezTo>
                      <a:pt x="2312" y="4917"/>
                      <a:pt x="2636" y="4934"/>
                      <a:pt x="2979" y="4934"/>
                    </a:cubicBezTo>
                    <a:cubicBezTo>
                      <a:pt x="3150" y="4728"/>
                      <a:pt x="3287" y="4489"/>
                      <a:pt x="3373" y="4233"/>
                    </a:cubicBezTo>
                    <a:lnTo>
                      <a:pt x="4074" y="2058"/>
                    </a:lnTo>
                    <a:cubicBezTo>
                      <a:pt x="3921" y="1734"/>
                      <a:pt x="3715" y="1442"/>
                      <a:pt x="3476" y="1168"/>
                    </a:cubicBezTo>
                    <a:cubicBezTo>
                      <a:pt x="2794" y="438"/>
                      <a:pt x="1788" y="0"/>
                      <a:pt x="781" y="0"/>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0;p21">
                <a:extLst>
                  <a:ext uri="{FF2B5EF4-FFF2-40B4-BE49-F238E27FC236}">
                    <a16:creationId xmlns:a16="http://schemas.microsoft.com/office/drawing/2014/main" id="{CFDF6F12-EC0B-2B20-ADC6-D61D5D7D0C47}"/>
                  </a:ext>
                </a:extLst>
              </p:cNvPr>
              <p:cNvSpPr/>
              <p:nvPr/>
            </p:nvSpPr>
            <p:spPr>
              <a:xfrm rot="-1133541">
                <a:off x="2657666" y="1003926"/>
                <a:ext cx="248422" cy="189402"/>
              </a:xfrm>
              <a:custGeom>
                <a:avLst/>
                <a:gdLst/>
                <a:ahLst/>
                <a:cxnLst/>
                <a:rect l="l" t="t" r="r" b="b"/>
                <a:pathLst>
                  <a:path w="11777" h="8979" extrusionOk="0">
                    <a:moveTo>
                      <a:pt x="5523" y="0"/>
                    </a:moveTo>
                    <a:cubicBezTo>
                      <a:pt x="5508" y="0"/>
                      <a:pt x="5493" y="0"/>
                      <a:pt x="5477" y="1"/>
                    </a:cubicBezTo>
                    <a:cubicBezTo>
                      <a:pt x="5032" y="35"/>
                      <a:pt x="4605" y="395"/>
                      <a:pt x="4416" y="823"/>
                    </a:cubicBezTo>
                    <a:cubicBezTo>
                      <a:pt x="4332" y="807"/>
                      <a:pt x="4246" y="800"/>
                      <a:pt x="4161" y="800"/>
                    </a:cubicBezTo>
                    <a:cubicBezTo>
                      <a:pt x="3867" y="800"/>
                      <a:pt x="3577" y="890"/>
                      <a:pt x="3338" y="1062"/>
                    </a:cubicBezTo>
                    <a:cubicBezTo>
                      <a:pt x="3030" y="1268"/>
                      <a:pt x="2841" y="1644"/>
                      <a:pt x="2773" y="2021"/>
                    </a:cubicBezTo>
                    <a:cubicBezTo>
                      <a:pt x="2653" y="1957"/>
                      <a:pt x="2515" y="1927"/>
                      <a:pt x="2376" y="1927"/>
                    </a:cubicBezTo>
                    <a:cubicBezTo>
                      <a:pt x="2219" y="1927"/>
                      <a:pt x="2062" y="1966"/>
                      <a:pt x="1935" y="2039"/>
                    </a:cubicBezTo>
                    <a:cubicBezTo>
                      <a:pt x="1677" y="2192"/>
                      <a:pt x="1404" y="2552"/>
                      <a:pt x="1404" y="2842"/>
                    </a:cubicBezTo>
                    <a:cubicBezTo>
                      <a:pt x="1011" y="2929"/>
                      <a:pt x="685" y="3237"/>
                      <a:pt x="548" y="3613"/>
                    </a:cubicBezTo>
                    <a:cubicBezTo>
                      <a:pt x="429" y="4006"/>
                      <a:pt x="411" y="4572"/>
                      <a:pt x="685" y="4880"/>
                    </a:cubicBezTo>
                    <a:cubicBezTo>
                      <a:pt x="292" y="5085"/>
                      <a:pt x="18" y="5512"/>
                      <a:pt x="18" y="5957"/>
                    </a:cubicBezTo>
                    <a:cubicBezTo>
                      <a:pt x="0" y="6386"/>
                      <a:pt x="223" y="6831"/>
                      <a:pt x="600" y="7053"/>
                    </a:cubicBezTo>
                    <a:cubicBezTo>
                      <a:pt x="326" y="7293"/>
                      <a:pt x="257" y="7703"/>
                      <a:pt x="394" y="8046"/>
                    </a:cubicBezTo>
                    <a:cubicBezTo>
                      <a:pt x="514" y="8388"/>
                      <a:pt x="822" y="8628"/>
                      <a:pt x="1147" y="8765"/>
                    </a:cubicBezTo>
                    <a:cubicBezTo>
                      <a:pt x="1406" y="8874"/>
                      <a:pt x="1688" y="8907"/>
                      <a:pt x="1974" y="8907"/>
                    </a:cubicBezTo>
                    <a:cubicBezTo>
                      <a:pt x="2046" y="8907"/>
                      <a:pt x="2118" y="8905"/>
                      <a:pt x="2191" y="8902"/>
                    </a:cubicBezTo>
                    <a:cubicBezTo>
                      <a:pt x="2678" y="8952"/>
                      <a:pt x="3163" y="8978"/>
                      <a:pt x="3648" y="8978"/>
                    </a:cubicBezTo>
                    <a:cubicBezTo>
                      <a:pt x="5974" y="8978"/>
                      <a:pt x="8271" y="8370"/>
                      <a:pt x="10509" y="6882"/>
                    </a:cubicBezTo>
                    <a:cubicBezTo>
                      <a:pt x="10573" y="6901"/>
                      <a:pt x="10639" y="6910"/>
                      <a:pt x="10706" y="6910"/>
                    </a:cubicBezTo>
                    <a:cubicBezTo>
                      <a:pt x="10943" y="6910"/>
                      <a:pt x="11184" y="6795"/>
                      <a:pt x="11331" y="6608"/>
                    </a:cubicBezTo>
                    <a:cubicBezTo>
                      <a:pt x="11502" y="6352"/>
                      <a:pt x="11502" y="5992"/>
                      <a:pt x="11349" y="5736"/>
                    </a:cubicBezTo>
                    <a:cubicBezTo>
                      <a:pt x="11571" y="5581"/>
                      <a:pt x="11725" y="5325"/>
                      <a:pt x="11742" y="5067"/>
                    </a:cubicBezTo>
                    <a:cubicBezTo>
                      <a:pt x="11776" y="4794"/>
                      <a:pt x="11588" y="4451"/>
                      <a:pt x="11383" y="4264"/>
                    </a:cubicBezTo>
                    <a:cubicBezTo>
                      <a:pt x="11486" y="3921"/>
                      <a:pt x="11434" y="3545"/>
                      <a:pt x="11263" y="3253"/>
                    </a:cubicBezTo>
                    <a:cubicBezTo>
                      <a:pt x="11075" y="2963"/>
                      <a:pt x="10681" y="2671"/>
                      <a:pt x="10338" y="2620"/>
                    </a:cubicBezTo>
                    <a:cubicBezTo>
                      <a:pt x="10407" y="2089"/>
                      <a:pt x="10167" y="1525"/>
                      <a:pt x="9740" y="1199"/>
                    </a:cubicBezTo>
                    <a:cubicBezTo>
                      <a:pt x="9508" y="1024"/>
                      <a:pt x="9206" y="948"/>
                      <a:pt x="8899" y="948"/>
                    </a:cubicBezTo>
                    <a:cubicBezTo>
                      <a:pt x="8639" y="948"/>
                      <a:pt x="8375" y="1002"/>
                      <a:pt x="8147" y="1096"/>
                    </a:cubicBezTo>
                    <a:cubicBezTo>
                      <a:pt x="8062" y="788"/>
                      <a:pt x="7805" y="549"/>
                      <a:pt x="7497" y="446"/>
                    </a:cubicBezTo>
                    <a:cubicBezTo>
                      <a:pt x="7408" y="420"/>
                      <a:pt x="7312" y="407"/>
                      <a:pt x="7216" y="407"/>
                    </a:cubicBezTo>
                    <a:cubicBezTo>
                      <a:pt x="6997" y="407"/>
                      <a:pt x="6773" y="475"/>
                      <a:pt x="6607" y="617"/>
                    </a:cubicBezTo>
                    <a:cubicBezTo>
                      <a:pt x="6376" y="238"/>
                      <a:pt x="5953" y="0"/>
                      <a:pt x="5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1;p21">
                <a:extLst>
                  <a:ext uri="{FF2B5EF4-FFF2-40B4-BE49-F238E27FC236}">
                    <a16:creationId xmlns:a16="http://schemas.microsoft.com/office/drawing/2014/main" id="{A6321A8B-B9CA-8EF1-D370-90AC0B92E009}"/>
                  </a:ext>
                </a:extLst>
              </p:cNvPr>
              <p:cNvSpPr/>
              <p:nvPr/>
            </p:nvSpPr>
            <p:spPr>
              <a:xfrm rot="-1133541">
                <a:off x="2735162" y="1109653"/>
                <a:ext cx="196426" cy="191891"/>
              </a:xfrm>
              <a:custGeom>
                <a:avLst/>
                <a:gdLst/>
                <a:ahLst/>
                <a:cxnLst/>
                <a:rect l="l" t="t" r="r" b="b"/>
                <a:pathLst>
                  <a:path w="9312" h="9097" extrusionOk="0">
                    <a:moveTo>
                      <a:pt x="4964" y="0"/>
                    </a:moveTo>
                    <a:cubicBezTo>
                      <a:pt x="4912" y="343"/>
                      <a:pt x="4604" y="616"/>
                      <a:pt x="4330" y="838"/>
                    </a:cubicBezTo>
                    <a:cubicBezTo>
                      <a:pt x="4103" y="1009"/>
                      <a:pt x="3817" y="1109"/>
                      <a:pt x="3521" y="1109"/>
                    </a:cubicBezTo>
                    <a:cubicBezTo>
                      <a:pt x="3460" y="1109"/>
                      <a:pt x="3399" y="1104"/>
                      <a:pt x="3338" y="1096"/>
                    </a:cubicBezTo>
                    <a:cubicBezTo>
                      <a:pt x="3218" y="1438"/>
                      <a:pt x="3047" y="1831"/>
                      <a:pt x="2927" y="2191"/>
                    </a:cubicBezTo>
                    <a:cubicBezTo>
                      <a:pt x="2858" y="2362"/>
                      <a:pt x="2790" y="2533"/>
                      <a:pt x="2671" y="2687"/>
                    </a:cubicBezTo>
                    <a:cubicBezTo>
                      <a:pt x="2568" y="2824"/>
                      <a:pt x="2294" y="2910"/>
                      <a:pt x="2105" y="2910"/>
                    </a:cubicBezTo>
                    <a:cubicBezTo>
                      <a:pt x="1968" y="2516"/>
                      <a:pt x="1746" y="2123"/>
                      <a:pt x="1370" y="1899"/>
                    </a:cubicBezTo>
                    <a:cubicBezTo>
                      <a:pt x="1213" y="1803"/>
                      <a:pt x="1023" y="1751"/>
                      <a:pt x="836" y="1751"/>
                    </a:cubicBezTo>
                    <a:cubicBezTo>
                      <a:pt x="596" y="1751"/>
                      <a:pt x="360" y="1837"/>
                      <a:pt x="206" y="2020"/>
                    </a:cubicBezTo>
                    <a:cubicBezTo>
                      <a:pt x="51" y="2208"/>
                      <a:pt x="1" y="2465"/>
                      <a:pt x="17" y="2721"/>
                    </a:cubicBezTo>
                    <a:cubicBezTo>
                      <a:pt x="35" y="3269"/>
                      <a:pt x="377" y="3885"/>
                      <a:pt x="822" y="4193"/>
                    </a:cubicBezTo>
                    <a:cubicBezTo>
                      <a:pt x="822" y="4193"/>
                      <a:pt x="633" y="4964"/>
                      <a:pt x="633" y="6333"/>
                    </a:cubicBezTo>
                    <a:cubicBezTo>
                      <a:pt x="651" y="8506"/>
                      <a:pt x="3766" y="9020"/>
                      <a:pt x="3766" y="9020"/>
                    </a:cubicBezTo>
                    <a:cubicBezTo>
                      <a:pt x="4065" y="9072"/>
                      <a:pt x="4331" y="9097"/>
                      <a:pt x="4570" y="9097"/>
                    </a:cubicBezTo>
                    <a:cubicBezTo>
                      <a:pt x="5422" y="9097"/>
                      <a:pt x="5926" y="8783"/>
                      <a:pt x="6368" y="8301"/>
                    </a:cubicBezTo>
                    <a:cubicBezTo>
                      <a:pt x="6761" y="7874"/>
                      <a:pt x="7035" y="7360"/>
                      <a:pt x="7240" y="6829"/>
                    </a:cubicBezTo>
                    <a:lnTo>
                      <a:pt x="9312" y="1215"/>
                    </a:lnTo>
                    <a:lnTo>
                      <a:pt x="9312" y="1215"/>
                    </a:lnTo>
                    <a:cubicBezTo>
                      <a:pt x="9187" y="1232"/>
                      <a:pt x="9059" y="1240"/>
                      <a:pt x="8929" y="1240"/>
                    </a:cubicBezTo>
                    <a:cubicBezTo>
                      <a:pt x="8279" y="1240"/>
                      <a:pt x="7600" y="1024"/>
                      <a:pt x="7172" y="582"/>
                    </a:cubicBezTo>
                    <a:cubicBezTo>
                      <a:pt x="6965" y="651"/>
                      <a:pt x="6749" y="684"/>
                      <a:pt x="6533" y="684"/>
                    </a:cubicBezTo>
                    <a:cubicBezTo>
                      <a:pt x="5942" y="684"/>
                      <a:pt x="5352" y="438"/>
                      <a:pt x="49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2;p21">
                <a:extLst>
                  <a:ext uri="{FF2B5EF4-FFF2-40B4-BE49-F238E27FC236}">
                    <a16:creationId xmlns:a16="http://schemas.microsoft.com/office/drawing/2014/main" id="{DB068B18-E68A-AA35-2638-D65A78338FC1}"/>
                  </a:ext>
                </a:extLst>
              </p:cNvPr>
              <p:cNvSpPr/>
              <p:nvPr/>
            </p:nvSpPr>
            <p:spPr>
              <a:xfrm rot="-1133541">
                <a:off x="2802130" y="1160098"/>
                <a:ext cx="39129" cy="17866"/>
              </a:xfrm>
              <a:custGeom>
                <a:avLst/>
                <a:gdLst/>
                <a:ahLst/>
                <a:cxnLst/>
                <a:rect l="l" t="t" r="r" b="b"/>
                <a:pathLst>
                  <a:path w="1855" h="847" extrusionOk="0">
                    <a:moveTo>
                      <a:pt x="559" y="1"/>
                    </a:moveTo>
                    <a:cubicBezTo>
                      <a:pt x="371" y="1"/>
                      <a:pt x="182" y="42"/>
                      <a:pt x="69" y="175"/>
                    </a:cubicBezTo>
                    <a:cubicBezTo>
                      <a:pt x="17" y="227"/>
                      <a:pt x="0" y="330"/>
                      <a:pt x="69" y="399"/>
                    </a:cubicBezTo>
                    <a:cubicBezTo>
                      <a:pt x="240" y="536"/>
                      <a:pt x="462" y="536"/>
                      <a:pt x="651" y="586"/>
                    </a:cubicBezTo>
                    <a:cubicBezTo>
                      <a:pt x="924" y="638"/>
                      <a:pt x="1164" y="809"/>
                      <a:pt x="1420" y="844"/>
                    </a:cubicBezTo>
                    <a:cubicBezTo>
                      <a:pt x="1437" y="846"/>
                      <a:pt x="1453" y="847"/>
                      <a:pt x="1469" y="847"/>
                    </a:cubicBezTo>
                    <a:cubicBezTo>
                      <a:pt x="1714" y="847"/>
                      <a:pt x="1855" y="607"/>
                      <a:pt x="1694" y="399"/>
                    </a:cubicBezTo>
                    <a:cubicBezTo>
                      <a:pt x="1523" y="175"/>
                      <a:pt x="1164" y="91"/>
                      <a:pt x="907" y="39"/>
                    </a:cubicBezTo>
                    <a:cubicBezTo>
                      <a:pt x="805" y="18"/>
                      <a:pt x="682"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3;p21">
                <a:extLst>
                  <a:ext uri="{FF2B5EF4-FFF2-40B4-BE49-F238E27FC236}">
                    <a16:creationId xmlns:a16="http://schemas.microsoft.com/office/drawing/2014/main" id="{3B6F1A6A-0848-7027-4072-238573ABDA42}"/>
                  </a:ext>
                </a:extLst>
              </p:cNvPr>
              <p:cNvSpPr/>
              <p:nvPr/>
            </p:nvSpPr>
            <p:spPr>
              <a:xfrm rot="-1133541">
                <a:off x="2811509" y="1175369"/>
                <a:ext cx="23140" cy="18077"/>
              </a:xfrm>
              <a:custGeom>
                <a:avLst/>
                <a:gdLst/>
                <a:ahLst/>
                <a:cxnLst/>
                <a:rect l="l" t="t" r="r" b="b"/>
                <a:pathLst>
                  <a:path w="1097" h="857" extrusionOk="0">
                    <a:moveTo>
                      <a:pt x="548" y="1"/>
                    </a:moveTo>
                    <a:cubicBezTo>
                      <a:pt x="1" y="1"/>
                      <a:pt x="1" y="857"/>
                      <a:pt x="548" y="857"/>
                    </a:cubicBezTo>
                    <a:cubicBezTo>
                      <a:pt x="1096" y="857"/>
                      <a:pt x="1096"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4;p21">
                <a:extLst>
                  <a:ext uri="{FF2B5EF4-FFF2-40B4-BE49-F238E27FC236}">
                    <a16:creationId xmlns:a16="http://schemas.microsoft.com/office/drawing/2014/main" id="{09C27598-2244-03A2-16E0-CAE68F147BF4}"/>
                  </a:ext>
                </a:extLst>
              </p:cNvPr>
              <p:cNvSpPr/>
              <p:nvPr/>
            </p:nvSpPr>
            <p:spPr>
              <a:xfrm rot="-1133541">
                <a:off x="2857683" y="1157282"/>
                <a:ext cx="37568" cy="18394"/>
              </a:xfrm>
              <a:custGeom>
                <a:avLst/>
                <a:gdLst/>
                <a:ahLst/>
                <a:cxnLst/>
                <a:rect l="l" t="t" r="r" b="b"/>
                <a:pathLst>
                  <a:path w="1781" h="872" extrusionOk="0">
                    <a:moveTo>
                      <a:pt x="515" y="0"/>
                    </a:moveTo>
                    <a:cubicBezTo>
                      <a:pt x="426" y="0"/>
                      <a:pt x="338" y="13"/>
                      <a:pt x="256" y="43"/>
                    </a:cubicBezTo>
                    <a:cubicBezTo>
                      <a:pt x="0" y="146"/>
                      <a:pt x="0" y="454"/>
                      <a:pt x="256" y="557"/>
                    </a:cubicBezTo>
                    <a:cubicBezTo>
                      <a:pt x="514" y="660"/>
                      <a:pt x="804" y="625"/>
                      <a:pt x="1062" y="728"/>
                    </a:cubicBezTo>
                    <a:cubicBezTo>
                      <a:pt x="1224" y="787"/>
                      <a:pt x="1387" y="872"/>
                      <a:pt x="1571" y="872"/>
                    </a:cubicBezTo>
                    <a:cubicBezTo>
                      <a:pt x="1600" y="872"/>
                      <a:pt x="1630" y="870"/>
                      <a:pt x="1660" y="865"/>
                    </a:cubicBezTo>
                    <a:cubicBezTo>
                      <a:pt x="1746" y="849"/>
                      <a:pt x="1781" y="746"/>
                      <a:pt x="1781" y="660"/>
                    </a:cubicBezTo>
                    <a:cubicBezTo>
                      <a:pt x="1728" y="386"/>
                      <a:pt x="1370" y="232"/>
                      <a:pt x="1130" y="130"/>
                    </a:cubicBezTo>
                    <a:cubicBezTo>
                      <a:pt x="949" y="69"/>
                      <a:pt x="727"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5;p21">
                <a:extLst>
                  <a:ext uri="{FF2B5EF4-FFF2-40B4-BE49-F238E27FC236}">
                    <a16:creationId xmlns:a16="http://schemas.microsoft.com/office/drawing/2014/main" id="{4A3531A3-7F0B-DA8B-F828-D24CAFFBF8AA}"/>
                  </a:ext>
                </a:extLst>
              </p:cNvPr>
              <p:cNvSpPr/>
              <p:nvPr/>
            </p:nvSpPr>
            <p:spPr>
              <a:xfrm rot="-1133541">
                <a:off x="2864450" y="1173213"/>
                <a:ext cx="26135" cy="18204"/>
              </a:xfrm>
              <a:custGeom>
                <a:avLst/>
                <a:gdLst/>
                <a:ahLst/>
                <a:cxnLst/>
                <a:rect l="l" t="t" r="r" b="b"/>
                <a:pathLst>
                  <a:path w="1239" h="863" extrusionOk="0">
                    <a:moveTo>
                      <a:pt x="613" y="0"/>
                    </a:moveTo>
                    <a:cubicBezTo>
                      <a:pt x="241" y="0"/>
                      <a:pt x="1" y="571"/>
                      <a:pt x="405" y="802"/>
                    </a:cubicBezTo>
                    <a:cubicBezTo>
                      <a:pt x="478" y="844"/>
                      <a:pt x="550" y="862"/>
                      <a:pt x="617" y="862"/>
                    </a:cubicBezTo>
                    <a:cubicBezTo>
                      <a:pt x="993" y="862"/>
                      <a:pt x="1238" y="298"/>
                      <a:pt x="832" y="66"/>
                    </a:cubicBezTo>
                    <a:cubicBezTo>
                      <a:pt x="757" y="20"/>
                      <a:pt x="683"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p21">
                <a:extLst>
                  <a:ext uri="{FF2B5EF4-FFF2-40B4-BE49-F238E27FC236}">
                    <a16:creationId xmlns:a16="http://schemas.microsoft.com/office/drawing/2014/main" id="{C244BF5D-54CD-9E5E-5403-1C900EA1D323}"/>
                  </a:ext>
                </a:extLst>
              </p:cNvPr>
              <p:cNvSpPr/>
              <p:nvPr/>
            </p:nvSpPr>
            <p:spPr>
              <a:xfrm rot="-1133541">
                <a:off x="2841679" y="1186733"/>
                <a:ext cx="26009" cy="46238"/>
              </a:xfrm>
              <a:custGeom>
                <a:avLst/>
                <a:gdLst/>
                <a:ahLst/>
                <a:cxnLst/>
                <a:rect l="l" t="t" r="r" b="b"/>
                <a:pathLst>
                  <a:path w="1233" h="2192" extrusionOk="0">
                    <a:moveTo>
                      <a:pt x="753" y="0"/>
                    </a:moveTo>
                    <a:lnTo>
                      <a:pt x="0" y="1952"/>
                    </a:lnTo>
                    <a:cubicBezTo>
                      <a:pt x="0" y="1952"/>
                      <a:pt x="240" y="2191"/>
                      <a:pt x="735" y="2191"/>
                    </a:cubicBezTo>
                    <a:cubicBezTo>
                      <a:pt x="1232" y="2191"/>
                      <a:pt x="753" y="1"/>
                      <a:pt x="753" y="0"/>
                    </a:cubicBez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7;p21">
                <a:extLst>
                  <a:ext uri="{FF2B5EF4-FFF2-40B4-BE49-F238E27FC236}">
                    <a16:creationId xmlns:a16="http://schemas.microsoft.com/office/drawing/2014/main" id="{DB3C738A-5CFF-9F3A-68C4-7A9DF254A3D9}"/>
                  </a:ext>
                </a:extLst>
              </p:cNvPr>
              <p:cNvSpPr/>
              <p:nvPr/>
            </p:nvSpPr>
            <p:spPr>
              <a:xfrm rot="-1133541">
                <a:off x="2800552" y="1224913"/>
                <a:ext cx="47335" cy="53895"/>
              </a:xfrm>
              <a:custGeom>
                <a:avLst/>
                <a:gdLst/>
                <a:ahLst/>
                <a:cxnLst/>
                <a:rect l="l" t="t" r="r" b="b"/>
                <a:pathLst>
                  <a:path w="2244" h="2555" extrusionOk="0">
                    <a:moveTo>
                      <a:pt x="704" y="0"/>
                    </a:moveTo>
                    <a:cubicBezTo>
                      <a:pt x="583" y="0"/>
                      <a:pt x="461" y="39"/>
                      <a:pt x="360" y="117"/>
                    </a:cubicBezTo>
                    <a:cubicBezTo>
                      <a:pt x="189" y="254"/>
                      <a:pt x="103" y="493"/>
                      <a:pt x="69" y="717"/>
                    </a:cubicBezTo>
                    <a:cubicBezTo>
                      <a:pt x="0" y="1162"/>
                      <a:pt x="69" y="1623"/>
                      <a:pt x="308" y="2000"/>
                    </a:cubicBezTo>
                    <a:cubicBezTo>
                      <a:pt x="542" y="2327"/>
                      <a:pt x="931" y="2554"/>
                      <a:pt x="1334" y="2554"/>
                    </a:cubicBezTo>
                    <a:cubicBezTo>
                      <a:pt x="1374" y="2554"/>
                      <a:pt x="1415" y="2552"/>
                      <a:pt x="1456" y="2547"/>
                    </a:cubicBezTo>
                    <a:cubicBezTo>
                      <a:pt x="1678" y="2513"/>
                      <a:pt x="1883" y="2394"/>
                      <a:pt x="2038" y="2223"/>
                    </a:cubicBezTo>
                    <a:cubicBezTo>
                      <a:pt x="2243" y="2017"/>
                      <a:pt x="2157" y="1675"/>
                      <a:pt x="1901" y="1538"/>
                    </a:cubicBezTo>
                    <a:cubicBezTo>
                      <a:pt x="1696" y="1435"/>
                      <a:pt x="1541" y="1264"/>
                      <a:pt x="1456" y="1059"/>
                    </a:cubicBezTo>
                    <a:cubicBezTo>
                      <a:pt x="1319" y="767"/>
                      <a:pt x="1335" y="391"/>
                      <a:pt x="1096" y="169"/>
                    </a:cubicBezTo>
                    <a:cubicBezTo>
                      <a:pt x="993" y="57"/>
                      <a:pt x="850" y="0"/>
                      <a:pt x="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8;p21">
                <a:extLst>
                  <a:ext uri="{FF2B5EF4-FFF2-40B4-BE49-F238E27FC236}">
                    <a16:creationId xmlns:a16="http://schemas.microsoft.com/office/drawing/2014/main" id="{58AD5DCE-00E3-F69D-9151-ED919E093A20}"/>
                  </a:ext>
                </a:extLst>
              </p:cNvPr>
              <p:cNvSpPr/>
              <p:nvPr/>
            </p:nvSpPr>
            <p:spPr>
              <a:xfrm rot="-1133541">
                <a:off x="2865954" y="1589358"/>
                <a:ext cx="86295" cy="86337"/>
              </a:xfrm>
              <a:custGeom>
                <a:avLst/>
                <a:gdLst/>
                <a:ahLst/>
                <a:cxnLst/>
                <a:rect l="l" t="t" r="r" b="b"/>
                <a:pathLst>
                  <a:path w="4091" h="4093" extrusionOk="0">
                    <a:moveTo>
                      <a:pt x="2037" y="1"/>
                    </a:moveTo>
                    <a:cubicBezTo>
                      <a:pt x="907" y="1"/>
                      <a:pt x="1" y="925"/>
                      <a:pt x="1" y="2055"/>
                    </a:cubicBezTo>
                    <a:cubicBezTo>
                      <a:pt x="1" y="3184"/>
                      <a:pt x="907" y="4092"/>
                      <a:pt x="2037" y="4092"/>
                    </a:cubicBezTo>
                    <a:cubicBezTo>
                      <a:pt x="3167" y="4092"/>
                      <a:pt x="4091" y="3184"/>
                      <a:pt x="4091" y="2055"/>
                    </a:cubicBezTo>
                    <a:cubicBezTo>
                      <a:pt x="4091" y="925"/>
                      <a:pt x="3167" y="1"/>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4196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96A1-249B-B701-24D3-29A9B8B9EC9C}"/>
              </a:ext>
            </a:extLst>
          </p:cNvPr>
          <p:cNvSpPr>
            <a:spLocks noGrp="1"/>
          </p:cNvSpPr>
          <p:nvPr>
            <p:ph type="title"/>
          </p:nvPr>
        </p:nvSpPr>
        <p:spPr>
          <a:xfrm>
            <a:off x="141725" y="182312"/>
            <a:ext cx="7717500" cy="408600"/>
          </a:xfrm>
        </p:spPr>
        <p:txBody>
          <a:bodyPr/>
          <a:lstStyle/>
          <a:p>
            <a:r>
              <a:rPr lang="en-US" sz="3200" b="1" i="0" u="none" strike="noStrike" dirty="0">
                <a:solidFill>
                  <a:srgbClr val="000000"/>
                </a:solidFill>
                <a:effectLst/>
                <a:latin typeface="Arial" panose="020B0604020202020204" pitchFamily="34" charset="0"/>
              </a:rPr>
              <a:t>The MVP organization</a:t>
            </a:r>
            <a:endParaRPr lang="ar-EG" dirty="0"/>
          </a:p>
        </p:txBody>
      </p:sp>
      <p:sp>
        <p:nvSpPr>
          <p:cNvPr id="6" name="TextBox 5">
            <a:extLst>
              <a:ext uri="{FF2B5EF4-FFF2-40B4-BE49-F238E27FC236}">
                <a16:creationId xmlns:a16="http://schemas.microsoft.com/office/drawing/2014/main" id="{D0ED48B0-E36F-26A9-CB46-43C605D1FF59}"/>
              </a:ext>
            </a:extLst>
          </p:cNvPr>
          <p:cNvSpPr txBox="1"/>
          <p:nvPr/>
        </p:nvSpPr>
        <p:spPr>
          <a:xfrm>
            <a:off x="55999" y="590912"/>
            <a:ext cx="8673664" cy="4084580"/>
          </a:xfrm>
          <a:prstGeom prst="rect">
            <a:avLst/>
          </a:prstGeom>
          <a:noFill/>
        </p:spPr>
        <p:txBody>
          <a:bodyPr wrap="square">
            <a:spAutoFit/>
          </a:bodyPr>
          <a:lstStyle/>
          <a:p>
            <a:pPr rtl="0" fontAlgn="base">
              <a:lnSpc>
                <a:spcPct val="150000"/>
              </a:lnSpc>
              <a:spcBef>
                <a:spcPts val="1000"/>
              </a:spcBef>
              <a:spcAft>
                <a:spcPts val="0"/>
              </a:spcAft>
            </a:pPr>
            <a:r>
              <a:rPr lang="en-US" sz="1300" b="1" i="0" u="none" strike="noStrike" dirty="0">
                <a:solidFill>
                  <a:srgbClr val="000000"/>
                </a:solidFill>
                <a:effectLst/>
                <a:latin typeface="Arial" panose="020B0604020202020204" pitchFamily="34" charset="0"/>
              </a:rPr>
              <a:t>The MVP organization</a:t>
            </a:r>
            <a:r>
              <a:rPr lang="en-US" sz="1300" b="0" i="0" u="none" strike="noStrike" dirty="0">
                <a:solidFill>
                  <a:srgbClr val="000000"/>
                </a:solidFill>
                <a:effectLst/>
                <a:latin typeface="Arial" panose="020B0604020202020204" pitchFamily="34" charset="0"/>
              </a:rPr>
              <a:t> that selects only the starting XI players from London County selects the best players as winners. </a:t>
            </a:r>
          </a:p>
          <a:p>
            <a:pPr marL="457200" rtl="0" fontAlgn="base">
              <a:lnSpc>
                <a:spcPct val="150000"/>
              </a:lnSpc>
              <a:spcBef>
                <a:spcPts val="0"/>
              </a:spcBef>
              <a:spcAft>
                <a:spcPts val="0"/>
              </a:spcAft>
              <a:buFont typeface="Arial" panose="020B0604020202020204" pitchFamily="34" charset="0"/>
              <a:buChar char="•"/>
            </a:pP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the Goalkeeper with the highest save percentage.</a:t>
            </a:r>
          </a:p>
          <a:p>
            <a:pPr marL="457200" rtl="0" fontAlgn="base">
              <a:lnSpc>
                <a:spcPct val="150000"/>
              </a:lnSpc>
              <a:spcBef>
                <a:spcPts val="0"/>
              </a:spcBef>
              <a:spcAft>
                <a:spcPts val="0"/>
              </a:spcAft>
              <a:buFont typeface="Arial" panose="020B0604020202020204" pitchFamily="34" charset="0"/>
              <a:buChar char="•"/>
            </a:pPr>
            <a:r>
              <a:rPr lang="en-US" sz="1300" b="0" i="0" u="none" strike="noStrike" dirty="0">
                <a:solidFill>
                  <a:srgbClr val="000000"/>
                </a:solidFill>
                <a:effectLst/>
                <a:latin typeface="Arial" panose="020B0604020202020204" pitchFamily="34" charset="0"/>
              </a:rPr>
              <a:t> </a:t>
            </a: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Center back with the highest aerial duels and minimum blocks = 20</a:t>
            </a:r>
          </a:p>
          <a:p>
            <a:pPr marL="457200" rtl="0" fontAlgn="base">
              <a:lnSpc>
                <a:spcPct val="150000"/>
              </a:lnSpc>
              <a:spcBef>
                <a:spcPts val="0"/>
              </a:spcBef>
              <a:spcAft>
                <a:spcPts val="0"/>
              </a:spcAft>
              <a:buFont typeface="Arial" panose="020B0604020202020204" pitchFamily="34" charset="0"/>
              <a:buChar char="•"/>
            </a:pPr>
            <a:r>
              <a:rPr lang="en-US" sz="1300" b="0" i="0" u="none" strike="noStrike" dirty="0">
                <a:solidFill>
                  <a:srgbClr val="000000"/>
                </a:solidFill>
                <a:effectLst/>
                <a:latin typeface="Arial" panose="020B0604020202020204" pitchFamily="34" charset="0"/>
              </a:rPr>
              <a:t> </a:t>
            </a: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Center back with the highest forward passes and minimum pass accuracy = 90</a:t>
            </a:r>
          </a:p>
          <a:p>
            <a:pPr marL="457200" rtl="0" fontAlgn="base">
              <a:lnSpc>
                <a:spcPct val="150000"/>
              </a:lnSpc>
              <a:spcBef>
                <a:spcPts val="0"/>
              </a:spcBef>
              <a:spcAft>
                <a:spcPts val="0"/>
              </a:spcAft>
              <a:buFont typeface="Arial" panose="020B0604020202020204" pitchFamily="34" charset="0"/>
              <a:buChar char="•"/>
            </a:pP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Left back &amp; Right Back with the highest assists.</a:t>
            </a:r>
          </a:p>
          <a:p>
            <a:pPr marL="457200" rtl="0" fontAlgn="base">
              <a:lnSpc>
                <a:spcPct val="150000"/>
              </a:lnSpc>
              <a:spcBef>
                <a:spcPts val="0"/>
              </a:spcBef>
              <a:spcAft>
                <a:spcPts val="0"/>
              </a:spcAft>
              <a:buFont typeface="Arial" panose="020B0604020202020204" pitchFamily="34" charset="0"/>
              <a:buChar char="•"/>
            </a:pP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Defensive midfielder with the highest tackles made and  minimum interceptions = 45</a:t>
            </a:r>
          </a:p>
          <a:p>
            <a:pPr marL="457200" rtl="0" fontAlgn="base">
              <a:lnSpc>
                <a:spcPct val="150000"/>
              </a:lnSpc>
              <a:spcBef>
                <a:spcPts val="0"/>
              </a:spcBef>
              <a:spcAft>
                <a:spcPts val="0"/>
              </a:spcAft>
              <a:buFont typeface="Arial" panose="020B0604020202020204" pitchFamily="34" charset="0"/>
              <a:buChar char="•"/>
            </a:pPr>
            <a:r>
              <a:rPr lang="en-US" sz="1300" b="0" i="0" u="none" strike="noStrike" dirty="0">
                <a:solidFill>
                  <a:srgbClr val="000000"/>
                </a:solidFill>
                <a:effectLst/>
                <a:latin typeface="Arial" panose="020B0604020202020204" pitchFamily="34" charset="0"/>
              </a:rPr>
              <a:t> </a:t>
            </a: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Central midfielder with the highest forward pass and minimum chances created 30.</a:t>
            </a:r>
          </a:p>
          <a:p>
            <a:pPr marL="457200" rtl="0" fontAlgn="base">
              <a:lnSpc>
                <a:spcPct val="150000"/>
              </a:lnSpc>
              <a:spcBef>
                <a:spcPts val="0"/>
              </a:spcBef>
              <a:spcAft>
                <a:spcPts val="0"/>
              </a:spcAft>
              <a:buFont typeface="Arial" panose="020B0604020202020204" pitchFamily="34" charset="0"/>
              <a:buChar char="•"/>
            </a:pP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Playmaker with the highest   chances created and minimum assist = 5</a:t>
            </a:r>
          </a:p>
          <a:p>
            <a:pPr marL="457200" rtl="0" fontAlgn="base">
              <a:lnSpc>
                <a:spcPct val="150000"/>
              </a:lnSpc>
              <a:spcBef>
                <a:spcPts val="0"/>
              </a:spcBef>
              <a:spcAft>
                <a:spcPts val="0"/>
              </a:spcAft>
              <a:buFont typeface="Arial" panose="020B0604020202020204" pitchFamily="34" charset="0"/>
              <a:buChar char="•"/>
            </a:pP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Left winger &amp; Right winger with the highest assists and minimum goals = 12</a:t>
            </a:r>
          </a:p>
          <a:p>
            <a:pPr marL="457200" rtl="0" fontAlgn="base">
              <a:lnSpc>
                <a:spcPct val="150000"/>
              </a:lnSpc>
              <a:spcBef>
                <a:spcPts val="1000"/>
              </a:spcBef>
              <a:spcAft>
                <a:spcPts val="0"/>
              </a:spcAft>
              <a:buFont typeface="Arial" panose="020B0604020202020204" pitchFamily="34" charset="0"/>
              <a:buChar char="•"/>
            </a:pPr>
            <a:r>
              <a:rPr lang="en-US" sz="1300" b="0" i="0" u="none" strike="noStrike" dirty="0">
                <a:solidFill>
                  <a:schemeClr val="accent2">
                    <a:lumMod val="60000"/>
                    <a:lumOff val="40000"/>
                  </a:schemeClr>
                </a:solidFill>
                <a:effectLst/>
                <a:latin typeface="Arial" panose="020B0604020202020204" pitchFamily="34" charset="0"/>
              </a:rPr>
              <a:t>create</a:t>
            </a:r>
            <a:r>
              <a:rPr lang="en-US" sz="1300" b="0" i="0" u="none" strike="noStrike" dirty="0">
                <a:solidFill>
                  <a:srgbClr val="000000"/>
                </a:solidFill>
                <a:effectLst/>
                <a:latin typeface="Arial" panose="020B0604020202020204" pitchFamily="34" charset="0"/>
              </a:rPr>
              <a:t> a view that displays Center forward with the highest goals and minimum conversion rate = 20</a:t>
            </a:r>
          </a:p>
        </p:txBody>
      </p:sp>
      <p:grpSp>
        <p:nvGrpSpPr>
          <p:cNvPr id="7" name="Google Shape;1078;p30">
            <a:extLst>
              <a:ext uri="{FF2B5EF4-FFF2-40B4-BE49-F238E27FC236}">
                <a16:creationId xmlns:a16="http://schemas.microsoft.com/office/drawing/2014/main" id="{85CB35DE-4457-AAD1-F4D0-D00E0521974E}"/>
              </a:ext>
            </a:extLst>
          </p:cNvPr>
          <p:cNvGrpSpPr/>
          <p:nvPr/>
        </p:nvGrpSpPr>
        <p:grpSpPr>
          <a:xfrm>
            <a:off x="8016387" y="2384430"/>
            <a:ext cx="3121907" cy="2878600"/>
            <a:chOff x="3273026" y="1534325"/>
            <a:chExt cx="2857500" cy="2878600"/>
          </a:xfrm>
        </p:grpSpPr>
        <p:sp>
          <p:nvSpPr>
            <p:cNvPr id="8" name="Google Shape;1079;p30">
              <a:extLst>
                <a:ext uri="{FF2B5EF4-FFF2-40B4-BE49-F238E27FC236}">
                  <a16:creationId xmlns:a16="http://schemas.microsoft.com/office/drawing/2014/main" id="{CD3D5FBD-BD29-6CBC-61F4-D20672D06606}"/>
                </a:ext>
              </a:extLst>
            </p:cNvPr>
            <p:cNvSpPr/>
            <p:nvPr/>
          </p:nvSpPr>
          <p:spPr>
            <a:xfrm>
              <a:off x="3273026" y="4004325"/>
              <a:ext cx="2857500" cy="40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080;p30">
              <a:extLst>
                <a:ext uri="{FF2B5EF4-FFF2-40B4-BE49-F238E27FC236}">
                  <a16:creationId xmlns:a16="http://schemas.microsoft.com/office/drawing/2014/main" id="{92AC9F8F-5BAE-EAF6-98D1-FB5DE16FC208}"/>
                </a:ext>
              </a:extLst>
            </p:cNvPr>
            <p:cNvGrpSpPr/>
            <p:nvPr/>
          </p:nvGrpSpPr>
          <p:grpSpPr>
            <a:xfrm>
              <a:off x="3336025" y="1534325"/>
              <a:ext cx="2471938" cy="2694401"/>
              <a:chOff x="3336025" y="1326525"/>
              <a:chExt cx="2471938" cy="2694401"/>
            </a:xfrm>
          </p:grpSpPr>
          <p:sp>
            <p:nvSpPr>
              <p:cNvPr id="10" name="Google Shape;1081;p30">
                <a:extLst>
                  <a:ext uri="{FF2B5EF4-FFF2-40B4-BE49-F238E27FC236}">
                    <a16:creationId xmlns:a16="http://schemas.microsoft.com/office/drawing/2014/main" id="{5C60B430-3D62-BD32-12EC-15FFEF1ED0AB}"/>
                  </a:ext>
                </a:extLst>
              </p:cNvPr>
              <p:cNvSpPr/>
              <p:nvPr/>
            </p:nvSpPr>
            <p:spPr>
              <a:xfrm>
                <a:off x="3405109" y="3670768"/>
                <a:ext cx="349166" cy="349166"/>
              </a:xfrm>
              <a:custGeom>
                <a:avLst/>
                <a:gdLst/>
                <a:ahLst/>
                <a:cxnLst/>
                <a:rect l="l" t="t" r="r" b="b"/>
                <a:pathLst>
                  <a:path w="12165" h="12165" extrusionOk="0">
                    <a:moveTo>
                      <a:pt x="6083" y="1"/>
                    </a:moveTo>
                    <a:cubicBezTo>
                      <a:pt x="5280" y="1"/>
                      <a:pt x="4531" y="143"/>
                      <a:pt x="3817" y="429"/>
                    </a:cubicBezTo>
                    <a:cubicBezTo>
                      <a:pt x="2997" y="768"/>
                      <a:pt x="2248" y="1268"/>
                      <a:pt x="1642" y="1927"/>
                    </a:cubicBezTo>
                    <a:cubicBezTo>
                      <a:pt x="626" y="3016"/>
                      <a:pt x="1" y="4478"/>
                      <a:pt x="1" y="6083"/>
                    </a:cubicBezTo>
                    <a:cubicBezTo>
                      <a:pt x="1" y="6190"/>
                      <a:pt x="1" y="6279"/>
                      <a:pt x="19" y="6386"/>
                    </a:cubicBezTo>
                    <a:cubicBezTo>
                      <a:pt x="55" y="7313"/>
                      <a:pt x="322" y="8188"/>
                      <a:pt x="733" y="8954"/>
                    </a:cubicBezTo>
                    <a:cubicBezTo>
                      <a:pt x="1499" y="10399"/>
                      <a:pt x="2837" y="11486"/>
                      <a:pt x="4442" y="11933"/>
                    </a:cubicBezTo>
                    <a:cubicBezTo>
                      <a:pt x="4959" y="12076"/>
                      <a:pt x="5512" y="12164"/>
                      <a:pt x="6083" y="12164"/>
                    </a:cubicBezTo>
                    <a:cubicBezTo>
                      <a:pt x="6493" y="12164"/>
                      <a:pt x="6885" y="12129"/>
                      <a:pt x="7277" y="12040"/>
                    </a:cubicBezTo>
                    <a:cubicBezTo>
                      <a:pt x="8901" y="11719"/>
                      <a:pt x="10292" y="10756"/>
                      <a:pt x="11166" y="9418"/>
                    </a:cubicBezTo>
                    <a:cubicBezTo>
                      <a:pt x="11701" y="8633"/>
                      <a:pt x="12040" y="7705"/>
                      <a:pt x="12147" y="6725"/>
                    </a:cubicBezTo>
                    <a:lnTo>
                      <a:pt x="12147" y="6707"/>
                    </a:lnTo>
                    <a:cubicBezTo>
                      <a:pt x="12164" y="6511"/>
                      <a:pt x="12164" y="6297"/>
                      <a:pt x="12164" y="6083"/>
                    </a:cubicBezTo>
                    <a:cubicBezTo>
                      <a:pt x="12164" y="4602"/>
                      <a:pt x="11648" y="3247"/>
                      <a:pt x="10773" y="2195"/>
                    </a:cubicBezTo>
                    <a:cubicBezTo>
                      <a:pt x="10185" y="1482"/>
                      <a:pt x="9453" y="928"/>
                      <a:pt x="8616" y="536"/>
                    </a:cubicBezTo>
                    <a:cubicBezTo>
                      <a:pt x="7831" y="198"/>
                      <a:pt x="6992" y="1"/>
                      <a:pt x="6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2;p30">
                <a:extLst>
                  <a:ext uri="{FF2B5EF4-FFF2-40B4-BE49-F238E27FC236}">
                    <a16:creationId xmlns:a16="http://schemas.microsoft.com/office/drawing/2014/main" id="{29D43085-5273-A553-4023-084203BED628}"/>
                  </a:ext>
                </a:extLst>
              </p:cNvPr>
              <p:cNvSpPr/>
              <p:nvPr/>
            </p:nvSpPr>
            <p:spPr>
              <a:xfrm>
                <a:off x="3426118" y="3694849"/>
                <a:ext cx="275946" cy="275429"/>
              </a:xfrm>
              <a:custGeom>
                <a:avLst/>
                <a:gdLst/>
                <a:ahLst/>
                <a:cxnLst/>
                <a:rect l="l" t="t" r="r" b="b"/>
                <a:pathLst>
                  <a:path w="9614" h="9596" extrusionOk="0">
                    <a:moveTo>
                      <a:pt x="4798" y="1"/>
                    </a:moveTo>
                    <a:cubicBezTo>
                      <a:pt x="4174" y="1"/>
                      <a:pt x="3568" y="125"/>
                      <a:pt x="3014" y="339"/>
                    </a:cubicBezTo>
                    <a:cubicBezTo>
                      <a:pt x="2355" y="607"/>
                      <a:pt x="1766" y="999"/>
                      <a:pt x="1302" y="1516"/>
                    </a:cubicBezTo>
                    <a:cubicBezTo>
                      <a:pt x="482" y="2372"/>
                      <a:pt x="1" y="3532"/>
                      <a:pt x="1" y="4798"/>
                    </a:cubicBezTo>
                    <a:lnTo>
                      <a:pt x="1" y="5047"/>
                    </a:lnTo>
                    <a:cubicBezTo>
                      <a:pt x="36" y="5779"/>
                      <a:pt x="250" y="6474"/>
                      <a:pt x="571" y="7080"/>
                    </a:cubicBezTo>
                    <a:cubicBezTo>
                      <a:pt x="1178" y="8205"/>
                      <a:pt x="2229" y="9061"/>
                      <a:pt x="3496" y="9418"/>
                    </a:cubicBezTo>
                    <a:cubicBezTo>
                      <a:pt x="3906" y="9542"/>
                      <a:pt x="4352" y="9596"/>
                      <a:pt x="4798" y="9596"/>
                    </a:cubicBezTo>
                    <a:cubicBezTo>
                      <a:pt x="5119" y="9596"/>
                      <a:pt x="5440" y="9560"/>
                      <a:pt x="5744" y="9506"/>
                    </a:cubicBezTo>
                    <a:cubicBezTo>
                      <a:pt x="7028" y="9256"/>
                      <a:pt x="8115" y="8490"/>
                      <a:pt x="8811" y="7437"/>
                    </a:cubicBezTo>
                    <a:cubicBezTo>
                      <a:pt x="9239" y="6814"/>
                      <a:pt x="9489" y="6082"/>
                      <a:pt x="9577" y="5297"/>
                    </a:cubicBezTo>
                    <a:cubicBezTo>
                      <a:pt x="9596" y="5137"/>
                      <a:pt x="9613" y="4976"/>
                      <a:pt x="9613" y="4798"/>
                    </a:cubicBezTo>
                    <a:cubicBezTo>
                      <a:pt x="9613" y="3639"/>
                      <a:pt x="9185" y="2569"/>
                      <a:pt x="8507" y="1730"/>
                    </a:cubicBezTo>
                    <a:cubicBezTo>
                      <a:pt x="8044" y="1178"/>
                      <a:pt x="7456" y="731"/>
                      <a:pt x="6795" y="429"/>
                    </a:cubicBezTo>
                    <a:cubicBezTo>
                      <a:pt x="6189" y="143"/>
                      <a:pt x="5511" y="1"/>
                      <a:pt x="4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3;p30">
                <a:extLst>
                  <a:ext uri="{FF2B5EF4-FFF2-40B4-BE49-F238E27FC236}">
                    <a16:creationId xmlns:a16="http://schemas.microsoft.com/office/drawing/2014/main" id="{DE04F1A0-7B3E-A88D-54F2-B99847C9991F}"/>
                  </a:ext>
                </a:extLst>
              </p:cNvPr>
              <p:cNvSpPr/>
              <p:nvPr/>
            </p:nvSpPr>
            <p:spPr>
              <a:xfrm>
                <a:off x="3611930" y="3881982"/>
                <a:ext cx="39954" cy="75488"/>
              </a:xfrm>
              <a:custGeom>
                <a:avLst/>
                <a:gdLst/>
                <a:ahLst/>
                <a:cxnLst/>
                <a:rect l="l" t="t" r="r" b="b"/>
                <a:pathLst>
                  <a:path w="1392" h="2630" extrusionOk="0">
                    <a:moveTo>
                      <a:pt x="83" y="1"/>
                    </a:moveTo>
                    <a:cubicBezTo>
                      <a:pt x="74" y="1"/>
                      <a:pt x="64" y="3"/>
                      <a:pt x="54" y="8"/>
                    </a:cubicBezTo>
                    <a:cubicBezTo>
                      <a:pt x="19" y="25"/>
                      <a:pt x="0" y="80"/>
                      <a:pt x="19" y="115"/>
                    </a:cubicBezTo>
                    <a:lnTo>
                      <a:pt x="304" y="615"/>
                    </a:lnTo>
                    <a:lnTo>
                      <a:pt x="821" y="1792"/>
                    </a:lnTo>
                    <a:lnTo>
                      <a:pt x="1231" y="2594"/>
                    </a:lnTo>
                    <a:cubicBezTo>
                      <a:pt x="1249" y="2612"/>
                      <a:pt x="1267" y="2629"/>
                      <a:pt x="1303" y="2629"/>
                    </a:cubicBezTo>
                    <a:cubicBezTo>
                      <a:pt x="1320" y="2629"/>
                      <a:pt x="1320" y="2629"/>
                      <a:pt x="1338" y="2612"/>
                    </a:cubicBezTo>
                    <a:cubicBezTo>
                      <a:pt x="1374" y="2594"/>
                      <a:pt x="1391" y="2558"/>
                      <a:pt x="1374" y="2522"/>
                    </a:cubicBezTo>
                    <a:lnTo>
                      <a:pt x="946" y="1738"/>
                    </a:lnTo>
                    <a:lnTo>
                      <a:pt x="447" y="543"/>
                    </a:lnTo>
                    <a:lnTo>
                      <a:pt x="143" y="44"/>
                    </a:lnTo>
                    <a:cubicBezTo>
                      <a:pt x="130" y="18"/>
                      <a:pt x="108"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4;p30">
                <a:extLst>
                  <a:ext uri="{FF2B5EF4-FFF2-40B4-BE49-F238E27FC236}">
                    <a16:creationId xmlns:a16="http://schemas.microsoft.com/office/drawing/2014/main" id="{0CFCC3EB-C2D8-E80E-ED43-9A7E68281417}"/>
                  </a:ext>
                </a:extLst>
              </p:cNvPr>
              <p:cNvSpPr/>
              <p:nvPr/>
            </p:nvSpPr>
            <p:spPr>
              <a:xfrm>
                <a:off x="3623181" y="3813070"/>
                <a:ext cx="83984" cy="6171"/>
              </a:xfrm>
              <a:custGeom>
                <a:avLst/>
                <a:gdLst/>
                <a:ahLst/>
                <a:cxnLst/>
                <a:rect l="l" t="t" r="r" b="b"/>
                <a:pathLst>
                  <a:path w="2926" h="215" extrusionOk="0">
                    <a:moveTo>
                      <a:pt x="2837" y="1"/>
                    </a:moveTo>
                    <a:lnTo>
                      <a:pt x="90" y="72"/>
                    </a:lnTo>
                    <a:cubicBezTo>
                      <a:pt x="36" y="72"/>
                      <a:pt x="0" y="108"/>
                      <a:pt x="0" y="144"/>
                    </a:cubicBezTo>
                    <a:cubicBezTo>
                      <a:pt x="0" y="179"/>
                      <a:pt x="36" y="215"/>
                      <a:pt x="90" y="215"/>
                    </a:cubicBezTo>
                    <a:lnTo>
                      <a:pt x="2837" y="162"/>
                    </a:lnTo>
                    <a:cubicBezTo>
                      <a:pt x="2890" y="162"/>
                      <a:pt x="2925" y="126"/>
                      <a:pt x="2908" y="72"/>
                    </a:cubicBezTo>
                    <a:cubicBezTo>
                      <a:pt x="2908" y="37"/>
                      <a:pt x="2873"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5;p30">
                <a:extLst>
                  <a:ext uri="{FF2B5EF4-FFF2-40B4-BE49-F238E27FC236}">
                    <a16:creationId xmlns:a16="http://schemas.microsoft.com/office/drawing/2014/main" id="{F51C8835-0EC5-0D4C-EF29-84F952EF63FC}"/>
                  </a:ext>
                </a:extLst>
              </p:cNvPr>
              <p:cNvSpPr/>
              <p:nvPr/>
            </p:nvSpPr>
            <p:spPr>
              <a:xfrm>
                <a:off x="3577632" y="3718900"/>
                <a:ext cx="7692" cy="66073"/>
              </a:xfrm>
              <a:custGeom>
                <a:avLst/>
                <a:gdLst/>
                <a:ahLst/>
                <a:cxnLst/>
                <a:rect l="l" t="t" r="r" b="b"/>
                <a:pathLst>
                  <a:path w="268" h="2302" extrusionOk="0">
                    <a:moveTo>
                      <a:pt x="196" y="0"/>
                    </a:moveTo>
                    <a:cubicBezTo>
                      <a:pt x="144" y="0"/>
                      <a:pt x="108" y="36"/>
                      <a:pt x="108" y="72"/>
                    </a:cubicBezTo>
                    <a:lnTo>
                      <a:pt x="1" y="2230"/>
                    </a:lnTo>
                    <a:cubicBezTo>
                      <a:pt x="1" y="2266"/>
                      <a:pt x="37" y="2302"/>
                      <a:pt x="72" y="2302"/>
                    </a:cubicBezTo>
                    <a:cubicBezTo>
                      <a:pt x="125" y="2302"/>
                      <a:pt x="144" y="2283"/>
                      <a:pt x="161" y="2230"/>
                    </a:cubicBezTo>
                    <a:lnTo>
                      <a:pt x="268" y="90"/>
                    </a:lnTo>
                    <a:cubicBezTo>
                      <a:pt x="268" y="36"/>
                      <a:pt x="232"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6;p30">
                <a:extLst>
                  <a:ext uri="{FF2B5EF4-FFF2-40B4-BE49-F238E27FC236}">
                    <a16:creationId xmlns:a16="http://schemas.microsoft.com/office/drawing/2014/main" id="{2C7FD4F5-804B-87BC-AB46-3307BAC95A6E}"/>
                  </a:ext>
                </a:extLst>
              </p:cNvPr>
              <p:cNvSpPr/>
              <p:nvPr/>
            </p:nvSpPr>
            <p:spPr>
              <a:xfrm>
                <a:off x="3465525" y="3800297"/>
                <a:ext cx="58381" cy="23048"/>
              </a:xfrm>
              <a:custGeom>
                <a:avLst/>
                <a:gdLst/>
                <a:ahLst/>
                <a:cxnLst/>
                <a:rect l="l" t="t" r="r" b="b"/>
                <a:pathLst>
                  <a:path w="2034" h="803" extrusionOk="0">
                    <a:moveTo>
                      <a:pt x="107" y="1"/>
                    </a:moveTo>
                    <a:cubicBezTo>
                      <a:pt x="72" y="1"/>
                      <a:pt x="19" y="18"/>
                      <a:pt x="0" y="53"/>
                    </a:cubicBezTo>
                    <a:cubicBezTo>
                      <a:pt x="0" y="89"/>
                      <a:pt x="19" y="143"/>
                      <a:pt x="54" y="143"/>
                    </a:cubicBezTo>
                    <a:lnTo>
                      <a:pt x="1909" y="803"/>
                    </a:lnTo>
                    <a:lnTo>
                      <a:pt x="1945" y="803"/>
                    </a:lnTo>
                    <a:cubicBezTo>
                      <a:pt x="1981" y="803"/>
                      <a:pt x="1998" y="785"/>
                      <a:pt x="2016" y="750"/>
                    </a:cubicBezTo>
                    <a:cubicBezTo>
                      <a:pt x="2033" y="714"/>
                      <a:pt x="1998" y="660"/>
                      <a:pt x="1962" y="660"/>
                    </a:cubicBezTo>
                    <a:lnTo>
                      <a:pt x="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7;p30">
                <a:extLst>
                  <a:ext uri="{FF2B5EF4-FFF2-40B4-BE49-F238E27FC236}">
                    <a16:creationId xmlns:a16="http://schemas.microsoft.com/office/drawing/2014/main" id="{9D3F2005-451E-9500-BB9C-D4ADAEBC6D6B}"/>
                  </a:ext>
                </a:extLst>
              </p:cNvPr>
              <p:cNvSpPr/>
              <p:nvPr/>
            </p:nvSpPr>
            <p:spPr>
              <a:xfrm>
                <a:off x="3501890" y="3881867"/>
                <a:ext cx="45063" cy="62284"/>
              </a:xfrm>
              <a:custGeom>
                <a:avLst/>
                <a:gdLst/>
                <a:ahLst/>
                <a:cxnLst/>
                <a:rect l="l" t="t" r="r" b="b"/>
                <a:pathLst>
                  <a:path w="1570" h="2170" extrusionOk="0">
                    <a:moveTo>
                      <a:pt x="1484" y="0"/>
                    </a:moveTo>
                    <a:cubicBezTo>
                      <a:pt x="1460" y="0"/>
                      <a:pt x="1437" y="9"/>
                      <a:pt x="1427" y="29"/>
                    </a:cubicBezTo>
                    <a:lnTo>
                      <a:pt x="36" y="2045"/>
                    </a:lnTo>
                    <a:cubicBezTo>
                      <a:pt x="0" y="2081"/>
                      <a:pt x="17" y="2117"/>
                      <a:pt x="53" y="2153"/>
                    </a:cubicBezTo>
                    <a:cubicBezTo>
                      <a:pt x="53" y="2153"/>
                      <a:pt x="72" y="2170"/>
                      <a:pt x="89" y="2170"/>
                    </a:cubicBezTo>
                    <a:cubicBezTo>
                      <a:pt x="124" y="2170"/>
                      <a:pt x="143" y="2153"/>
                      <a:pt x="160" y="2134"/>
                    </a:cubicBezTo>
                    <a:lnTo>
                      <a:pt x="1551" y="119"/>
                    </a:lnTo>
                    <a:cubicBezTo>
                      <a:pt x="1570" y="84"/>
                      <a:pt x="1570" y="48"/>
                      <a:pt x="1534" y="12"/>
                    </a:cubicBezTo>
                    <a:cubicBezTo>
                      <a:pt x="1519" y="5"/>
                      <a:pt x="1501" y="0"/>
                      <a:pt x="1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8;p30">
                <a:extLst>
                  <a:ext uri="{FF2B5EF4-FFF2-40B4-BE49-F238E27FC236}">
                    <a16:creationId xmlns:a16="http://schemas.microsoft.com/office/drawing/2014/main" id="{65A934E9-536D-FE8B-C4DE-CF5BF8B603CB}"/>
                  </a:ext>
                </a:extLst>
              </p:cNvPr>
              <p:cNvSpPr/>
              <p:nvPr/>
            </p:nvSpPr>
            <p:spPr>
              <a:xfrm>
                <a:off x="3510557" y="3766516"/>
                <a:ext cx="138777" cy="132118"/>
              </a:xfrm>
              <a:custGeom>
                <a:avLst/>
                <a:gdLst/>
                <a:ahLst/>
                <a:cxnLst/>
                <a:rect l="l" t="t" r="r" b="b"/>
                <a:pathLst>
                  <a:path w="4835" h="4603" extrusionOk="0">
                    <a:moveTo>
                      <a:pt x="2409" y="1"/>
                    </a:moveTo>
                    <a:lnTo>
                      <a:pt x="1" y="1766"/>
                    </a:lnTo>
                    <a:lnTo>
                      <a:pt x="911" y="4602"/>
                    </a:lnTo>
                    <a:lnTo>
                      <a:pt x="3907" y="4602"/>
                    </a:lnTo>
                    <a:lnTo>
                      <a:pt x="4835" y="1766"/>
                    </a:lnTo>
                    <a:lnTo>
                      <a:pt x="2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9;p30">
                <a:extLst>
                  <a:ext uri="{FF2B5EF4-FFF2-40B4-BE49-F238E27FC236}">
                    <a16:creationId xmlns:a16="http://schemas.microsoft.com/office/drawing/2014/main" id="{F67E10DE-A858-7C88-8AAD-46E1280AD09A}"/>
                  </a:ext>
                </a:extLst>
              </p:cNvPr>
              <p:cNvSpPr/>
              <p:nvPr/>
            </p:nvSpPr>
            <p:spPr>
              <a:xfrm>
                <a:off x="3513628" y="3670768"/>
                <a:ext cx="138777" cy="66590"/>
              </a:xfrm>
              <a:custGeom>
                <a:avLst/>
                <a:gdLst/>
                <a:ahLst/>
                <a:cxnLst/>
                <a:rect l="l" t="t" r="r" b="b"/>
                <a:pathLst>
                  <a:path w="4835" h="2320" extrusionOk="0">
                    <a:moveTo>
                      <a:pt x="2302" y="1"/>
                    </a:moveTo>
                    <a:cubicBezTo>
                      <a:pt x="1499" y="1"/>
                      <a:pt x="750" y="143"/>
                      <a:pt x="36" y="429"/>
                    </a:cubicBezTo>
                    <a:lnTo>
                      <a:pt x="1" y="571"/>
                    </a:lnTo>
                    <a:lnTo>
                      <a:pt x="2409" y="2319"/>
                    </a:lnTo>
                    <a:lnTo>
                      <a:pt x="4835" y="571"/>
                    </a:lnTo>
                    <a:lnTo>
                      <a:pt x="4835" y="536"/>
                    </a:lnTo>
                    <a:cubicBezTo>
                      <a:pt x="4050" y="198"/>
                      <a:pt x="3211" y="1"/>
                      <a:pt x="2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90;p30">
                <a:extLst>
                  <a:ext uri="{FF2B5EF4-FFF2-40B4-BE49-F238E27FC236}">
                    <a16:creationId xmlns:a16="http://schemas.microsoft.com/office/drawing/2014/main" id="{B31A65A7-8347-52FC-EA07-C2C99134D1E3}"/>
                  </a:ext>
                </a:extLst>
              </p:cNvPr>
              <p:cNvSpPr/>
              <p:nvPr/>
            </p:nvSpPr>
            <p:spPr>
              <a:xfrm>
                <a:off x="3405109" y="3726047"/>
                <a:ext cx="73737" cy="131084"/>
              </a:xfrm>
              <a:custGeom>
                <a:avLst/>
                <a:gdLst/>
                <a:ahLst/>
                <a:cxnLst/>
                <a:rect l="l" t="t" r="r" b="b"/>
                <a:pathLst>
                  <a:path w="2569" h="4567" extrusionOk="0">
                    <a:moveTo>
                      <a:pt x="1642" y="1"/>
                    </a:moveTo>
                    <a:cubicBezTo>
                      <a:pt x="626" y="1090"/>
                      <a:pt x="1" y="2552"/>
                      <a:pt x="1" y="4157"/>
                    </a:cubicBezTo>
                    <a:cubicBezTo>
                      <a:pt x="1" y="4264"/>
                      <a:pt x="1" y="4353"/>
                      <a:pt x="19" y="4460"/>
                    </a:cubicBezTo>
                    <a:lnTo>
                      <a:pt x="143" y="4567"/>
                    </a:lnTo>
                    <a:lnTo>
                      <a:pt x="2569" y="2802"/>
                    </a:lnTo>
                    <a:lnTo>
                      <a:pt x="16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91;p30">
                <a:extLst>
                  <a:ext uri="{FF2B5EF4-FFF2-40B4-BE49-F238E27FC236}">
                    <a16:creationId xmlns:a16="http://schemas.microsoft.com/office/drawing/2014/main" id="{2ED9DB1C-E1E4-849B-4A0B-0DA89913DE65}"/>
                  </a:ext>
                </a:extLst>
              </p:cNvPr>
              <p:cNvSpPr/>
              <p:nvPr/>
            </p:nvSpPr>
            <p:spPr>
              <a:xfrm>
                <a:off x="3426118" y="3927244"/>
                <a:ext cx="112657" cy="86050"/>
              </a:xfrm>
              <a:custGeom>
                <a:avLst/>
                <a:gdLst/>
                <a:ahLst/>
                <a:cxnLst/>
                <a:rect l="l" t="t" r="r" b="b"/>
                <a:pathLst>
                  <a:path w="3925" h="2998" extrusionOk="0">
                    <a:moveTo>
                      <a:pt x="1" y="1"/>
                    </a:moveTo>
                    <a:lnTo>
                      <a:pt x="1" y="18"/>
                    </a:lnTo>
                    <a:cubicBezTo>
                      <a:pt x="767" y="1463"/>
                      <a:pt x="2105" y="2550"/>
                      <a:pt x="3710" y="2997"/>
                    </a:cubicBezTo>
                    <a:lnTo>
                      <a:pt x="3924" y="2836"/>
                    </a:lnTo>
                    <a:lnTo>
                      <a:pt x="2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92;p30">
                <a:extLst>
                  <a:ext uri="{FF2B5EF4-FFF2-40B4-BE49-F238E27FC236}">
                    <a16:creationId xmlns:a16="http://schemas.microsoft.com/office/drawing/2014/main" id="{FBDE7012-FAFF-0A1D-10EF-CEDD58BC951E}"/>
                  </a:ext>
                </a:extLst>
              </p:cNvPr>
              <p:cNvSpPr/>
              <p:nvPr/>
            </p:nvSpPr>
            <p:spPr>
              <a:xfrm>
                <a:off x="3610897" y="3932381"/>
                <a:ext cx="114695" cy="83984"/>
              </a:xfrm>
              <a:custGeom>
                <a:avLst/>
                <a:gdLst/>
                <a:ahLst/>
                <a:cxnLst/>
                <a:rect l="l" t="t" r="r" b="b"/>
                <a:pathLst>
                  <a:path w="3996" h="2926" extrusionOk="0">
                    <a:moveTo>
                      <a:pt x="911" y="0"/>
                    </a:moveTo>
                    <a:lnTo>
                      <a:pt x="0" y="2854"/>
                    </a:lnTo>
                    <a:lnTo>
                      <a:pt x="107" y="2925"/>
                    </a:lnTo>
                    <a:cubicBezTo>
                      <a:pt x="1731" y="2604"/>
                      <a:pt x="3122" y="1641"/>
                      <a:pt x="3996" y="303"/>
                    </a:cubicBezTo>
                    <a:lnTo>
                      <a:pt x="3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93;p30">
                <a:extLst>
                  <a:ext uri="{FF2B5EF4-FFF2-40B4-BE49-F238E27FC236}">
                    <a16:creationId xmlns:a16="http://schemas.microsoft.com/office/drawing/2014/main" id="{5B3B3DE0-802B-F25D-8F22-1E2403748760}"/>
                  </a:ext>
                </a:extLst>
              </p:cNvPr>
              <p:cNvSpPr/>
              <p:nvPr/>
            </p:nvSpPr>
            <p:spPr>
              <a:xfrm>
                <a:off x="3681043" y="3733768"/>
                <a:ext cx="73220" cy="132089"/>
              </a:xfrm>
              <a:custGeom>
                <a:avLst/>
                <a:gdLst/>
                <a:ahLst/>
                <a:cxnLst/>
                <a:rect l="l" t="t" r="r" b="b"/>
                <a:pathLst>
                  <a:path w="2551" h="4602" extrusionOk="0">
                    <a:moveTo>
                      <a:pt x="928" y="0"/>
                    </a:moveTo>
                    <a:lnTo>
                      <a:pt x="1" y="2835"/>
                    </a:lnTo>
                    <a:lnTo>
                      <a:pt x="2426" y="4602"/>
                    </a:lnTo>
                    <a:lnTo>
                      <a:pt x="2533" y="4530"/>
                    </a:lnTo>
                    <a:lnTo>
                      <a:pt x="2533" y="4512"/>
                    </a:lnTo>
                    <a:cubicBezTo>
                      <a:pt x="2550" y="4316"/>
                      <a:pt x="2550" y="4102"/>
                      <a:pt x="2550" y="3888"/>
                    </a:cubicBezTo>
                    <a:cubicBezTo>
                      <a:pt x="2550" y="2407"/>
                      <a:pt x="2034" y="1052"/>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94;p30">
                <a:extLst>
                  <a:ext uri="{FF2B5EF4-FFF2-40B4-BE49-F238E27FC236}">
                    <a16:creationId xmlns:a16="http://schemas.microsoft.com/office/drawing/2014/main" id="{94B057FC-0AB8-D10B-4D6C-39438A457531}"/>
                  </a:ext>
                </a:extLst>
              </p:cNvPr>
              <p:cNvSpPr/>
              <p:nvPr/>
            </p:nvSpPr>
            <p:spPr>
              <a:xfrm>
                <a:off x="3370294" y="2210355"/>
                <a:ext cx="601030" cy="659670"/>
              </a:xfrm>
              <a:custGeom>
                <a:avLst/>
                <a:gdLst/>
                <a:ahLst/>
                <a:cxnLst/>
                <a:rect l="l" t="t" r="r" b="b"/>
                <a:pathLst>
                  <a:path w="20940" h="22983" extrusionOk="0">
                    <a:moveTo>
                      <a:pt x="14697" y="1"/>
                    </a:moveTo>
                    <a:lnTo>
                      <a:pt x="12450" y="2141"/>
                    </a:lnTo>
                    <a:cubicBezTo>
                      <a:pt x="12450" y="2141"/>
                      <a:pt x="10880" y="7758"/>
                      <a:pt x="4122" y="14928"/>
                    </a:cubicBezTo>
                    <a:cubicBezTo>
                      <a:pt x="3568" y="15517"/>
                      <a:pt x="2926" y="16070"/>
                      <a:pt x="2284" y="16659"/>
                    </a:cubicBezTo>
                    <a:cubicBezTo>
                      <a:pt x="1553" y="17282"/>
                      <a:pt x="804" y="17943"/>
                      <a:pt x="1" y="18585"/>
                    </a:cubicBezTo>
                    <a:lnTo>
                      <a:pt x="3337" y="22723"/>
                    </a:lnTo>
                    <a:cubicBezTo>
                      <a:pt x="3337" y="22723"/>
                      <a:pt x="3760" y="22983"/>
                      <a:pt x="4372" y="22983"/>
                    </a:cubicBezTo>
                    <a:cubicBezTo>
                      <a:pt x="5247" y="22983"/>
                      <a:pt x="6509" y="22451"/>
                      <a:pt x="7475" y="19869"/>
                    </a:cubicBezTo>
                    <a:cubicBezTo>
                      <a:pt x="7475" y="19869"/>
                      <a:pt x="18497" y="11487"/>
                      <a:pt x="20939" y="4156"/>
                    </a:cubicBezTo>
                    <a:lnTo>
                      <a:pt x="14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95;p30">
                <a:extLst>
                  <a:ext uri="{FF2B5EF4-FFF2-40B4-BE49-F238E27FC236}">
                    <a16:creationId xmlns:a16="http://schemas.microsoft.com/office/drawing/2014/main" id="{A4AE6D1C-3B07-AE00-E413-31D1227483C7}"/>
                  </a:ext>
                </a:extLst>
              </p:cNvPr>
              <p:cNvSpPr/>
              <p:nvPr/>
            </p:nvSpPr>
            <p:spPr>
              <a:xfrm>
                <a:off x="3749639" y="2817476"/>
                <a:ext cx="483752" cy="1036619"/>
              </a:xfrm>
              <a:custGeom>
                <a:avLst/>
                <a:gdLst/>
                <a:ahLst/>
                <a:cxnLst/>
                <a:rect l="l" t="t" r="r" b="b"/>
                <a:pathLst>
                  <a:path w="16854" h="36116" extrusionOk="0">
                    <a:moveTo>
                      <a:pt x="9684" y="0"/>
                    </a:moveTo>
                    <a:lnTo>
                      <a:pt x="4245" y="2533"/>
                    </a:lnTo>
                    <a:cubicBezTo>
                      <a:pt x="4245" y="2533"/>
                      <a:pt x="0" y="6635"/>
                      <a:pt x="874" y="12164"/>
                    </a:cubicBezTo>
                    <a:cubicBezTo>
                      <a:pt x="928" y="12485"/>
                      <a:pt x="981" y="12842"/>
                      <a:pt x="1052" y="13215"/>
                    </a:cubicBezTo>
                    <a:cubicBezTo>
                      <a:pt x="1178" y="13876"/>
                      <a:pt x="1320" y="14625"/>
                      <a:pt x="1480" y="15446"/>
                    </a:cubicBezTo>
                    <a:cubicBezTo>
                      <a:pt x="2943" y="22615"/>
                      <a:pt x="7544" y="35046"/>
                      <a:pt x="7544" y="35046"/>
                    </a:cubicBezTo>
                    <a:cubicBezTo>
                      <a:pt x="7544" y="35046"/>
                      <a:pt x="8186" y="36116"/>
                      <a:pt x="9370" y="36116"/>
                    </a:cubicBezTo>
                    <a:cubicBezTo>
                      <a:pt x="9962" y="36116"/>
                      <a:pt x="10689" y="35848"/>
                      <a:pt x="11539" y="35046"/>
                    </a:cubicBezTo>
                    <a:cubicBezTo>
                      <a:pt x="11539" y="35046"/>
                      <a:pt x="11539" y="28001"/>
                      <a:pt x="11682" y="25861"/>
                    </a:cubicBezTo>
                    <a:cubicBezTo>
                      <a:pt x="11772" y="24327"/>
                      <a:pt x="12324" y="20992"/>
                      <a:pt x="11717" y="16996"/>
                    </a:cubicBezTo>
                    <a:cubicBezTo>
                      <a:pt x="11610" y="16212"/>
                      <a:pt x="11432" y="15374"/>
                      <a:pt x="11201" y="14535"/>
                    </a:cubicBezTo>
                    <a:cubicBezTo>
                      <a:pt x="11004" y="13750"/>
                      <a:pt x="10737" y="12966"/>
                      <a:pt x="10416" y="12164"/>
                    </a:cubicBezTo>
                    <a:lnTo>
                      <a:pt x="16854" y="8989"/>
                    </a:lnTo>
                    <a:lnTo>
                      <a:pt x="16052" y="3603"/>
                    </a:lnTo>
                    <a:lnTo>
                      <a:pt x="9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96;p30">
                <a:extLst>
                  <a:ext uri="{FF2B5EF4-FFF2-40B4-BE49-F238E27FC236}">
                    <a16:creationId xmlns:a16="http://schemas.microsoft.com/office/drawing/2014/main" id="{0BED4D6B-FEE1-B909-21DA-042550910A9F}"/>
                  </a:ext>
                </a:extLst>
              </p:cNvPr>
              <p:cNvSpPr/>
              <p:nvPr/>
            </p:nvSpPr>
            <p:spPr>
              <a:xfrm>
                <a:off x="3781870" y="3823316"/>
                <a:ext cx="306686" cy="142881"/>
              </a:xfrm>
              <a:custGeom>
                <a:avLst/>
                <a:gdLst/>
                <a:ahLst/>
                <a:cxnLst/>
                <a:rect l="l" t="t" r="r" b="b"/>
                <a:pathLst>
                  <a:path w="10685" h="4978" extrusionOk="0">
                    <a:moveTo>
                      <a:pt x="6421" y="1"/>
                    </a:moveTo>
                    <a:lnTo>
                      <a:pt x="6154" y="286"/>
                    </a:lnTo>
                    <a:cubicBezTo>
                      <a:pt x="5976" y="464"/>
                      <a:pt x="5779" y="625"/>
                      <a:pt x="5565" y="768"/>
                    </a:cubicBezTo>
                    <a:cubicBezTo>
                      <a:pt x="5137" y="1035"/>
                      <a:pt x="4656" y="1232"/>
                      <a:pt x="4157" y="1303"/>
                    </a:cubicBezTo>
                    <a:cubicBezTo>
                      <a:pt x="4067" y="1320"/>
                      <a:pt x="3960" y="1339"/>
                      <a:pt x="3871" y="1356"/>
                    </a:cubicBezTo>
                    <a:cubicBezTo>
                      <a:pt x="3603" y="1410"/>
                      <a:pt x="3353" y="1482"/>
                      <a:pt x="3104" y="1570"/>
                    </a:cubicBezTo>
                    <a:cubicBezTo>
                      <a:pt x="2890" y="1660"/>
                      <a:pt x="2676" y="1748"/>
                      <a:pt x="2462" y="1855"/>
                    </a:cubicBezTo>
                    <a:cubicBezTo>
                      <a:pt x="2176" y="2017"/>
                      <a:pt x="1891" y="2195"/>
                      <a:pt x="1641" y="2409"/>
                    </a:cubicBezTo>
                    <a:cubicBezTo>
                      <a:pt x="1427" y="2569"/>
                      <a:pt x="1249" y="2766"/>
                      <a:pt x="1070" y="2961"/>
                    </a:cubicBezTo>
                    <a:cubicBezTo>
                      <a:pt x="590" y="3532"/>
                      <a:pt x="214" y="4210"/>
                      <a:pt x="0" y="4977"/>
                    </a:cubicBezTo>
                    <a:lnTo>
                      <a:pt x="10684" y="4977"/>
                    </a:lnTo>
                    <a:lnTo>
                      <a:pt x="10523" y="2105"/>
                    </a:lnTo>
                    <a:lnTo>
                      <a:pt x="104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97;p30">
                <a:extLst>
                  <a:ext uri="{FF2B5EF4-FFF2-40B4-BE49-F238E27FC236}">
                    <a16:creationId xmlns:a16="http://schemas.microsoft.com/office/drawing/2014/main" id="{35FC6B27-8928-EACC-7C96-622A21B95E23}"/>
                  </a:ext>
                </a:extLst>
              </p:cNvPr>
              <p:cNvSpPr/>
              <p:nvPr/>
            </p:nvSpPr>
            <p:spPr>
              <a:xfrm>
                <a:off x="3990213" y="3883732"/>
                <a:ext cx="98335" cy="82462"/>
              </a:xfrm>
              <a:custGeom>
                <a:avLst/>
                <a:gdLst/>
                <a:ahLst/>
                <a:cxnLst/>
                <a:rect l="l" t="t" r="r" b="b"/>
                <a:pathLst>
                  <a:path w="3426" h="2873" extrusionOk="0">
                    <a:moveTo>
                      <a:pt x="3247" y="0"/>
                    </a:moveTo>
                    <a:cubicBezTo>
                      <a:pt x="1570" y="0"/>
                      <a:pt x="196" y="1249"/>
                      <a:pt x="1" y="2872"/>
                    </a:cubicBezTo>
                    <a:lnTo>
                      <a:pt x="3425" y="2872"/>
                    </a:lnTo>
                    <a:lnTo>
                      <a:pt x="3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98;p30">
                <a:extLst>
                  <a:ext uri="{FF2B5EF4-FFF2-40B4-BE49-F238E27FC236}">
                    <a16:creationId xmlns:a16="http://schemas.microsoft.com/office/drawing/2014/main" id="{10EADB30-A2EF-B71E-A130-A645C9815F5F}"/>
                  </a:ext>
                </a:extLst>
              </p:cNvPr>
              <p:cNvSpPr/>
              <p:nvPr/>
            </p:nvSpPr>
            <p:spPr>
              <a:xfrm>
                <a:off x="3892973" y="3845359"/>
                <a:ext cx="70666" cy="52726"/>
              </a:xfrm>
              <a:custGeom>
                <a:avLst/>
                <a:gdLst/>
                <a:ahLst/>
                <a:cxnLst/>
                <a:rect l="l" t="t" r="r" b="b"/>
                <a:pathLst>
                  <a:path w="2462" h="1837" extrusionOk="0">
                    <a:moveTo>
                      <a:pt x="1694" y="0"/>
                    </a:moveTo>
                    <a:cubicBezTo>
                      <a:pt x="1266" y="267"/>
                      <a:pt x="785" y="464"/>
                      <a:pt x="286" y="535"/>
                    </a:cubicBezTo>
                    <a:cubicBezTo>
                      <a:pt x="196" y="552"/>
                      <a:pt x="89" y="571"/>
                      <a:pt x="0" y="588"/>
                    </a:cubicBezTo>
                    <a:lnTo>
                      <a:pt x="999" y="1587"/>
                    </a:lnTo>
                    <a:cubicBezTo>
                      <a:pt x="1159" y="1748"/>
                      <a:pt x="1373" y="1836"/>
                      <a:pt x="1570" y="1836"/>
                    </a:cubicBezTo>
                    <a:cubicBezTo>
                      <a:pt x="1784" y="1836"/>
                      <a:pt x="1998" y="1748"/>
                      <a:pt x="2141" y="1587"/>
                    </a:cubicBezTo>
                    <a:cubicBezTo>
                      <a:pt x="2462" y="1284"/>
                      <a:pt x="2462" y="766"/>
                      <a:pt x="2141" y="445"/>
                    </a:cubicBezTo>
                    <a:lnTo>
                      <a:pt x="1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99;p30">
                <a:extLst>
                  <a:ext uri="{FF2B5EF4-FFF2-40B4-BE49-F238E27FC236}">
                    <a16:creationId xmlns:a16="http://schemas.microsoft.com/office/drawing/2014/main" id="{D4EADCFB-1FED-F3C9-5E9A-C6DAC151B6F8}"/>
                  </a:ext>
                </a:extLst>
              </p:cNvPr>
              <p:cNvSpPr/>
              <p:nvPr/>
            </p:nvSpPr>
            <p:spPr>
              <a:xfrm>
                <a:off x="3828969" y="3868377"/>
                <a:ext cx="87571" cy="76808"/>
              </a:xfrm>
              <a:custGeom>
                <a:avLst/>
                <a:gdLst/>
                <a:ahLst/>
                <a:cxnLst/>
                <a:rect l="l" t="t" r="r" b="b"/>
                <a:pathLst>
                  <a:path w="3051" h="2676" extrusionOk="0">
                    <a:moveTo>
                      <a:pt x="1463" y="0"/>
                    </a:moveTo>
                    <a:cubicBezTo>
                      <a:pt x="1249" y="90"/>
                      <a:pt x="1035" y="178"/>
                      <a:pt x="821" y="285"/>
                    </a:cubicBezTo>
                    <a:cubicBezTo>
                      <a:pt x="535" y="447"/>
                      <a:pt x="250" y="625"/>
                      <a:pt x="0" y="839"/>
                    </a:cubicBezTo>
                    <a:lnTo>
                      <a:pt x="1588" y="2426"/>
                    </a:lnTo>
                    <a:cubicBezTo>
                      <a:pt x="1748" y="2587"/>
                      <a:pt x="1962" y="2675"/>
                      <a:pt x="2159" y="2675"/>
                    </a:cubicBezTo>
                    <a:cubicBezTo>
                      <a:pt x="2373" y="2675"/>
                      <a:pt x="2587" y="2587"/>
                      <a:pt x="2747" y="2426"/>
                    </a:cubicBezTo>
                    <a:cubicBezTo>
                      <a:pt x="3051" y="2123"/>
                      <a:pt x="3051" y="1605"/>
                      <a:pt x="2747" y="1284"/>
                    </a:cubicBezTo>
                    <a:lnTo>
                      <a:pt x="1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00;p30">
                <a:extLst>
                  <a:ext uri="{FF2B5EF4-FFF2-40B4-BE49-F238E27FC236}">
                    <a16:creationId xmlns:a16="http://schemas.microsoft.com/office/drawing/2014/main" id="{E8952BE0-23C7-D66E-3213-70B06EEA4C3C}"/>
                  </a:ext>
                </a:extLst>
              </p:cNvPr>
              <p:cNvSpPr/>
              <p:nvPr/>
            </p:nvSpPr>
            <p:spPr>
              <a:xfrm>
                <a:off x="3781870" y="3966163"/>
                <a:ext cx="306686" cy="31774"/>
              </a:xfrm>
              <a:custGeom>
                <a:avLst/>
                <a:gdLst/>
                <a:ahLst/>
                <a:cxnLst/>
                <a:rect l="l" t="t" r="r" b="b"/>
                <a:pathLst>
                  <a:path w="10685" h="1107" extrusionOk="0">
                    <a:moveTo>
                      <a:pt x="0" y="0"/>
                    </a:moveTo>
                    <a:lnTo>
                      <a:pt x="0" y="1106"/>
                    </a:lnTo>
                    <a:lnTo>
                      <a:pt x="10684" y="1106"/>
                    </a:lnTo>
                    <a:lnTo>
                      <a:pt x="10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01;p30">
                <a:extLst>
                  <a:ext uri="{FF2B5EF4-FFF2-40B4-BE49-F238E27FC236}">
                    <a16:creationId xmlns:a16="http://schemas.microsoft.com/office/drawing/2014/main" id="{67E2EC70-4A34-EBBE-6620-05B847E91FD1}"/>
                  </a:ext>
                </a:extLst>
              </p:cNvPr>
              <p:cNvSpPr/>
              <p:nvPr/>
            </p:nvSpPr>
            <p:spPr>
              <a:xfrm>
                <a:off x="3781870" y="3997906"/>
                <a:ext cx="52784" cy="23019"/>
              </a:xfrm>
              <a:custGeom>
                <a:avLst/>
                <a:gdLst/>
                <a:ahLst/>
                <a:cxnLst/>
                <a:rect l="l" t="t" r="r" b="b"/>
                <a:pathLst>
                  <a:path w="1839" h="802" extrusionOk="0">
                    <a:moveTo>
                      <a:pt x="0" y="0"/>
                    </a:moveTo>
                    <a:lnTo>
                      <a:pt x="393" y="802"/>
                    </a:lnTo>
                    <a:lnTo>
                      <a:pt x="1446" y="802"/>
                    </a:lnTo>
                    <a:lnTo>
                      <a:pt x="1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02;p30">
                <a:extLst>
                  <a:ext uri="{FF2B5EF4-FFF2-40B4-BE49-F238E27FC236}">
                    <a16:creationId xmlns:a16="http://schemas.microsoft.com/office/drawing/2014/main" id="{7B46A5D2-0FF6-259E-1CF5-1FA2F0A9861E}"/>
                  </a:ext>
                </a:extLst>
              </p:cNvPr>
              <p:cNvSpPr/>
              <p:nvPr/>
            </p:nvSpPr>
            <p:spPr>
              <a:xfrm>
                <a:off x="3899603" y="3997906"/>
                <a:ext cx="52784" cy="23019"/>
              </a:xfrm>
              <a:custGeom>
                <a:avLst/>
                <a:gdLst/>
                <a:ahLst/>
                <a:cxnLst/>
                <a:rect l="l" t="t" r="r" b="b"/>
                <a:pathLst>
                  <a:path w="1839" h="802" extrusionOk="0">
                    <a:moveTo>
                      <a:pt x="0" y="0"/>
                    </a:moveTo>
                    <a:lnTo>
                      <a:pt x="393" y="802"/>
                    </a:lnTo>
                    <a:lnTo>
                      <a:pt x="1446" y="802"/>
                    </a:lnTo>
                    <a:lnTo>
                      <a:pt x="1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03;p30">
                <a:extLst>
                  <a:ext uri="{FF2B5EF4-FFF2-40B4-BE49-F238E27FC236}">
                    <a16:creationId xmlns:a16="http://schemas.microsoft.com/office/drawing/2014/main" id="{6888C66A-E684-342B-35C4-13857080FFA7}"/>
                  </a:ext>
                </a:extLst>
              </p:cNvPr>
              <p:cNvSpPr/>
              <p:nvPr/>
            </p:nvSpPr>
            <p:spPr>
              <a:xfrm>
                <a:off x="4017336" y="3997906"/>
                <a:ext cx="52239" cy="23019"/>
              </a:xfrm>
              <a:custGeom>
                <a:avLst/>
                <a:gdLst/>
                <a:ahLst/>
                <a:cxnLst/>
                <a:rect l="l" t="t" r="r" b="b"/>
                <a:pathLst>
                  <a:path w="1820" h="802" extrusionOk="0">
                    <a:moveTo>
                      <a:pt x="1" y="0"/>
                    </a:moveTo>
                    <a:lnTo>
                      <a:pt x="376" y="802"/>
                    </a:lnTo>
                    <a:lnTo>
                      <a:pt x="1427" y="802"/>
                    </a:lnTo>
                    <a:lnTo>
                      <a:pt x="18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04;p30">
                <a:extLst>
                  <a:ext uri="{FF2B5EF4-FFF2-40B4-BE49-F238E27FC236}">
                    <a16:creationId xmlns:a16="http://schemas.microsoft.com/office/drawing/2014/main" id="{00DD2734-64CF-0C9C-DA21-6F9DBED6A8B8}"/>
                  </a:ext>
                </a:extLst>
              </p:cNvPr>
              <p:cNvSpPr/>
              <p:nvPr/>
            </p:nvSpPr>
            <p:spPr>
              <a:xfrm>
                <a:off x="3779833" y="3193895"/>
                <a:ext cx="306141" cy="111423"/>
              </a:xfrm>
              <a:custGeom>
                <a:avLst/>
                <a:gdLst/>
                <a:ahLst/>
                <a:cxnLst/>
                <a:rect l="l" t="t" r="r" b="b"/>
                <a:pathLst>
                  <a:path w="10666" h="3882" extrusionOk="0">
                    <a:moveTo>
                      <a:pt x="2172" y="0"/>
                    </a:moveTo>
                    <a:cubicBezTo>
                      <a:pt x="1296" y="0"/>
                      <a:pt x="556" y="48"/>
                      <a:pt x="0" y="100"/>
                    </a:cubicBezTo>
                    <a:cubicBezTo>
                      <a:pt x="126" y="761"/>
                      <a:pt x="268" y="1510"/>
                      <a:pt x="428" y="2331"/>
                    </a:cubicBezTo>
                    <a:cubicBezTo>
                      <a:pt x="915" y="2294"/>
                      <a:pt x="1500" y="2266"/>
                      <a:pt x="2162" y="2266"/>
                    </a:cubicBezTo>
                    <a:cubicBezTo>
                      <a:pt x="4385" y="2266"/>
                      <a:pt x="7477" y="2576"/>
                      <a:pt x="10665" y="3881"/>
                    </a:cubicBezTo>
                    <a:cubicBezTo>
                      <a:pt x="10558" y="3097"/>
                      <a:pt x="10380" y="2259"/>
                      <a:pt x="10149" y="1420"/>
                    </a:cubicBezTo>
                    <a:cubicBezTo>
                      <a:pt x="7153" y="275"/>
                      <a:pt x="4272" y="0"/>
                      <a:pt x="2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05;p30">
                <a:extLst>
                  <a:ext uri="{FF2B5EF4-FFF2-40B4-BE49-F238E27FC236}">
                    <a16:creationId xmlns:a16="http://schemas.microsoft.com/office/drawing/2014/main" id="{38352814-224C-3B87-88F4-045646E28F05}"/>
                  </a:ext>
                </a:extLst>
              </p:cNvPr>
              <p:cNvSpPr/>
              <p:nvPr/>
            </p:nvSpPr>
            <p:spPr>
              <a:xfrm>
                <a:off x="3792117" y="3258903"/>
                <a:ext cx="311250" cy="580164"/>
              </a:xfrm>
              <a:custGeom>
                <a:avLst/>
                <a:gdLst/>
                <a:ahLst/>
                <a:cxnLst/>
                <a:rect l="l" t="t" r="r" b="b"/>
                <a:pathLst>
                  <a:path w="10844" h="20213" extrusionOk="0">
                    <a:moveTo>
                      <a:pt x="1734" y="1"/>
                    </a:moveTo>
                    <a:cubicBezTo>
                      <a:pt x="1072" y="1"/>
                      <a:pt x="487" y="29"/>
                      <a:pt x="0" y="66"/>
                    </a:cubicBezTo>
                    <a:cubicBezTo>
                      <a:pt x="1463" y="7235"/>
                      <a:pt x="6064" y="19666"/>
                      <a:pt x="6064" y="19666"/>
                    </a:cubicBezTo>
                    <a:cubicBezTo>
                      <a:pt x="6064" y="19666"/>
                      <a:pt x="6968" y="20213"/>
                      <a:pt x="8151" y="20213"/>
                    </a:cubicBezTo>
                    <a:cubicBezTo>
                      <a:pt x="8743" y="20213"/>
                      <a:pt x="9405" y="20076"/>
                      <a:pt x="10059" y="19666"/>
                    </a:cubicBezTo>
                    <a:cubicBezTo>
                      <a:pt x="10059" y="19666"/>
                      <a:pt x="10059" y="12621"/>
                      <a:pt x="10202" y="10481"/>
                    </a:cubicBezTo>
                    <a:cubicBezTo>
                      <a:pt x="10292" y="8947"/>
                      <a:pt x="10844" y="5612"/>
                      <a:pt x="10237" y="1616"/>
                    </a:cubicBezTo>
                    <a:cubicBezTo>
                      <a:pt x="7049" y="311"/>
                      <a:pt x="3957"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06;p30">
                <a:extLst>
                  <a:ext uri="{FF2B5EF4-FFF2-40B4-BE49-F238E27FC236}">
                    <a16:creationId xmlns:a16="http://schemas.microsoft.com/office/drawing/2014/main" id="{BA1FB065-9F93-4E97-BD1F-DE91CDC3E5B2}"/>
                  </a:ext>
                </a:extLst>
              </p:cNvPr>
              <p:cNvSpPr/>
              <p:nvPr/>
            </p:nvSpPr>
            <p:spPr>
              <a:xfrm>
                <a:off x="4645434" y="2880418"/>
                <a:ext cx="999306" cy="917074"/>
              </a:xfrm>
              <a:custGeom>
                <a:avLst/>
                <a:gdLst/>
                <a:ahLst/>
                <a:cxnLst/>
                <a:rect l="l" t="t" r="r" b="b"/>
                <a:pathLst>
                  <a:path w="34816" h="31951" extrusionOk="0">
                    <a:moveTo>
                      <a:pt x="3425" y="0"/>
                    </a:moveTo>
                    <a:lnTo>
                      <a:pt x="1" y="8187"/>
                    </a:lnTo>
                    <a:cubicBezTo>
                      <a:pt x="1" y="8187"/>
                      <a:pt x="7563" y="14233"/>
                      <a:pt x="12966" y="17550"/>
                    </a:cubicBezTo>
                    <a:cubicBezTo>
                      <a:pt x="13342" y="17783"/>
                      <a:pt x="13715" y="18014"/>
                      <a:pt x="14072" y="18211"/>
                    </a:cubicBezTo>
                    <a:cubicBezTo>
                      <a:pt x="14233" y="18318"/>
                      <a:pt x="14412" y="18406"/>
                      <a:pt x="14590" y="18532"/>
                    </a:cubicBezTo>
                    <a:cubicBezTo>
                      <a:pt x="20029" y="21813"/>
                      <a:pt x="28287" y="29019"/>
                      <a:pt x="30071" y="31908"/>
                    </a:cubicBezTo>
                    <a:cubicBezTo>
                      <a:pt x="30071" y="31908"/>
                      <a:pt x="30333" y="31951"/>
                      <a:pt x="30737" y="31951"/>
                    </a:cubicBezTo>
                    <a:cubicBezTo>
                      <a:pt x="31853" y="31951"/>
                      <a:pt x="34055" y="31624"/>
                      <a:pt x="34815" y="29161"/>
                    </a:cubicBezTo>
                    <a:cubicBezTo>
                      <a:pt x="34815" y="29161"/>
                      <a:pt x="27591" y="17443"/>
                      <a:pt x="22348" y="12735"/>
                    </a:cubicBezTo>
                    <a:cubicBezTo>
                      <a:pt x="21581" y="12057"/>
                      <a:pt x="20849" y="11522"/>
                      <a:pt x="20190" y="11184"/>
                    </a:cubicBezTo>
                    <a:cubicBezTo>
                      <a:pt x="20100" y="11148"/>
                      <a:pt x="20029" y="11112"/>
                      <a:pt x="19941" y="11077"/>
                    </a:cubicBezTo>
                    <a:cubicBezTo>
                      <a:pt x="16944" y="9453"/>
                      <a:pt x="13145" y="3800"/>
                      <a:pt x="12788" y="1035"/>
                    </a:cubicBezTo>
                    <a:lnTo>
                      <a:pt x="34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07;p30">
                <a:extLst>
                  <a:ext uri="{FF2B5EF4-FFF2-40B4-BE49-F238E27FC236}">
                    <a16:creationId xmlns:a16="http://schemas.microsoft.com/office/drawing/2014/main" id="{EAE85F3B-EE8D-520A-A5B7-554BD6D7A40F}"/>
                  </a:ext>
                </a:extLst>
              </p:cNvPr>
              <p:cNvSpPr/>
              <p:nvPr/>
            </p:nvSpPr>
            <p:spPr>
              <a:xfrm>
                <a:off x="5495680" y="3692839"/>
                <a:ext cx="267249" cy="326835"/>
              </a:xfrm>
              <a:custGeom>
                <a:avLst/>
                <a:gdLst/>
                <a:ahLst/>
                <a:cxnLst/>
                <a:rect l="l" t="t" r="r" b="b"/>
                <a:pathLst>
                  <a:path w="9311" h="11387" extrusionOk="0">
                    <a:moveTo>
                      <a:pt x="3365" y="0"/>
                    </a:moveTo>
                    <a:cubicBezTo>
                      <a:pt x="2857" y="0"/>
                      <a:pt x="2434" y="165"/>
                      <a:pt x="2195" y="285"/>
                    </a:cubicBezTo>
                    <a:cubicBezTo>
                      <a:pt x="2069" y="337"/>
                      <a:pt x="1981" y="392"/>
                      <a:pt x="1927" y="427"/>
                    </a:cubicBezTo>
                    <a:cubicBezTo>
                      <a:pt x="1874" y="444"/>
                      <a:pt x="1767" y="480"/>
                      <a:pt x="1660" y="534"/>
                    </a:cubicBezTo>
                    <a:cubicBezTo>
                      <a:pt x="1142" y="784"/>
                      <a:pt x="0" y="1550"/>
                      <a:pt x="269" y="3262"/>
                    </a:cubicBezTo>
                    <a:cubicBezTo>
                      <a:pt x="340" y="3690"/>
                      <a:pt x="483" y="4119"/>
                      <a:pt x="732" y="4565"/>
                    </a:cubicBezTo>
                    <a:cubicBezTo>
                      <a:pt x="982" y="5029"/>
                      <a:pt x="1427" y="5921"/>
                      <a:pt x="1606" y="6670"/>
                    </a:cubicBezTo>
                    <a:cubicBezTo>
                      <a:pt x="1624" y="6812"/>
                      <a:pt x="2409" y="10165"/>
                      <a:pt x="4423" y="11128"/>
                    </a:cubicBezTo>
                    <a:cubicBezTo>
                      <a:pt x="4785" y="11301"/>
                      <a:pt x="5162" y="11386"/>
                      <a:pt x="5550" y="11386"/>
                    </a:cubicBezTo>
                    <a:cubicBezTo>
                      <a:pt x="6005" y="11386"/>
                      <a:pt x="6475" y="11269"/>
                      <a:pt x="6956" y="11039"/>
                    </a:cubicBezTo>
                    <a:cubicBezTo>
                      <a:pt x="7010" y="11003"/>
                      <a:pt x="7046" y="10986"/>
                      <a:pt x="7063" y="10967"/>
                    </a:cubicBezTo>
                    <a:cubicBezTo>
                      <a:pt x="7117" y="10950"/>
                      <a:pt x="7206" y="10914"/>
                      <a:pt x="7206" y="10914"/>
                    </a:cubicBezTo>
                    <a:cubicBezTo>
                      <a:pt x="8098" y="10468"/>
                      <a:pt x="8651" y="9826"/>
                      <a:pt x="8829" y="8970"/>
                    </a:cubicBezTo>
                    <a:cubicBezTo>
                      <a:pt x="9310" y="6794"/>
                      <a:pt x="7153" y="4119"/>
                      <a:pt x="7063" y="4011"/>
                    </a:cubicBezTo>
                    <a:cubicBezTo>
                      <a:pt x="6582" y="3405"/>
                      <a:pt x="6154" y="2513"/>
                      <a:pt x="5940" y="2033"/>
                    </a:cubicBezTo>
                    <a:cubicBezTo>
                      <a:pt x="5726" y="1569"/>
                      <a:pt x="5476" y="1176"/>
                      <a:pt x="5191" y="855"/>
                    </a:cubicBezTo>
                    <a:cubicBezTo>
                      <a:pt x="4568" y="195"/>
                      <a:pt x="3917"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08;p30">
                <a:extLst>
                  <a:ext uri="{FF2B5EF4-FFF2-40B4-BE49-F238E27FC236}">
                    <a16:creationId xmlns:a16="http://schemas.microsoft.com/office/drawing/2014/main" id="{A955AB8C-8A02-E524-532E-45D27D7EE4E5}"/>
                  </a:ext>
                </a:extLst>
              </p:cNvPr>
              <p:cNvSpPr/>
              <p:nvPr/>
            </p:nvSpPr>
            <p:spPr>
              <a:xfrm>
                <a:off x="5515140" y="3700273"/>
                <a:ext cx="292823" cy="303271"/>
              </a:xfrm>
              <a:custGeom>
                <a:avLst/>
                <a:gdLst/>
                <a:ahLst/>
                <a:cxnLst/>
                <a:rect l="l" t="t" r="r" b="b"/>
                <a:pathLst>
                  <a:path w="10202" h="10566" extrusionOk="0">
                    <a:moveTo>
                      <a:pt x="2979" y="1"/>
                    </a:moveTo>
                    <a:cubicBezTo>
                      <a:pt x="2267" y="1"/>
                      <a:pt x="1731" y="382"/>
                      <a:pt x="1731" y="382"/>
                    </a:cubicBezTo>
                    <a:cubicBezTo>
                      <a:pt x="1731" y="382"/>
                      <a:pt x="0" y="882"/>
                      <a:pt x="304" y="2789"/>
                    </a:cubicBezTo>
                    <a:cubicBezTo>
                      <a:pt x="357" y="3200"/>
                      <a:pt x="518" y="3593"/>
                      <a:pt x="714" y="3967"/>
                    </a:cubicBezTo>
                    <a:cubicBezTo>
                      <a:pt x="963" y="4449"/>
                      <a:pt x="1445" y="5376"/>
                      <a:pt x="1624" y="6178"/>
                    </a:cubicBezTo>
                    <a:cubicBezTo>
                      <a:pt x="1624" y="6178"/>
                      <a:pt x="2617" y="10565"/>
                      <a:pt x="5176" y="10565"/>
                    </a:cubicBezTo>
                    <a:cubicBezTo>
                      <a:pt x="5586" y="10565"/>
                      <a:pt x="6035" y="10453"/>
                      <a:pt x="6528" y="10192"/>
                    </a:cubicBezTo>
                    <a:cubicBezTo>
                      <a:pt x="10202" y="8551"/>
                      <a:pt x="6368" y="3860"/>
                      <a:pt x="6368" y="3860"/>
                    </a:cubicBezTo>
                    <a:cubicBezTo>
                      <a:pt x="5850" y="3217"/>
                      <a:pt x="5405" y="2273"/>
                      <a:pt x="5191" y="1791"/>
                    </a:cubicBezTo>
                    <a:cubicBezTo>
                      <a:pt x="5012" y="1398"/>
                      <a:pt x="4798" y="1024"/>
                      <a:pt x="4513" y="721"/>
                    </a:cubicBezTo>
                    <a:cubicBezTo>
                      <a:pt x="3995" y="167"/>
                      <a:pt x="3449" y="1"/>
                      <a:pt x="2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09;p30">
                <a:extLst>
                  <a:ext uri="{FF2B5EF4-FFF2-40B4-BE49-F238E27FC236}">
                    <a16:creationId xmlns:a16="http://schemas.microsoft.com/office/drawing/2014/main" id="{688F2BC6-4D8C-8321-E152-002135DE3EF3}"/>
                  </a:ext>
                </a:extLst>
              </p:cNvPr>
              <p:cNvSpPr/>
              <p:nvPr/>
            </p:nvSpPr>
            <p:spPr>
              <a:xfrm>
                <a:off x="5578110" y="3821221"/>
                <a:ext cx="119288" cy="77554"/>
              </a:xfrm>
              <a:custGeom>
                <a:avLst/>
                <a:gdLst/>
                <a:ahLst/>
                <a:cxnLst/>
                <a:rect l="l" t="t" r="r" b="b"/>
                <a:pathLst>
                  <a:path w="4156" h="2702" extrusionOk="0">
                    <a:moveTo>
                      <a:pt x="3281" y="1"/>
                    </a:moveTo>
                    <a:cubicBezTo>
                      <a:pt x="3174" y="1"/>
                      <a:pt x="3065" y="24"/>
                      <a:pt x="2961" y="74"/>
                    </a:cubicBezTo>
                    <a:lnTo>
                      <a:pt x="536" y="1269"/>
                    </a:lnTo>
                    <a:cubicBezTo>
                      <a:pt x="160" y="1448"/>
                      <a:pt x="1" y="1893"/>
                      <a:pt x="179" y="2285"/>
                    </a:cubicBezTo>
                    <a:cubicBezTo>
                      <a:pt x="306" y="2552"/>
                      <a:pt x="577" y="2701"/>
                      <a:pt x="857" y="2701"/>
                    </a:cubicBezTo>
                    <a:cubicBezTo>
                      <a:pt x="971" y="2701"/>
                      <a:pt x="1087" y="2676"/>
                      <a:pt x="1195" y="2625"/>
                    </a:cubicBezTo>
                    <a:lnTo>
                      <a:pt x="3620" y="1448"/>
                    </a:lnTo>
                    <a:cubicBezTo>
                      <a:pt x="3996" y="1251"/>
                      <a:pt x="4155" y="806"/>
                      <a:pt x="3960" y="430"/>
                    </a:cubicBezTo>
                    <a:cubicBezTo>
                      <a:pt x="3831" y="160"/>
                      <a:pt x="3562" y="1"/>
                      <a:pt x="3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10;p30">
                <a:extLst>
                  <a:ext uri="{FF2B5EF4-FFF2-40B4-BE49-F238E27FC236}">
                    <a16:creationId xmlns:a16="http://schemas.microsoft.com/office/drawing/2014/main" id="{DC12E292-3059-6CC0-3231-D310CA520130}"/>
                  </a:ext>
                </a:extLst>
              </p:cNvPr>
              <p:cNvSpPr/>
              <p:nvPr/>
            </p:nvSpPr>
            <p:spPr>
              <a:xfrm>
                <a:off x="5543784" y="3751505"/>
                <a:ext cx="119345" cy="77353"/>
              </a:xfrm>
              <a:custGeom>
                <a:avLst/>
                <a:gdLst/>
                <a:ahLst/>
                <a:cxnLst/>
                <a:rect l="l" t="t" r="r" b="b"/>
                <a:pathLst>
                  <a:path w="4158" h="2695" extrusionOk="0">
                    <a:moveTo>
                      <a:pt x="3297" y="1"/>
                    </a:moveTo>
                    <a:cubicBezTo>
                      <a:pt x="3184" y="1"/>
                      <a:pt x="3070" y="25"/>
                      <a:pt x="2961" y="77"/>
                    </a:cubicBezTo>
                    <a:lnTo>
                      <a:pt x="536" y="1254"/>
                    </a:lnTo>
                    <a:cubicBezTo>
                      <a:pt x="162" y="1451"/>
                      <a:pt x="1" y="1896"/>
                      <a:pt x="179" y="2271"/>
                    </a:cubicBezTo>
                    <a:cubicBezTo>
                      <a:pt x="319" y="2536"/>
                      <a:pt x="582" y="2694"/>
                      <a:pt x="858" y="2694"/>
                    </a:cubicBezTo>
                    <a:cubicBezTo>
                      <a:pt x="971" y="2694"/>
                      <a:pt x="1087" y="2667"/>
                      <a:pt x="1197" y="2610"/>
                    </a:cubicBezTo>
                    <a:lnTo>
                      <a:pt x="3622" y="1432"/>
                    </a:lnTo>
                    <a:cubicBezTo>
                      <a:pt x="3996" y="1254"/>
                      <a:pt x="4157" y="790"/>
                      <a:pt x="3979" y="417"/>
                    </a:cubicBezTo>
                    <a:cubicBezTo>
                      <a:pt x="3839" y="150"/>
                      <a:pt x="3574" y="1"/>
                      <a:pt x="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1;p30">
                <a:extLst>
                  <a:ext uri="{FF2B5EF4-FFF2-40B4-BE49-F238E27FC236}">
                    <a16:creationId xmlns:a16="http://schemas.microsoft.com/office/drawing/2014/main" id="{D855ABA5-ED8D-C793-017E-2318E21126DE}"/>
                  </a:ext>
                </a:extLst>
              </p:cNvPr>
              <p:cNvSpPr/>
              <p:nvPr/>
            </p:nvSpPr>
            <p:spPr>
              <a:xfrm>
                <a:off x="5017575" y="3201386"/>
                <a:ext cx="269287" cy="210935"/>
              </a:xfrm>
              <a:custGeom>
                <a:avLst/>
                <a:gdLst/>
                <a:ahLst/>
                <a:cxnLst/>
                <a:rect l="l" t="t" r="r" b="b"/>
                <a:pathLst>
                  <a:path w="9382" h="7349" extrusionOk="0">
                    <a:moveTo>
                      <a:pt x="7224" y="1"/>
                    </a:moveTo>
                    <a:cubicBezTo>
                      <a:pt x="1945" y="1587"/>
                      <a:pt x="428" y="4619"/>
                      <a:pt x="0" y="6367"/>
                    </a:cubicBezTo>
                    <a:cubicBezTo>
                      <a:pt x="376" y="6600"/>
                      <a:pt x="749" y="6831"/>
                      <a:pt x="1106" y="7028"/>
                    </a:cubicBezTo>
                    <a:cubicBezTo>
                      <a:pt x="1267" y="7135"/>
                      <a:pt x="1446" y="7223"/>
                      <a:pt x="1624" y="7349"/>
                    </a:cubicBezTo>
                    <a:cubicBezTo>
                      <a:pt x="2337" y="5475"/>
                      <a:pt x="4264" y="2854"/>
                      <a:pt x="9382" y="1552"/>
                    </a:cubicBezTo>
                    <a:cubicBezTo>
                      <a:pt x="8615" y="874"/>
                      <a:pt x="7883" y="339"/>
                      <a:pt x="7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12;p30">
                <a:extLst>
                  <a:ext uri="{FF2B5EF4-FFF2-40B4-BE49-F238E27FC236}">
                    <a16:creationId xmlns:a16="http://schemas.microsoft.com/office/drawing/2014/main" id="{A76CA2A5-53CB-BFA5-BFA3-8EC29F883A1B}"/>
                  </a:ext>
                </a:extLst>
              </p:cNvPr>
              <p:cNvSpPr/>
              <p:nvPr/>
            </p:nvSpPr>
            <p:spPr>
              <a:xfrm>
                <a:off x="5064185" y="3245901"/>
                <a:ext cx="580537" cy="551576"/>
              </a:xfrm>
              <a:custGeom>
                <a:avLst/>
                <a:gdLst/>
                <a:ahLst/>
                <a:cxnLst/>
                <a:rect l="l" t="t" r="r" b="b"/>
                <a:pathLst>
                  <a:path w="20226" h="19217" extrusionOk="0">
                    <a:moveTo>
                      <a:pt x="7758" y="1"/>
                    </a:moveTo>
                    <a:cubicBezTo>
                      <a:pt x="2640" y="1303"/>
                      <a:pt x="713" y="3924"/>
                      <a:pt x="0" y="5798"/>
                    </a:cubicBezTo>
                    <a:cubicBezTo>
                      <a:pt x="5439" y="9079"/>
                      <a:pt x="13697" y="16285"/>
                      <a:pt x="15481" y="19174"/>
                    </a:cubicBezTo>
                    <a:cubicBezTo>
                      <a:pt x="15481" y="19174"/>
                      <a:pt x="15743" y="19217"/>
                      <a:pt x="16147" y="19217"/>
                    </a:cubicBezTo>
                    <a:cubicBezTo>
                      <a:pt x="17263" y="19217"/>
                      <a:pt x="19465" y="18890"/>
                      <a:pt x="20225" y="16427"/>
                    </a:cubicBezTo>
                    <a:cubicBezTo>
                      <a:pt x="20225" y="16427"/>
                      <a:pt x="13001" y="4709"/>
                      <a:pt x="7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13;p30">
                <a:extLst>
                  <a:ext uri="{FF2B5EF4-FFF2-40B4-BE49-F238E27FC236}">
                    <a16:creationId xmlns:a16="http://schemas.microsoft.com/office/drawing/2014/main" id="{E8202803-81B6-9FB8-0E80-279C433313FD}"/>
                  </a:ext>
                </a:extLst>
              </p:cNvPr>
              <p:cNvSpPr/>
              <p:nvPr/>
            </p:nvSpPr>
            <p:spPr>
              <a:xfrm>
                <a:off x="3871476" y="2519556"/>
                <a:ext cx="1141039" cy="595893"/>
              </a:xfrm>
              <a:custGeom>
                <a:avLst/>
                <a:gdLst/>
                <a:ahLst/>
                <a:cxnLst/>
                <a:rect l="l" t="t" r="r" b="b"/>
                <a:pathLst>
                  <a:path w="39754" h="20761" extrusionOk="0">
                    <a:moveTo>
                      <a:pt x="28340" y="0"/>
                    </a:moveTo>
                    <a:lnTo>
                      <a:pt x="10362" y="2426"/>
                    </a:lnTo>
                    <a:lnTo>
                      <a:pt x="8293" y="3905"/>
                    </a:lnTo>
                    <a:lnTo>
                      <a:pt x="1551" y="11218"/>
                    </a:lnTo>
                    <a:lnTo>
                      <a:pt x="0" y="12913"/>
                    </a:lnTo>
                    <a:cubicBezTo>
                      <a:pt x="4512" y="18798"/>
                      <a:pt x="12609" y="19369"/>
                      <a:pt x="12609" y="19369"/>
                    </a:cubicBezTo>
                    <a:lnTo>
                      <a:pt x="14856" y="17745"/>
                    </a:lnTo>
                    <a:lnTo>
                      <a:pt x="20278" y="13840"/>
                    </a:lnTo>
                    <a:lnTo>
                      <a:pt x="25272" y="19013"/>
                    </a:lnTo>
                    <a:lnTo>
                      <a:pt x="26967" y="20760"/>
                    </a:lnTo>
                    <a:cubicBezTo>
                      <a:pt x="35385" y="20190"/>
                      <a:pt x="39754" y="13608"/>
                      <a:pt x="39754" y="13608"/>
                    </a:cubicBezTo>
                    <a:lnTo>
                      <a:pt x="38239" y="11503"/>
                    </a:lnTo>
                    <a:lnTo>
                      <a:pt x="30159" y="357"/>
                    </a:lnTo>
                    <a:lnTo>
                      <a:pt x="28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14;p30">
                <a:extLst>
                  <a:ext uri="{FF2B5EF4-FFF2-40B4-BE49-F238E27FC236}">
                    <a16:creationId xmlns:a16="http://schemas.microsoft.com/office/drawing/2014/main" id="{7F393865-C738-1D5D-3362-A28D077FF5BF}"/>
                  </a:ext>
                </a:extLst>
              </p:cNvPr>
              <p:cNvSpPr/>
              <p:nvPr/>
            </p:nvSpPr>
            <p:spPr>
              <a:xfrm>
                <a:off x="4596785" y="2849708"/>
                <a:ext cx="415698" cy="265728"/>
              </a:xfrm>
              <a:custGeom>
                <a:avLst/>
                <a:gdLst/>
                <a:ahLst/>
                <a:cxnLst/>
                <a:rect l="l" t="t" r="r" b="b"/>
                <a:pathLst>
                  <a:path w="14483" h="9258" extrusionOk="0">
                    <a:moveTo>
                      <a:pt x="12968" y="0"/>
                    </a:moveTo>
                    <a:cubicBezTo>
                      <a:pt x="8687" y="5422"/>
                      <a:pt x="2284" y="7063"/>
                      <a:pt x="1" y="7510"/>
                    </a:cubicBezTo>
                    <a:lnTo>
                      <a:pt x="1696" y="9257"/>
                    </a:lnTo>
                    <a:cubicBezTo>
                      <a:pt x="10114" y="8687"/>
                      <a:pt x="14483" y="2105"/>
                      <a:pt x="14483" y="2105"/>
                    </a:cubicBezTo>
                    <a:lnTo>
                      <a:pt x="129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15;p30">
                <a:extLst>
                  <a:ext uri="{FF2B5EF4-FFF2-40B4-BE49-F238E27FC236}">
                    <a16:creationId xmlns:a16="http://schemas.microsoft.com/office/drawing/2014/main" id="{B56090C3-BB77-AA87-E2AB-E444AC29D722}"/>
                  </a:ext>
                </a:extLst>
              </p:cNvPr>
              <p:cNvSpPr/>
              <p:nvPr/>
            </p:nvSpPr>
            <p:spPr>
              <a:xfrm>
                <a:off x="3871476" y="2841499"/>
                <a:ext cx="426433" cy="234011"/>
              </a:xfrm>
              <a:custGeom>
                <a:avLst/>
                <a:gdLst/>
                <a:ahLst/>
                <a:cxnLst/>
                <a:rect l="l" t="t" r="r" b="b"/>
                <a:pathLst>
                  <a:path w="14857" h="8153" extrusionOk="0">
                    <a:moveTo>
                      <a:pt x="1551" y="1"/>
                    </a:moveTo>
                    <a:lnTo>
                      <a:pt x="0" y="1696"/>
                    </a:lnTo>
                    <a:cubicBezTo>
                      <a:pt x="4512" y="7581"/>
                      <a:pt x="12609" y="8152"/>
                      <a:pt x="12609" y="8152"/>
                    </a:cubicBezTo>
                    <a:lnTo>
                      <a:pt x="14856" y="6528"/>
                    </a:lnTo>
                    <a:cubicBezTo>
                      <a:pt x="8240" y="5406"/>
                      <a:pt x="3442" y="1677"/>
                      <a:pt x="1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16;p30">
                <a:extLst>
                  <a:ext uri="{FF2B5EF4-FFF2-40B4-BE49-F238E27FC236}">
                    <a16:creationId xmlns:a16="http://schemas.microsoft.com/office/drawing/2014/main" id="{4C841B70-8729-CBDF-A782-64A281E4E569}"/>
                  </a:ext>
                </a:extLst>
              </p:cNvPr>
              <p:cNvSpPr/>
              <p:nvPr/>
            </p:nvSpPr>
            <p:spPr>
              <a:xfrm>
                <a:off x="4658235" y="1989240"/>
                <a:ext cx="368598" cy="882774"/>
              </a:xfrm>
              <a:custGeom>
                <a:avLst/>
                <a:gdLst/>
                <a:ahLst/>
                <a:cxnLst/>
                <a:rect l="l" t="t" r="r" b="b"/>
                <a:pathLst>
                  <a:path w="12842" h="30756" extrusionOk="0">
                    <a:moveTo>
                      <a:pt x="6563" y="0"/>
                    </a:moveTo>
                    <a:lnTo>
                      <a:pt x="1481" y="4388"/>
                    </a:lnTo>
                    <a:lnTo>
                      <a:pt x="0" y="6652"/>
                    </a:lnTo>
                    <a:cubicBezTo>
                      <a:pt x="3531" y="10095"/>
                      <a:pt x="4495" y="16461"/>
                      <a:pt x="4763" y="19547"/>
                    </a:cubicBezTo>
                    <a:cubicBezTo>
                      <a:pt x="4834" y="20439"/>
                      <a:pt x="4780" y="21331"/>
                      <a:pt x="4637" y="22223"/>
                    </a:cubicBezTo>
                    <a:cubicBezTo>
                      <a:pt x="4459" y="23293"/>
                      <a:pt x="4495" y="24772"/>
                      <a:pt x="5101" y="26146"/>
                    </a:cubicBezTo>
                    <a:cubicBezTo>
                      <a:pt x="6098" y="28383"/>
                      <a:pt x="9188" y="30756"/>
                      <a:pt x="10057" y="30756"/>
                    </a:cubicBezTo>
                    <a:cubicBezTo>
                      <a:pt x="10137" y="30756"/>
                      <a:pt x="10198" y="30736"/>
                      <a:pt x="10237" y="30694"/>
                    </a:cubicBezTo>
                    <a:cubicBezTo>
                      <a:pt x="10701" y="30194"/>
                      <a:pt x="7867" y="27717"/>
                      <a:pt x="7866" y="27716"/>
                    </a:cubicBezTo>
                    <a:lnTo>
                      <a:pt x="7866" y="27716"/>
                    </a:lnTo>
                    <a:cubicBezTo>
                      <a:pt x="7867" y="27717"/>
                      <a:pt x="10416" y="29801"/>
                      <a:pt x="11246" y="29801"/>
                    </a:cubicBezTo>
                    <a:cubicBezTo>
                      <a:pt x="11350" y="29801"/>
                      <a:pt x="11427" y="29768"/>
                      <a:pt x="11469" y="29695"/>
                    </a:cubicBezTo>
                    <a:cubicBezTo>
                      <a:pt x="11861" y="29053"/>
                      <a:pt x="8848" y="26397"/>
                      <a:pt x="8846" y="26396"/>
                    </a:cubicBezTo>
                    <a:lnTo>
                      <a:pt x="8846" y="26396"/>
                    </a:lnTo>
                    <a:cubicBezTo>
                      <a:pt x="8847" y="26397"/>
                      <a:pt x="10780" y="27979"/>
                      <a:pt x="11580" y="27979"/>
                    </a:cubicBezTo>
                    <a:cubicBezTo>
                      <a:pt x="11683" y="27979"/>
                      <a:pt x="11767" y="27953"/>
                      <a:pt x="11826" y="27894"/>
                    </a:cubicBezTo>
                    <a:cubicBezTo>
                      <a:pt x="12360" y="27359"/>
                      <a:pt x="9561" y="24827"/>
                      <a:pt x="9560" y="24827"/>
                    </a:cubicBezTo>
                    <a:lnTo>
                      <a:pt x="9560" y="24827"/>
                    </a:lnTo>
                    <a:cubicBezTo>
                      <a:pt x="9561" y="24827"/>
                      <a:pt x="11324" y="26270"/>
                      <a:pt x="12179" y="26270"/>
                    </a:cubicBezTo>
                    <a:cubicBezTo>
                      <a:pt x="12334" y="26270"/>
                      <a:pt x="12459" y="26223"/>
                      <a:pt x="12539" y="26111"/>
                    </a:cubicBezTo>
                    <a:cubicBezTo>
                      <a:pt x="12841" y="25683"/>
                      <a:pt x="9899" y="23239"/>
                      <a:pt x="9899" y="23239"/>
                    </a:cubicBezTo>
                    <a:cubicBezTo>
                      <a:pt x="9899" y="23239"/>
                      <a:pt x="10666" y="15819"/>
                      <a:pt x="9899" y="10880"/>
                    </a:cubicBezTo>
                    <a:cubicBezTo>
                      <a:pt x="9079" y="5600"/>
                      <a:pt x="6563" y="0"/>
                      <a:pt x="6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17;p30">
                <a:extLst>
                  <a:ext uri="{FF2B5EF4-FFF2-40B4-BE49-F238E27FC236}">
                    <a16:creationId xmlns:a16="http://schemas.microsoft.com/office/drawing/2014/main" id="{CABF8596-6978-4268-B59F-CD5F175AA0C0}"/>
                  </a:ext>
                </a:extLst>
              </p:cNvPr>
              <p:cNvSpPr/>
              <p:nvPr/>
            </p:nvSpPr>
            <p:spPr>
              <a:xfrm>
                <a:off x="3824865" y="1667698"/>
                <a:ext cx="912252" cy="1001028"/>
              </a:xfrm>
              <a:custGeom>
                <a:avLst/>
                <a:gdLst/>
                <a:ahLst/>
                <a:cxnLst/>
                <a:rect l="l" t="t" r="r" b="b"/>
                <a:pathLst>
                  <a:path w="31783" h="34876" extrusionOk="0">
                    <a:moveTo>
                      <a:pt x="12154" y="0"/>
                    </a:moveTo>
                    <a:cubicBezTo>
                      <a:pt x="11569" y="0"/>
                      <a:pt x="11043" y="29"/>
                      <a:pt x="10613" y="91"/>
                    </a:cubicBezTo>
                    <a:cubicBezTo>
                      <a:pt x="10345" y="145"/>
                      <a:pt x="10095" y="198"/>
                      <a:pt x="9917" y="270"/>
                    </a:cubicBezTo>
                    <a:cubicBezTo>
                      <a:pt x="8651" y="733"/>
                      <a:pt x="7527" y="1251"/>
                      <a:pt x="6547" y="1786"/>
                    </a:cubicBezTo>
                    <a:cubicBezTo>
                      <a:pt x="3693" y="3356"/>
                      <a:pt x="2105" y="4978"/>
                      <a:pt x="2105" y="4978"/>
                    </a:cubicBezTo>
                    <a:cubicBezTo>
                      <a:pt x="1" y="16946"/>
                      <a:pt x="5298" y="20602"/>
                      <a:pt x="6939" y="22760"/>
                    </a:cubicBezTo>
                    <a:cubicBezTo>
                      <a:pt x="8561" y="24918"/>
                      <a:pt x="9917" y="33585"/>
                      <a:pt x="9917" y="33585"/>
                    </a:cubicBezTo>
                    <a:cubicBezTo>
                      <a:pt x="12865" y="34521"/>
                      <a:pt x="15557" y="34875"/>
                      <a:pt x="17966" y="34875"/>
                    </a:cubicBezTo>
                    <a:cubicBezTo>
                      <a:pt x="18545" y="34875"/>
                      <a:pt x="19108" y="34855"/>
                      <a:pt x="19655" y="34817"/>
                    </a:cubicBezTo>
                    <a:cubicBezTo>
                      <a:pt x="20101" y="34781"/>
                      <a:pt x="20547" y="34745"/>
                      <a:pt x="20958" y="34691"/>
                    </a:cubicBezTo>
                    <a:cubicBezTo>
                      <a:pt x="22152" y="34531"/>
                      <a:pt x="23240" y="34299"/>
                      <a:pt x="24239" y="34014"/>
                    </a:cubicBezTo>
                    <a:cubicBezTo>
                      <a:pt x="25595" y="33621"/>
                      <a:pt x="26772" y="33140"/>
                      <a:pt x="27771" y="32658"/>
                    </a:cubicBezTo>
                    <a:cubicBezTo>
                      <a:pt x="30392" y="31374"/>
                      <a:pt x="31783" y="30037"/>
                      <a:pt x="31783" y="30037"/>
                    </a:cubicBezTo>
                    <a:cubicBezTo>
                      <a:pt x="30374" y="25721"/>
                      <a:pt x="25844" y="20977"/>
                      <a:pt x="25844" y="20977"/>
                    </a:cubicBezTo>
                    <a:cubicBezTo>
                      <a:pt x="26308" y="19229"/>
                      <a:pt x="26558" y="17588"/>
                      <a:pt x="26646" y="16071"/>
                    </a:cubicBezTo>
                    <a:cubicBezTo>
                      <a:pt x="26718" y="14823"/>
                      <a:pt x="26682" y="13646"/>
                      <a:pt x="26575" y="12559"/>
                    </a:cubicBezTo>
                    <a:cubicBezTo>
                      <a:pt x="25826" y="5335"/>
                      <a:pt x="21545" y="1572"/>
                      <a:pt x="21136" y="1216"/>
                    </a:cubicBezTo>
                    <a:cubicBezTo>
                      <a:pt x="21117" y="1197"/>
                      <a:pt x="21100" y="1197"/>
                      <a:pt x="21100" y="1197"/>
                    </a:cubicBezTo>
                    <a:cubicBezTo>
                      <a:pt x="20796" y="1108"/>
                      <a:pt x="20368" y="1001"/>
                      <a:pt x="19852" y="894"/>
                    </a:cubicBezTo>
                    <a:cubicBezTo>
                      <a:pt x="19726" y="876"/>
                      <a:pt x="19619" y="859"/>
                      <a:pt x="19531" y="823"/>
                    </a:cubicBezTo>
                    <a:cubicBezTo>
                      <a:pt x="19281" y="787"/>
                      <a:pt x="19013" y="733"/>
                      <a:pt x="18727" y="680"/>
                    </a:cubicBezTo>
                    <a:cubicBezTo>
                      <a:pt x="18656" y="662"/>
                      <a:pt x="18603" y="662"/>
                      <a:pt x="18568" y="662"/>
                    </a:cubicBezTo>
                    <a:cubicBezTo>
                      <a:pt x="17372" y="448"/>
                      <a:pt x="15964" y="252"/>
                      <a:pt x="14608" y="127"/>
                    </a:cubicBezTo>
                    <a:cubicBezTo>
                      <a:pt x="13747" y="47"/>
                      <a:pt x="12902" y="0"/>
                      <a:pt x="12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8;p30">
                <a:extLst>
                  <a:ext uri="{FF2B5EF4-FFF2-40B4-BE49-F238E27FC236}">
                    <a16:creationId xmlns:a16="http://schemas.microsoft.com/office/drawing/2014/main" id="{6F0EF0A2-C522-1E48-B884-7E1B8DEBCF07}"/>
                  </a:ext>
                </a:extLst>
              </p:cNvPr>
              <p:cNvSpPr/>
              <p:nvPr/>
            </p:nvSpPr>
            <p:spPr>
              <a:xfrm>
                <a:off x="4356211" y="1686182"/>
                <a:ext cx="527839" cy="493999"/>
              </a:xfrm>
              <a:custGeom>
                <a:avLst/>
                <a:gdLst/>
                <a:ahLst/>
                <a:cxnLst/>
                <a:rect l="l" t="t" r="r" b="b"/>
                <a:pathLst>
                  <a:path w="18390" h="17211" extrusionOk="0">
                    <a:moveTo>
                      <a:pt x="0" y="1"/>
                    </a:moveTo>
                    <a:lnTo>
                      <a:pt x="4050" y="11701"/>
                    </a:lnTo>
                    <a:lnTo>
                      <a:pt x="4371" y="12628"/>
                    </a:lnTo>
                    <a:lnTo>
                      <a:pt x="8133" y="15427"/>
                    </a:lnTo>
                    <a:lnTo>
                      <a:pt x="8597" y="15784"/>
                    </a:lnTo>
                    <a:lnTo>
                      <a:pt x="10523" y="17211"/>
                    </a:lnTo>
                    <a:cubicBezTo>
                      <a:pt x="17943" y="15731"/>
                      <a:pt x="18389" y="9953"/>
                      <a:pt x="18389" y="9953"/>
                    </a:cubicBezTo>
                    <a:cubicBezTo>
                      <a:pt x="17907" y="9453"/>
                      <a:pt x="17426" y="8971"/>
                      <a:pt x="16927" y="8526"/>
                    </a:cubicBezTo>
                    <a:cubicBezTo>
                      <a:pt x="16820" y="8419"/>
                      <a:pt x="16694" y="8312"/>
                      <a:pt x="16570" y="8205"/>
                    </a:cubicBezTo>
                    <a:cubicBezTo>
                      <a:pt x="11308" y="3514"/>
                      <a:pt x="5779" y="1445"/>
                      <a:pt x="2623" y="572"/>
                    </a:cubicBezTo>
                    <a:lnTo>
                      <a:pt x="1339" y="250"/>
                    </a:lnTo>
                    <a:cubicBezTo>
                      <a:pt x="1213" y="232"/>
                      <a:pt x="1106" y="215"/>
                      <a:pt x="1018" y="179"/>
                    </a:cubicBezTo>
                    <a:cubicBezTo>
                      <a:pt x="661" y="108"/>
                      <a:pt x="393" y="72"/>
                      <a:pt x="214" y="36"/>
                    </a:cubicBezTo>
                    <a:cubicBezTo>
                      <a:pt x="143" y="18"/>
                      <a:pt x="90" y="18"/>
                      <a:pt x="55" y="18"/>
                    </a:cubicBezTo>
                    <a:cubicBezTo>
                      <a:pt x="19" y="1"/>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19;p30">
                <a:extLst>
                  <a:ext uri="{FF2B5EF4-FFF2-40B4-BE49-F238E27FC236}">
                    <a16:creationId xmlns:a16="http://schemas.microsoft.com/office/drawing/2014/main" id="{FEDFF99C-30F8-36D8-BB57-F41F77E98A80}"/>
                  </a:ext>
                </a:extLst>
              </p:cNvPr>
              <p:cNvSpPr/>
              <p:nvPr/>
            </p:nvSpPr>
            <p:spPr>
              <a:xfrm>
                <a:off x="4602927" y="1930861"/>
                <a:ext cx="281112" cy="249310"/>
              </a:xfrm>
              <a:custGeom>
                <a:avLst/>
                <a:gdLst/>
                <a:ahLst/>
                <a:cxnLst/>
                <a:rect l="l" t="t" r="r" b="b"/>
                <a:pathLst>
                  <a:path w="9794" h="8686" extrusionOk="0">
                    <a:moveTo>
                      <a:pt x="8331" y="1"/>
                    </a:moveTo>
                    <a:cubicBezTo>
                      <a:pt x="6832" y="4781"/>
                      <a:pt x="1" y="7259"/>
                      <a:pt x="1" y="7259"/>
                    </a:cubicBezTo>
                    <a:lnTo>
                      <a:pt x="1927" y="8686"/>
                    </a:lnTo>
                    <a:cubicBezTo>
                      <a:pt x="9347" y="7206"/>
                      <a:pt x="9793" y="1428"/>
                      <a:pt x="9793" y="1428"/>
                    </a:cubicBezTo>
                    <a:cubicBezTo>
                      <a:pt x="9311" y="928"/>
                      <a:pt x="8830" y="446"/>
                      <a:pt x="8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0;p30">
                <a:extLst>
                  <a:ext uri="{FF2B5EF4-FFF2-40B4-BE49-F238E27FC236}">
                    <a16:creationId xmlns:a16="http://schemas.microsoft.com/office/drawing/2014/main" id="{8CBB37A7-1205-E259-CB2F-F5F1E0679608}"/>
                  </a:ext>
                </a:extLst>
              </p:cNvPr>
              <p:cNvSpPr/>
              <p:nvPr/>
            </p:nvSpPr>
            <p:spPr>
              <a:xfrm>
                <a:off x="3727596" y="1784484"/>
                <a:ext cx="260619" cy="549308"/>
              </a:xfrm>
              <a:custGeom>
                <a:avLst/>
                <a:gdLst/>
                <a:ahLst/>
                <a:cxnLst/>
                <a:rect l="l" t="t" r="r" b="b"/>
                <a:pathLst>
                  <a:path w="9080" h="19138" extrusionOk="0">
                    <a:moveTo>
                      <a:pt x="6529" y="0"/>
                    </a:moveTo>
                    <a:cubicBezTo>
                      <a:pt x="6529" y="0"/>
                      <a:pt x="1339" y="2961"/>
                      <a:pt x="1" y="16979"/>
                    </a:cubicBezTo>
                    <a:cubicBezTo>
                      <a:pt x="1" y="16979"/>
                      <a:pt x="1996" y="19138"/>
                      <a:pt x="6440" y="19138"/>
                    </a:cubicBezTo>
                    <a:cubicBezTo>
                      <a:pt x="7073" y="19138"/>
                      <a:pt x="7756" y="19094"/>
                      <a:pt x="8490" y="18994"/>
                    </a:cubicBezTo>
                    <a:cubicBezTo>
                      <a:pt x="9080" y="15659"/>
                      <a:pt x="9025" y="11629"/>
                      <a:pt x="8490" y="7116"/>
                    </a:cubicBezTo>
                    <a:lnTo>
                      <a:pt x="65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1;p30">
                <a:extLst>
                  <a:ext uri="{FF2B5EF4-FFF2-40B4-BE49-F238E27FC236}">
                    <a16:creationId xmlns:a16="http://schemas.microsoft.com/office/drawing/2014/main" id="{8BD7CB90-0AB1-0D88-1AF8-9EE00C54B356}"/>
                  </a:ext>
                </a:extLst>
              </p:cNvPr>
              <p:cNvSpPr/>
              <p:nvPr/>
            </p:nvSpPr>
            <p:spPr>
              <a:xfrm>
                <a:off x="3727596" y="2220602"/>
                <a:ext cx="250889" cy="113174"/>
              </a:xfrm>
              <a:custGeom>
                <a:avLst/>
                <a:gdLst/>
                <a:ahLst/>
                <a:cxnLst/>
                <a:rect l="l" t="t" r="r" b="b"/>
                <a:pathLst>
                  <a:path w="8741" h="3943" extrusionOk="0">
                    <a:moveTo>
                      <a:pt x="215" y="1"/>
                    </a:moveTo>
                    <a:cubicBezTo>
                      <a:pt x="126" y="588"/>
                      <a:pt x="72" y="1178"/>
                      <a:pt x="1" y="1784"/>
                    </a:cubicBezTo>
                    <a:cubicBezTo>
                      <a:pt x="1" y="1784"/>
                      <a:pt x="1996" y="3943"/>
                      <a:pt x="6440" y="3943"/>
                    </a:cubicBezTo>
                    <a:cubicBezTo>
                      <a:pt x="7073" y="3943"/>
                      <a:pt x="7756" y="3899"/>
                      <a:pt x="8490" y="3799"/>
                    </a:cubicBezTo>
                    <a:cubicBezTo>
                      <a:pt x="8597" y="3211"/>
                      <a:pt x="8687" y="2605"/>
                      <a:pt x="8740" y="1962"/>
                    </a:cubicBezTo>
                    <a:lnTo>
                      <a:pt x="8740" y="1962"/>
                    </a:lnTo>
                    <a:cubicBezTo>
                      <a:pt x="8038" y="2051"/>
                      <a:pt x="7382" y="2090"/>
                      <a:pt x="6770" y="2090"/>
                    </a:cubicBezTo>
                    <a:cubicBezTo>
                      <a:pt x="2931" y="2090"/>
                      <a:pt x="830" y="554"/>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2;p30">
                <a:extLst>
                  <a:ext uri="{FF2B5EF4-FFF2-40B4-BE49-F238E27FC236}">
                    <a16:creationId xmlns:a16="http://schemas.microsoft.com/office/drawing/2014/main" id="{21C927E4-2BBF-8419-AAF4-28E63A216CEE}"/>
                  </a:ext>
                </a:extLst>
              </p:cNvPr>
              <p:cNvSpPr/>
              <p:nvPr/>
            </p:nvSpPr>
            <p:spPr>
              <a:xfrm>
                <a:off x="3824865" y="1670310"/>
                <a:ext cx="564148" cy="998416"/>
              </a:xfrm>
              <a:custGeom>
                <a:avLst/>
                <a:gdLst/>
                <a:ahLst/>
                <a:cxnLst/>
                <a:rect l="l" t="t" r="r" b="b"/>
                <a:pathLst>
                  <a:path w="19655" h="34785" extrusionOk="0">
                    <a:moveTo>
                      <a:pt x="10613" y="0"/>
                    </a:moveTo>
                    <a:cubicBezTo>
                      <a:pt x="10345" y="54"/>
                      <a:pt x="10095" y="107"/>
                      <a:pt x="9917" y="179"/>
                    </a:cubicBezTo>
                    <a:cubicBezTo>
                      <a:pt x="8651" y="642"/>
                      <a:pt x="7527" y="1160"/>
                      <a:pt x="6547" y="1695"/>
                    </a:cubicBezTo>
                    <a:cubicBezTo>
                      <a:pt x="3693" y="3265"/>
                      <a:pt x="2105" y="4887"/>
                      <a:pt x="2105" y="4887"/>
                    </a:cubicBezTo>
                    <a:cubicBezTo>
                      <a:pt x="1" y="16855"/>
                      <a:pt x="5298" y="20511"/>
                      <a:pt x="6939" y="22669"/>
                    </a:cubicBezTo>
                    <a:cubicBezTo>
                      <a:pt x="8561" y="24827"/>
                      <a:pt x="9917" y="33494"/>
                      <a:pt x="9917" y="33494"/>
                    </a:cubicBezTo>
                    <a:cubicBezTo>
                      <a:pt x="12865" y="34430"/>
                      <a:pt x="15557" y="34784"/>
                      <a:pt x="17966" y="34784"/>
                    </a:cubicBezTo>
                    <a:cubicBezTo>
                      <a:pt x="18545" y="34784"/>
                      <a:pt x="19108" y="34764"/>
                      <a:pt x="19655" y="34726"/>
                    </a:cubicBezTo>
                    <a:cubicBezTo>
                      <a:pt x="17462" y="23775"/>
                      <a:pt x="10042" y="6190"/>
                      <a:pt x="10042" y="6190"/>
                    </a:cubicBezTo>
                    <a:lnTo>
                      <a:pt x="10613" y="3068"/>
                    </a:lnTo>
                    <a:lnTo>
                      <a:pt x="10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3;p30">
                <a:extLst>
                  <a:ext uri="{FF2B5EF4-FFF2-40B4-BE49-F238E27FC236}">
                    <a16:creationId xmlns:a16="http://schemas.microsoft.com/office/drawing/2014/main" id="{DC4077F6-07E7-9B50-1381-26B553BB90D3}"/>
                  </a:ext>
                </a:extLst>
              </p:cNvPr>
              <p:cNvSpPr/>
              <p:nvPr/>
            </p:nvSpPr>
            <p:spPr>
              <a:xfrm>
                <a:off x="4374150" y="2244654"/>
                <a:ext cx="247789" cy="399309"/>
              </a:xfrm>
              <a:custGeom>
                <a:avLst/>
                <a:gdLst/>
                <a:ahLst/>
                <a:cxnLst/>
                <a:rect l="l" t="t" r="r" b="b"/>
                <a:pathLst>
                  <a:path w="8633" h="13912" extrusionOk="0">
                    <a:moveTo>
                      <a:pt x="3228" y="0"/>
                    </a:moveTo>
                    <a:lnTo>
                      <a:pt x="0" y="1142"/>
                    </a:lnTo>
                    <a:cubicBezTo>
                      <a:pt x="2890" y="5993"/>
                      <a:pt x="4369" y="10808"/>
                      <a:pt x="5101" y="13912"/>
                    </a:cubicBezTo>
                    <a:cubicBezTo>
                      <a:pt x="6457" y="13519"/>
                      <a:pt x="7634" y="13038"/>
                      <a:pt x="8633" y="12556"/>
                    </a:cubicBezTo>
                    <a:cubicBezTo>
                      <a:pt x="6492" y="4798"/>
                      <a:pt x="3228" y="0"/>
                      <a:pt x="3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24;p30">
                <a:extLst>
                  <a:ext uri="{FF2B5EF4-FFF2-40B4-BE49-F238E27FC236}">
                    <a16:creationId xmlns:a16="http://schemas.microsoft.com/office/drawing/2014/main" id="{2ECFD39C-197C-06AE-1B34-F3464B671CA1}"/>
                  </a:ext>
                </a:extLst>
              </p:cNvPr>
              <p:cNvSpPr/>
              <p:nvPr/>
            </p:nvSpPr>
            <p:spPr>
              <a:xfrm>
                <a:off x="4006085" y="1667727"/>
                <a:ext cx="247789" cy="181285"/>
              </a:xfrm>
              <a:custGeom>
                <a:avLst/>
                <a:gdLst/>
                <a:ahLst/>
                <a:cxnLst/>
                <a:rect l="l" t="t" r="r" b="b"/>
                <a:pathLst>
                  <a:path w="8633" h="6316" extrusionOk="0">
                    <a:moveTo>
                      <a:pt x="5858" y="1"/>
                    </a:moveTo>
                    <a:cubicBezTo>
                      <a:pt x="4905" y="1"/>
                      <a:pt x="4104" y="78"/>
                      <a:pt x="3603" y="269"/>
                    </a:cubicBezTo>
                    <a:cubicBezTo>
                      <a:pt x="2337" y="732"/>
                      <a:pt x="1213" y="1250"/>
                      <a:pt x="233" y="1785"/>
                    </a:cubicBezTo>
                    <a:lnTo>
                      <a:pt x="250" y="1928"/>
                    </a:lnTo>
                    <a:cubicBezTo>
                      <a:pt x="250" y="2052"/>
                      <a:pt x="233" y="2302"/>
                      <a:pt x="214" y="2534"/>
                    </a:cubicBezTo>
                    <a:cubicBezTo>
                      <a:pt x="126" y="3390"/>
                      <a:pt x="0" y="4549"/>
                      <a:pt x="821" y="5441"/>
                    </a:cubicBezTo>
                    <a:cubicBezTo>
                      <a:pt x="1339" y="6011"/>
                      <a:pt x="2105" y="6315"/>
                      <a:pt x="3103" y="6315"/>
                    </a:cubicBezTo>
                    <a:cubicBezTo>
                      <a:pt x="3300" y="6315"/>
                      <a:pt x="3514" y="6297"/>
                      <a:pt x="3728" y="6280"/>
                    </a:cubicBezTo>
                    <a:cubicBezTo>
                      <a:pt x="5334" y="6118"/>
                      <a:pt x="6670" y="5298"/>
                      <a:pt x="7652" y="3925"/>
                    </a:cubicBezTo>
                    <a:cubicBezTo>
                      <a:pt x="8401" y="2837"/>
                      <a:pt x="8632" y="1446"/>
                      <a:pt x="8294" y="126"/>
                    </a:cubicBezTo>
                    <a:cubicBezTo>
                      <a:pt x="7435" y="48"/>
                      <a:pt x="6600" y="1"/>
                      <a:pt x="58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5;p30">
                <a:extLst>
                  <a:ext uri="{FF2B5EF4-FFF2-40B4-BE49-F238E27FC236}">
                    <a16:creationId xmlns:a16="http://schemas.microsoft.com/office/drawing/2014/main" id="{B5F8E19F-8A2A-D517-7F55-2F19DF51718F}"/>
                  </a:ext>
                </a:extLst>
              </p:cNvPr>
              <p:cNvSpPr/>
              <p:nvPr/>
            </p:nvSpPr>
            <p:spPr>
              <a:xfrm>
                <a:off x="4040526" y="1593017"/>
                <a:ext cx="173421" cy="217852"/>
              </a:xfrm>
              <a:custGeom>
                <a:avLst/>
                <a:gdLst/>
                <a:ahLst/>
                <a:cxnLst/>
                <a:rect l="l" t="t" r="r" b="b"/>
                <a:pathLst>
                  <a:path w="6042" h="7590" extrusionOk="0">
                    <a:moveTo>
                      <a:pt x="4383" y="1"/>
                    </a:moveTo>
                    <a:lnTo>
                      <a:pt x="388" y="4441"/>
                    </a:lnTo>
                    <a:cubicBezTo>
                      <a:pt x="405" y="4638"/>
                      <a:pt x="388" y="4852"/>
                      <a:pt x="353" y="5083"/>
                    </a:cubicBezTo>
                    <a:cubicBezTo>
                      <a:pt x="253" y="6191"/>
                      <a:pt x="1" y="7590"/>
                      <a:pt x="1909" y="7590"/>
                    </a:cubicBezTo>
                    <a:cubicBezTo>
                      <a:pt x="2060" y="7590"/>
                      <a:pt x="2224" y="7581"/>
                      <a:pt x="2403" y="7563"/>
                    </a:cubicBezTo>
                    <a:cubicBezTo>
                      <a:pt x="3865" y="7402"/>
                      <a:pt x="4793" y="6564"/>
                      <a:pt x="5346" y="5761"/>
                    </a:cubicBezTo>
                    <a:cubicBezTo>
                      <a:pt x="5881" y="4995"/>
                      <a:pt x="6041" y="4013"/>
                      <a:pt x="5810" y="3104"/>
                    </a:cubicBezTo>
                    <a:cubicBezTo>
                      <a:pt x="5810" y="3104"/>
                      <a:pt x="5792" y="3086"/>
                      <a:pt x="5792" y="3068"/>
                    </a:cubicBezTo>
                    <a:lnTo>
                      <a:pt x="5168" y="714"/>
                    </a:lnTo>
                    <a:lnTo>
                      <a:pt x="43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26;p30">
                <a:extLst>
                  <a:ext uri="{FF2B5EF4-FFF2-40B4-BE49-F238E27FC236}">
                    <a16:creationId xmlns:a16="http://schemas.microsoft.com/office/drawing/2014/main" id="{40E40F2E-FB62-664C-0DB8-D3E5D1B4EF7F}"/>
                  </a:ext>
                </a:extLst>
              </p:cNvPr>
              <p:cNvSpPr/>
              <p:nvPr/>
            </p:nvSpPr>
            <p:spPr>
              <a:xfrm>
                <a:off x="4050629" y="1593017"/>
                <a:ext cx="156687" cy="167307"/>
              </a:xfrm>
              <a:custGeom>
                <a:avLst/>
                <a:gdLst/>
                <a:ahLst/>
                <a:cxnLst/>
                <a:rect l="l" t="t" r="r" b="b"/>
                <a:pathLst>
                  <a:path w="5459" h="5829" extrusionOk="0">
                    <a:moveTo>
                      <a:pt x="4031" y="1"/>
                    </a:moveTo>
                    <a:lnTo>
                      <a:pt x="36" y="4441"/>
                    </a:lnTo>
                    <a:cubicBezTo>
                      <a:pt x="53" y="4638"/>
                      <a:pt x="36" y="4852"/>
                      <a:pt x="1" y="5083"/>
                    </a:cubicBezTo>
                    <a:cubicBezTo>
                      <a:pt x="620" y="5558"/>
                      <a:pt x="1338" y="5828"/>
                      <a:pt x="2074" y="5828"/>
                    </a:cubicBezTo>
                    <a:cubicBezTo>
                      <a:pt x="2333" y="5828"/>
                      <a:pt x="2594" y="5795"/>
                      <a:pt x="2854" y="5725"/>
                    </a:cubicBezTo>
                    <a:cubicBezTo>
                      <a:pt x="4352" y="5368"/>
                      <a:pt x="5083" y="4156"/>
                      <a:pt x="5458" y="3104"/>
                    </a:cubicBezTo>
                    <a:cubicBezTo>
                      <a:pt x="5458" y="3104"/>
                      <a:pt x="5440" y="3086"/>
                      <a:pt x="5440" y="3068"/>
                    </a:cubicBezTo>
                    <a:lnTo>
                      <a:pt x="4816" y="714"/>
                    </a:lnTo>
                    <a:lnTo>
                      <a:pt x="4031" y="1"/>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27;p30">
                <a:extLst>
                  <a:ext uri="{FF2B5EF4-FFF2-40B4-BE49-F238E27FC236}">
                    <a16:creationId xmlns:a16="http://schemas.microsoft.com/office/drawing/2014/main" id="{CA1C2746-4D38-D384-2392-D53FD6445E1A}"/>
                  </a:ext>
                </a:extLst>
              </p:cNvPr>
              <p:cNvSpPr/>
              <p:nvPr/>
            </p:nvSpPr>
            <p:spPr>
              <a:xfrm>
                <a:off x="3935422" y="1537652"/>
                <a:ext cx="61481" cy="76894"/>
              </a:xfrm>
              <a:custGeom>
                <a:avLst/>
                <a:gdLst/>
                <a:ahLst/>
                <a:cxnLst/>
                <a:rect l="l" t="t" r="r" b="b"/>
                <a:pathLst>
                  <a:path w="2142" h="2679" extrusionOk="0">
                    <a:moveTo>
                      <a:pt x="710" y="1"/>
                    </a:moveTo>
                    <a:cubicBezTo>
                      <a:pt x="607" y="1"/>
                      <a:pt x="505" y="24"/>
                      <a:pt x="412" y="75"/>
                    </a:cubicBezTo>
                    <a:cubicBezTo>
                      <a:pt x="108" y="218"/>
                      <a:pt x="1" y="627"/>
                      <a:pt x="19" y="967"/>
                    </a:cubicBezTo>
                    <a:cubicBezTo>
                      <a:pt x="55" y="1466"/>
                      <a:pt x="322" y="1965"/>
                      <a:pt x="714" y="2286"/>
                    </a:cubicBezTo>
                    <a:cubicBezTo>
                      <a:pt x="1040" y="2537"/>
                      <a:pt x="1464" y="2678"/>
                      <a:pt x="1884" y="2678"/>
                    </a:cubicBezTo>
                    <a:cubicBezTo>
                      <a:pt x="1970" y="2678"/>
                      <a:pt x="2056" y="2672"/>
                      <a:pt x="2141" y="2660"/>
                    </a:cubicBezTo>
                    <a:lnTo>
                      <a:pt x="1535" y="449"/>
                    </a:lnTo>
                    <a:cubicBezTo>
                      <a:pt x="1392" y="306"/>
                      <a:pt x="1232" y="163"/>
                      <a:pt x="1035" y="75"/>
                    </a:cubicBezTo>
                    <a:cubicBezTo>
                      <a:pt x="933" y="28"/>
                      <a:pt x="821" y="1"/>
                      <a:pt x="7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28;p30">
                <a:extLst>
                  <a:ext uri="{FF2B5EF4-FFF2-40B4-BE49-F238E27FC236}">
                    <a16:creationId xmlns:a16="http://schemas.microsoft.com/office/drawing/2014/main" id="{339E56C0-00FC-CF5E-85A6-0A95D675937B}"/>
                  </a:ext>
                </a:extLst>
              </p:cNvPr>
              <p:cNvSpPr/>
              <p:nvPr/>
            </p:nvSpPr>
            <p:spPr>
              <a:xfrm>
                <a:off x="3937489" y="1326525"/>
                <a:ext cx="343540" cy="235303"/>
              </a:xfrm>
              <a:custGeom>
                <a:avLst/>
                <a:gdLst/>
                <a:ahLst/>
                <a:cxnLst/>
                <a:rect l="l" t="t" r="r" b="b"/>
                <a:pathLst>
                  <a:path w="11969" h="8198" extrusionOk="0">
                    <a:moveTo>
                      <a:pt x="6306" y="1"/>
                    </a:moveTo>
                    <a:cubicBezTo>
                      <a:pt x="6214" y="1"/>
                      <a:pt x="6121" y="4"/>
                      <a:pt x="6029" y="12"/>
                    </a:cubicBezTo>
                    <a:cubicBezTo>
                      <a:pt x="5101" y="64"/>
                      <a:pt x="4138" y="599"/>
                      <a:pt x="3871" y="1491"/>
                    </a:cubicBezTo>
                    <a:cubicBezTo>
                      <a:pt x="3746" y="1082"/>
                      <a:pt x="3853" y="564"/>
                      <a:pt x="4209" y="297"/>
                    </a:cubicBezTo>
                    <a:lnTo>
                      <a:pt x="4209" y="297"/>
                    </a:lnTo>
                    <a:cubicBezTo>
                      <a:pt x="3158" y="761"/>
                      <a:pt x="2354" y="1545"/>
                      <a:pt x="2052" y="2651"/>
                    </a:cubicBezTo>
                    <a:cubicBezTo>
                      <a:pt x="2140" y="1991"/>
                      <a:pt x="2373" y="1403"/>
                      <a:pt x="2783" y="885"/>
                    </a:cubicBezTo>
                    <a:lnTo>
                      <a:pt x="2783" y="885"/>
                    </a:lnTo>
                    <a:cubicBezTo>
                      <a:pt x="1981" y="1153"/>
                      <a:pt x="1284" y="1617"/>
                      <a:pt x="963" y="2401"/>
                    </a:cubicBezTo>
                    <a:cubicBezTo>
                      <a:pt x="661" y="3186"/>
                      <a:pt x="697" y="4114"/>
                      <a:pt x="1089" y="4863"/>
                    </a:cubicBezTo>
                    <a:cubicBezTo>
                      <a:pt x="964" y="4800"/>
                      <a:pt x="817" y="4760"/>
                      <a:pt x="676" y="4760"/>
                    </a:cubicBezTo>
                    <a:cubicBezTo>
                      <a:pt x="536" y="4760"/>
                      <a:pt x="402" y="4800"/>
                      <a:pt x="304" y="4898"/>
                    </a:cubicBezTo>
                    <a:cubicBezTo>
                      <a:pt x="90" y="5094"/>
                      <a:pt x="0" y="5398"/>
                      <a:pt x="0" y="5683"/>
                    </a:cubicBezTo>
                    <a:cubicBezTo>
                      <a:pt x="0" y="5968"/>
                      <a:pt x="90" y="6235"/>
                      <a:pt x="214" y="6504"/>
                    </a:cubicBezTo>
                    <a:cubicBezTo>
                      <a:pt x="518" y="7181"/>
                      <a:pt x="1018" y="7769"/>
                      <a:pt x="1624" y="8197"/>
                    </a:cubicBezTo>
                    <a:lnTo>
                      <a:pt x="9685" y="7752"/>
                    </a:lnTo>
                    <a:lnTo>
                      <a:pt x="10006" y="4078"/>
                    </a:lnTo>
                    <a:cubicBezTo>
                      <a:pt x="11077" y="4078"/>
                      <a:pt x="11861" y="2758"/>
                      <a:pt x="11968" y="1688"/>
                    </a:cubicBezTo>
                    <a:cubicBezTo>
                      <a:pt x="10915" y="1313"/>
                      <a:pt x="9792" y="920"/>
                      <a:pt x="8722" y="547"/>
                    </a:cubicBezTo>
                    <a:cubicBezTo>
                      <a:pt x="7937" y="274"/>
                      <a:pt x="7123" y="1"/>
                      <a:pt x="6306" y="1"/>
                    </a:cubicBezTo>
                    <a:close/>
                  </a:path>
                </a:pathLst>
              </a:custGeom>
              <a:solidFill>
                <a:srgbClr val="703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29;p30">
                <a:extLst>
                  <a:ext uri="{FF2B5EF4-FFF2-40B4-BE49-F238E27FC236}">
                    <a16:creationId xmlns:a16="http://schemas.microsoft.com/office/drawing/2014/main" id="{59766F36-79F3-D9BF-E051-839D06258F6A}"/>
                  </a:ext>
                </a:extLst>
              </p:cNvPr>
              <p:cNvSpPr/>
              <p:nvPr/>
            </p:nvSpPr>
            <p:spPr>
              <a:xfrm>
                <a:off x="3971270" y="1447616"/>
                <a:ext cx="263145" cy="291388"/>
              </a:xfrm>
              <a:custGeom>
                <a:avLst/>
                <a:gdLst/>
                <a:ahLst/>
                <a:cxnLst/>
                <a:rect l="l" t="t" r="r" b="b"/>
                <a:pathLst>
                  <a:path w="9168" h="10152" extrusionOk="0">
                    <a:moveTo>
                      <a:pt x="4824" y="0"/>
                    </a:moveTo>
                    <a:cubicBezTo>
                      <a:pt x="2118" y="0"/>
                      <a:pt x="0" y="1053"/>
                      <a:pt x="0" y="1053"/>
                    </a:cubicBezTo>
                    <a:cubicBezTo>
                      <a:pt x="0" y="1053"/>
                      <a:pt x="0" y="3336"/>
                      <a:pt x="162" y="6101"/>
                    </a:cubicBezTo>
                    <a:cubicBezTo>
                      <a:pt x="319" y="8521"/>
                      <a:pt x="2055" y="10152"/>
                      <a:pt x="3905" y="10152"/>
                    </a:cubicBezTo>
                    <a:cubicBezTo>
                      <a:pt x="4154" y="10152"/>
                      <a:pt x="4406" y="10122"/>
                      <a:pt x="4656" y="10061"/>
                    </a:cubicBezTo>
                    <a:cubicBezTo>
                      <a:pt x="7420" y="9364"/>
                      <a:pt x="7598" y="5780"/>
                      <a:pt x="7598" y="5780"/>
                    </a:cubicBezTo>
                    <a:cubicBezTo>
                      <a:pt x="7938" y="5602"/>
                      <a:pt x="8294" y="5405"/>
                      <a:pt x="8580" y="5138"/>
                    </a:cubicBezTo>
                    <a:cubicBezTo>
                      <a:pt x="8865" y="4870"/>
                      <a:pt x="9079" y="4513"/>
                      <a:pt x="9132" y="4139"/>
                    </a:cubicBezTo>
                    <a:cubicBezTo>
                      <a:pt x="9168" y="3747"/>
                      <a:pt x="9008" y="3319"/>
                      <a:pt x="8687" y="3105"/>
                    </a:cubicBezTo>
                    <a:cubicBezTo>
                      <a:pt x="8535" y="3003"/>
                      <a:pt x="8342" y="2946"/>
                      <a:pt x="8155" y="2946"/>
                    </a:cubicBezTo>
                    <a:cubicBezTo>
                      <a:pt x="7948" y="2946"/>
                      <a:pt x="7748" y="3017"/>
                      <a:pt x="7617" y="3176"/>
                    </a:cubicBezTo>
                    <a:lnTo>
                      <a:pt x="7099" y="268"/>
                    </a:lnTo>
                    <a:cubicBezTo>
                      <a:pt x="6318" y="76"/>
                      <a:pt x="5550" y="0"/>
                      <a:pt x="4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0;p30">
                <a:extLst>
                  <a:ext uri="{FF2B5EF4-FFF2-40B4-BE49-F238E27FC236}">
                    <a16:creationId xmlns:a16="http://schemas.microsoft.com/office/drawing/2014/main" id="{C5391EBA-39DA-309D-B0B2-622A5EFA90C5}"/>
                  </a:ext>
                </a:extLst>
              </p:cNvPr>
              <p:cNvSpPr/>
              <p:nvPr/>
            </p:nvSpPr>
            <p:spPr>
              <a:xfrm>
                <a:off x="3417938" y="2638810"/>
                <a:ext cx="88576" cy="127583"/>
              </a:xfrm>
              <a:custGeom>
                <a:avLst/>
                <a:gdLst/>
                <a:ahLst/>
                <a:cxnLst/>
                <a:rect l="l" t="t" r="r" b="b"/>
                <a:pathLst>
                  <a:path w="3086" h="4445" extrusionOk="0">
                    <a:moveTo>
                      <a:pt x="2462" y="0"/>
                    </a:moveTo>
                    <a:cubicBezTo>
                      <a:pt x="1891" y="571"/>
                      <a:pt x="1266" y="1142"/>
                      <a:pt x="624" y="1731"/>
                    </a:cubicBezTo>
                    <a:cubicBezTo>
                      <a:pt x="338" y="2782"/>
                      <a:pt x="0" y="4263"/>
                      <a:pt x="250" y="4423"/>
                    </a:cubicBezTo>
                    <a:cubicBezTo>
                      <a:pt x="273" y="4437"/>
                      <a:pt x="298" y="4444"/>
                      <a:pt x="324" y="4444"/>
                    </a:cubicBezTo>
                    <a:cubicBezTo>
                      <a:pt x="748" y="4444"/>
                      <a:pt x="1463" y="2604"/>
                      <a:pt x="1463" y="2604"/>
                    </a:cubicBezTo>
                    <a:cubicBezTo>
                      <a:pt x="1587" y="2645"/>
                      <a:pt x="1709" y="2664"/>
                      <a:pt x="1829" y="2664"/>
                    </a:cubicBezTo>
                    <a:cubicBezTo>
                      <a:pt x="2431" y="2664"/>
                      <a:pt x="2940" y="2183"/>
                      <a:pt x="3014" y="1677"/>
                    </a:cubicBezTo>
                    <a:cubicBezTo>
                      <a:pt x="3085" y="1177"/>
                      <a:pt x="2764" y="500"/>
                      <a:pt x="2462"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31;p30">
                <a:extLst>
                  <a:ext uri="{FF2B5EF4-FFF2-40B4-BE49-F238E27FC236}">
                    <a16:creationId xmlns:a16="http://schemas.microsoft.com/office/drawing/2014/main" id="{40D53623-A0B9-931C-2165-5D73FA66842A}"/>
                  </a:ext>
                </a:extLst>
              </p:cNvPr>
              <p:cNvSpPr/>
              <p:nvPr/>
            </p:nvSpPr>
            <p:spPr>
              <a:xfrm>
                <a:off x="3405109" y="2798504"/>
                <a:ext cx="148507" cy="94948"/>
              </a:xfrm>
              <a:custGeom>
                <a:avLst/>
                <a:gdLst/>
                <a:ahLst/>
                <a:cxnLst/>
                <a:rect l="l" t="t" r="r" b="b"/>
                <a:pathLst>
                  <a:path w="5174" h="3308" extrusionOk="0">
                    <a:moveTo>
                      <a:pt x="3140" y="1"/>
                    </a:moveTo>
                    <a:lnTo>
                      <a:pt x="3140" y="1"/>
                    </a:lnTo>
                    <a:cubicBezTo>
                      <a:pt x="3139" y="1"/>
                      <a:pt x="1" y="1838"/>
                      <a:pt x="714" y="2997"/>
                    </a:cubicBezTo>
                    <a:cubicBezTo>
                      <a:pt x="849" y="3216"/>
                      <a:pt x="1094" y="3308"/>
                      <a:pt x="1401" y="3308"/>
                    </a:cubicBezTo>
                    <a:cubicBezTo>
                      <a:pt x="2718" y="3308"/>
                      <a:pt x="5173" y="1617"/>
                      <a:pt x="4942" y="1054"/>
                    </a:cubicBezTo>
                    <a:cubicBezTo>
                      <a:pt x="4882" y="912"/>
                      <a:pt x="4735" y="856"/>
                      <a:pt x="4538" y="856"/>
                    </a:cubicBezTo>
                    <a:cubicBezTo>
                      <a:pt x="3740" y="856"/>
                      <a:pt x="2124" y="1784"/>
                      <a:pt x="2124" y="1784"/>
                    </a:cubicBezTo>
                    <a:cubicBezTo>
                      <a:pt x="2124" y="1784"/>
                      <a:pt x="3337" y="590"/>
                      <a:pt x="3140"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32;p30">
                <a:extLst>
                  <a:ext uri="{FF2B5EF4-FFF2-40B4-BE49-F238E27FC236}">
                    <a16:creationId xmlns:a16="http://schemas.microsoft.com/office/drawing/2014/main" id="{96BA96B5-7756-65AC-58CC-239881F08087}"/>
                  </a:ext>
                </a:extLst>
              </p:cNvPr>
              <p:cNvSpPr/>
              <p:nvPr/>
            </p:nvSpPr>
            <p:spPr>
              <a:xfrm>
                <a:off x="3376982" y="2762685"/>
                <a:ext cx="148363" cy="95465"/>
              </a:xfrm>
              <a:custGeom>
                <a:avLst/>
                <a:gdLst/>
                <a:ahLst/>
                <a:cxnLst/>
                <a:rect l="l" t="t" r="r" b="b"/>
                <a:pathLst>
                  <a:path w="5169" h="3326" extrusionOk="0">
                    <a:moveTo>
                      <a:pt x="3121" y="0"/>
                    </a:moveTo>
                    <a:cubicBezTo>
                      <a:pt x="3121" y="0"/>
                      <a:pt x="1" y="1855"/>
                      <a:pt x="714" y="3015"/>
                    </a:cubicBezTo>
                    <a:cubicBezTo>
                      <a:pt x="849" y="3234"/>
                      <a:pt x="1093" y="3326"/>
                      <a:pt x="1400" y="3326"/>
                    </a:cubicBezTo>
                    <a:cubicBezTo>
                      <a:pt x="2716" y="3326"/>
                      <a:pt x="5168" y="1635"/>
                      <a:pt x="4923" y="1070"/>
                    </a:cubicBezTo>
                    <a:cubicBezTo>
                      <a:pt x="4867" y="929"/>
                      <a:pt x="4723" y="873"/>
                      <a:pt x="4528" y="873"/>
                    </a:cubicBezTo>
                    <a:cubicBezTo>
                      <a:pt x="3740" y="873"/>
                      <a:pt x="2122" y="1802"/>
                      <a:pt x="2122" y="1802"/>
                    </a:cubicBezTo>
                    <a:cubicBezTo>
                      <a:pt x="2122" y="1802"/>
                      <a:pt x="3318" y="590"/>
                      <a:pt x="3121"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33;p30">
                <a:extLst>
                  <a:ext uri="{FF2B5EF4-FFF2-40B4-BE49-F238E27FC236}">
                    <a16:creationId xmlns:a16="http://schemas.microsoft.com/office/drawing/2014/main" id="{17CC27F5-3BE9-088B-B66D-2129BF564780}"/>
                  </a:ext>
                </a:extLst>
              </p:cNvPr>
              <p:cNvSpPr/>
              <p:nvPr/>
            </p:nvSpPr>
            <p:spPr>
              <a:xfrm>
                <a:off x="3352901" y="2732979"/>
                <a:ext cx="147961" cy="95436"/>
              </a:xfrm>
              <a:custGeom>
                <a:avLst/>
                <a:gdLst/>
                <a:ahLst/>
                <a:cxnLst/>
                <a:rect l="l" t="t" r="r" b="b"/>
                <a:pathLst>
                  <a:path w="5155" h="3325" extrusionOk="0">
                    <a:moveTo>
                      <a:pt x="3122" y="1"/>
                    </a:moveTo>
                    <a:lnTo>
                      <a:pt x="3122" y="1"/>
                    </a:lnTo>
                    <a:cubicBezTo>
                      <a:pt x="3122" y="1"/>
                      <a:pt x="1" y="1856"/>
                      <a:pt x="714" y="3016"/>
                    </a:cubicBezTo>
                    <a:cubicBezTo>
                      <a:pt x="848" y="3233"/>
                      <a:pt x="1090" y="3324"/>
                      <a:pt x="1393" y="3324"/>
                    </a:cubicBezTo>
                    <a:cubicBezTo>
                      <a:pt x="2704" y="3324"/>
                      <a:pt x="5155" y="1618"/>
                      <a:pt x="4923" y="1054"/>
                    </a:cubicBezTo>
                    <a:cubicBezTo>
                      <a:pt x="4863" y="912"/>
                      <a:pt x="4716" y="856"/>
                      <a:pt x="4520" y="856"/>
                    </a:cubicBezTo>
                    <a:cubicBezTo>
                      <a:pt x="3723" y="856"/>
                      <a:pt x="2105" y="1784"/>
                      <a:pt x="2105" y="1784"/>
                    </a:cubicBezTo>
                    <a:cubicBezTo>
                      <a:pt x="2105" y="1784"/>
                      <a:pt x="3318" y="590"/>
                      <a:pt x="3122"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34;p30">
                <a:extLst>
                  <a:ext uri="{FF2B5EF4-FFF2-40B4-BE49-F238E27FC236}">
                    <a16:creationId xmlns:a16="http://schemas.microsoft.com/office/drawing/2014/main" id="{508C701E-B8C4-8F94-13C4-A26E9EF728ED}"/>
                  </a:ext>
                </a:extLst>
              </p:cNvPr>
              <p:cNvSpPr/>
              <p:nvPr/>
            </p:nvSpPr>
            <p:spPr>
              <a:xfrm>
                <a:off x="3336025" y="2697160"/>
                <a:ext cx="147961" cy="95465"/>
              </a:xfrm>
              <a:custGeom>
                <a:avLst/>
                <a:gdLst/>
                <a:ahLst/>
                <a:cxnLst/>
                <a:rect l="l" t="t" r="r" b="b"/>
                <a:pathLst>
                  <a:path w="5155" h="3326" extrusionOk="0">
                    <a:moveTo>
                      <a:pt x="3121" y="0"/>
                    </a:moveTo>
                    <a:lnTo>
                      <a:pt x="3121" y="0"/>
                    </a:lnTo>
                    <a:cubicBezTo>
                      <a:pt x="3121" y="1"/>
                      <a:pt x="1" y="1855"/>
                      <a:pt x="714" y="3015"/>
                    </a:cubicBezTo>
                    <a:cubicBezTo>
                      <a:pt x="849" y="3234"/>
                      <a:pt x="1093" y="3326"/>
                      <a:pt x="1398" y="3326"/>
                    </a:cubicBezTo>
                    <a:cubicBezTo>
                      <a:pt x="2710" y="3326"/>
                      <a:pt x="5155" y="1632"/>
                      <a:pt x="4923" y="1053"/>
                    </a:cubicBezTo>
                    <a:cubicBezTo>
                      <a:pt x="4863" y="912"/>
                      <a:pt x="4717" y="855"/>
                      <a:pt x="4521" y="855"/>
                    </a:cubicBezTo>
                    <a:cubicBezTo>
                      <a:pt x="3728" y="855"/>
                      <a:pt x="2122" y="1784"/>
                      <a:pt x="2122" y="1784"/>
                    </a:cubicBezTo>
                    <a:cubicBezTo>
                      <a:pt x="2122" y="1784"/>
                      <a:pt x="3318" y="590"/>
                      <a:pt x="3121"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35;p30">
                <a:extLst>
                  <a:ext uri="{FF2B5EF4-FFF2-40B4-BE49-F238E27FC236}">
                    <a16:creationId xmlns:a16="http://schemas.microsoft.com/office/drawing/2014/main" id="{D790D80F-68BF-4EEB-E8FD-1F1365F1693C}"/>
                  </a:ext>
                </a:extLst>
              </p:cNvPr>
              <p:cNvSpPr/>
              <p:nvPr/>
            </p:nvSpPr>
            <p:spPr>
              <a:xfrm>
                <a:off x="3346271" y="2649630"/>
                <a:ext cx="219115" cy="247789"/>
              </a:xfrm>
              <a:custGeom>
                <a:avLst/>
                <a:gdLst/>
                <a:ahLst/>
                <a:cxnLst/>
                <a:rect l="l" t="t" r="r" b="b"/>
                <a:pathLst>
                  <a:path w="7634" h="8633" extrusionOk="0">
                    <a:moveTo>
                      <a:pt x="4262" y="3993"/>
                    </a:moveTo>
                    <a:cubicBezTo>
                      <a:pt x="4887" y="4350"/>
                      <a:pt x="4904" y="4653"/>
                      <a:pt x="4334" y="4885"/>
                    </a:cubicBezTo>
                    <a:cubicBezTo>
                      <a:pt x="4102" y="5064"/>
                      <a:pt x="3870" y="5206"/>
                      <a:pt x="3620" y="5349"/>
                    </a:cubicBezTo>
                    <a:cubicBezTo>
                      <a:pt x="3389" y="5492"/>
                      <a:pt x="3139" y="5616"/>
                      <a:pt x="2890" y="5741"/>
                    </a:cubicBezTo>
                    <a:cubicBezTo>
                      <a:pt x="2640" y="5848"/>
                      <a:pt x="2390" y="5937"/>
                      <a:pt x="2141" y="6008"/>
                    </a:cubicBezTo>
                    <a:cubicBezTo>
                      <a:pt x="1978" y="6068"/>
                      <a:pt x="1833" y="6098"/>
                      <a:pt x="1707" y="6098"/>
                    </a:cubicBezTo>
                    <a:cubicBezTo>
                      <a:pt x="1311" y="6098"/>
                      <a:pt x="1102" y="5798"/>
                      <a:pt x="1088" y="5188"/>
                    </a:cubicBezTo>
                    <a:lnTo>
                      <a:pt x="1088" y="5188"/>
                    </a:lnTo>
                    <a:cubicBezTo>
                      <a:pt x="1163" y="5199"/>
                      <a:pt x="1239" y="5204"/>
                      <a:pt x="1317" y="5204"/>
                    </a:cubicBezTo>
                    <a:cubicBezTo>
                      <a:pt x="1608" y="5204"/>
                      <a:pt x="1912" y="5133"/>
                      <a:pt x="2193" y="5064"/>
                    </a:cubicBezTo>
                    <a:cubicBezTo>
                      <a:pt x="2835" y="4867"/>
                      <a:pt x="3425" y="4529"/>
                      <a:pt x="3924" y="4082"/>
                    </a:cubicBezTo>
                    <a:cubicBezTo>
                      <a:pt x="3946" y="4104"/>
                      <a:pt x="3975" y="4120"/>
                      <a:pt x="4011" y="4120"/>
                    </a:cubicBezTo>
                    <a:cubicBezTo>
                      <a:pt x="4033" y="4120"/>
                      <a:pt x="4057" y="4114"/>
                      <a:pt x="4084" y="4100"/>
                    </a:cubicBezTo>
                    <a:cubicBezTo>
                      <a:pt x="4138" y="4065"/>
                      <a:pt x="4209" y="4029"/>
                      <a:pt x="4262" y="3993"/>
                    </a:cubicBezTo>
                    <a:close/>
                    <a:moveTo>
                      <a:pt x="4531" y="5206"/>
                    </a:moveTo>
                    <a:cubicBezTo>
                      <a:pt x="4556" y="5270"/>
                      <a:pt x="4610" y="5316"/>
                      <a:pt x="4672" y="5316"/>
                    </a:cubicBezTo>
                    <a:cubicBezTo>
                      <a:pt x="4695" y="5316"/>
                      <a:pt x="4720" y="5310"/>
                      <a:pt x="4745" y="5295"/>
                    </a:cubicBezTo>
                    <a:cubicBezTo>
                      <a:pt x="4824" y="5245"/>
                      <a:pt x="4898" y="5224"/>
                      <a:pt x="4962" y="5224"/>
                    </a:cubicBezTo>
                    <a:cubicBezTo>
                      <a:pt x="5244" y="5224"/>
                      <a:pt x="5352" y="5630"/>
                      <a:pt x="5047" y="5848"/>
                    </a:cubicBezTo>
                    <a:cubicBezTo>
                      <a:pt x="4816" y="6008"/>
                      <a:pt x="4583" y="6151"/>
                      <a:pt x="4352" y="6293"/>
                    </a:cubicBezTo>
                    <a:cubicBezTo>
                      <a:pt x="4048" y="6455"/>
                      <a:pt x="3727" y="6597"/>
                      <a:pt x="3406" y="6722"/>
                    </a:cubicBezTo>
                    <a:cubicBezTo>
                      <a:pt x="3274" y="6773"/>
                      <a:pt x="2765" y="6957"/>
                      <a:pt x="2362" y="6957"/>
                    </a:cubicBezTo>
                    <a:cubicBezTo>
                      <a:pt x="2058" y="6957"/>
                      <a:pt x="1814" y="6853"/>
                      <a:pt x="1837" y="6508"/>
                    </a:cubicBezTo>
                    <a:cubicBezTo>
                      <a:pt x="2462" y="6455"/>
                      <a:pt x="3139" y="6062"/>
                      <a:pt x="3585" y="5830"/>
                    </a:cubicBezTo>
                    <a:cubicBezTo>
                      <a:pt x="3870" y="5670"/>
                      <a:pt x="4227" y="5456"/>
                      <a:pt x="4531" y="5206"/>
                    </a:cubicBezTo>
                    <a:close/>
                    <a:moveTo>
                      <a:pt x="6218" y="6421"/>
                    </a:moveTo>
                    <a:cubicBezTo>
                      <a:pt x="6562" y="6421"/>
                      <a:pt x="6786" y="6710"/>
                      <a:pt x="6457" y="7025"/>
                    </a:cubicBezTo>
                    <a:cubicBezTo>
                      <a:pt x="6010" y="7435"/>
                      <a:pt x="5439" y="7720"/>
                      <a:pt x="4887" y="7934"/>
                    </a:cubicBezTo>
                    <a:cubicBezTo>
                      <a:pt x="4746" y="7982"/>
                      <a:pt x="4055" y="8161"/>
                      <a:pt x="3508" y="8161"/>
                    </a:cubicBezTo>
                    <a:cubicBezTo>
                      <a:pt x="3013" y="8161"/>
                      <a:pt x="2636" y="8014"/>
                      <a:pt x="2890" y="7489"/>
                    </a:cubicBezTo>
                    <a:cubicBezTo>
                      <a:pt x="2907" y="7453"/>
                      <a:pt x="2907" y="7418"/>
                      <a:pt x="2907" y="7399"/>
                    </a:cubicBezTo>
                    <a:cubicBezTo>
                      <a:pt x="3299" y="7311"/>
                      <a:pt x="3692" y="7132"/>
                      <a:pt x="4067" y="6936"/>
                    </a:cubicBezTo>
                    <a:cubicBezTo>
                      <a:pt x="4081" y="6965"/>
                      <a:pt x="4120" y="6994"/>
                      <a:pt x="4153" y="6994"/>
                    </a:cubicBezTo>
                    <a:cubicBezTo>
                      <a:pt x="4161" y="6994"/>
                      <a:pt x="4167" y="6993"/>
                      <a:pt x="4174" y="6990"/>
                    </a:cubicBezTo>
                    <a:cubicBezTo>
                      <a:pt x="4602" y="6900"/>
                      <a:pt x="4994" y="6757"/>
                      <a:pt x="5404" y="6650"/>
                    </a:cubicBezTo>
                    <a:cubicBezTo>
                      <a:pt x="5601" y="6579"/>
                      <a:pt x="5815" y="6526"/>
                      <a:pt x="6010" y="6455"/>
                    </a:cubicBezTo>
                    <a:cubicBezTo>
                      <a:pt x="6082" y="6432"/>
                      <a:pt x="6152" y="6421"/>
                      <a:pt x="6218" y="6421"/>
                    </a:cubicBezTo>
                    <a:close/>
                    <a:moveTo>
                      <a:pt x="5210" y="1"/>
                    </a:moveTo>
                    <a:cubicBezTo>
                      <a:pt x="5183" y="1"/>
                      <a:pt x="5159" y="26"/>
                      <a:pt x="5173" y="51"/>
                    </a:cubicBezTo>
                    <a:cubicBezTo>
                      <a:pt x="5225" y="498"/>
                      <a:pt x="5404" y="890"/>
                      <a:pt x="5332" y="1354"/>
                    </a:cubicBezTo>
                    <a:cubicBezTo>
                      <a:pt x="5225" y="2032"/>
                      <a:pt x="4566" y="1996"/>
                      <a:pt x="4048" y="2049"/>
                    </a:cubicBezTo>
                    <a:cubicBezTo>
                      <a:pt x="3853" y="2084"/>
                      <a:pt x="3799" y="2281"/>
                      <a:pt x="3888" y="2388"/>
                    </a:cubicBezTo>
                    <a:cubicBezTo>
                      <a:pt x="3853" y="2531"/>
                      <a:pt x="3799" y="2655"/>
                      <a:pt x="3763" y="2798"/>
                    </a:cubicBezTo>
                    <a:cubicBezTo>
                      <a:pt x="3710" y="2959"/>
                      <a:pt x="3639" y="3102"/>
                      <a:pt x="3567" y="3226"/>
                    </a:cubicBezTo>
                    <a:cubicBezTo>
                      <a:pt x="3532" y="3280"/>
                      <a:pt x="3513" y="3333"/>
                      <a:pt x="3478" y="3387"/>
                    </a:cubicBezTo>
                    <a:cubicBezTo>
                      <a:pt x="3414" y="3522"/>
                      <a:pt x="3347" y="3589"/>
                      <a:pt x="3278" y="3589"/>
                    </a:cubicBezTo>
                    <a:cubicBezTo>
                      <a:pt x="3175" y="3589"/>
                      <a:pt x="3068" y="3437"/>
                      <a:pt x="2961" y="3137"/>
                    </a:cubicBezTo>
                    <a:cubicBezTo>
                      <a:pt x="3049" y="2567"/>
                      <a:pt x="3282" y="1977"/>
                      <a:pt x="3425" y="1425"/>
                    </a:cubicBezTo>
                    <a:cubicBezTo>
                      <a:pt x="3457" y="1283"/>
                      <a:pt x="3344" y="1188"/>
                      <a:pt x="3235" y="1188"/>
                    </a:cubicBezTo>
                    <a:cubicBezTo>
                      <a:pt x="3164" y="1188"/>
                      <a:pt x="3096" y="1227"/>
                      <a:pt x="3068" y="1318"/>
                    </a:cubicBezTo>
                    <a:cubicBezTo>
                      <a:pt x="2907" y="1889"/>
                      <a:pt x="2728" y="2460"/>
                      <a:pt x="2586" y="3030"/>
                    </a:cubicBezTo>
                    <a:cubicBezTo>
                      <a:pt x="2497" y="3351"/>
                      <a:pt x="2550" y="3868"/>
                      <a:pt x="2925" y="3993"/>
                    </a:cubicBezTo>
                    <a:cubicBezTo>
                      <a:pt x="2997" y="4017"/>
                      <a:pt x="3066" y="4027"/>
                      <a:pt x="3132" y="4027"/>
                    </a:cubicBezTo>
                    <a:cubicBezTo>
                      <a:pt x="3677" y="4027"/>
                      <a:pt x="4041" y="3295"/>
                      <a:pt x="4120" y="2691"/>
                    </a:cubicBezTo>
                    <a:lnTo>
                      <a:pt x="4138" y="2709"/>
                    </a:lnTo>
                    <a:cubicBezTo>
                      <a:pt x="4976" y="3066"/>
                      <a:pt x="3478" y="4029"/>
                      <a:pt x="3353" y="4100"/>
                    </a:cubicBezTo>
                    <a:cubicBezTo>
                      <a:pt x="3032" y="4296"/>
                      <a:pt x="2676" y="4457"/>
                      <a:pt x="2319" y="4581"/>
                    </a:cubicBezTo>
                    <a:cubicBezTo>
                      <a:pt x="1979" y="4688"/>
                      <a:pt x="1623" y="4743"/>
                      <a:pt x="1285" y="4760"/>
                    </a:cubicBezTo>
                    <a:cubicBezTo>
                      <a:pt x="303" y="4493"/>
                      <a:pt x="607" y="3922"/>
                      <a:pt x="1106" y="3565"/>
                    </a:cubicBezTo>
                    <a:cubicBezTo>
                      <a:pt x="1159" y="3494"/>
                      <a:pt x="1213" y="3440"/>
                      <a:pt x="1266" y="3369"/>
                    </a:cubicBezTo>
                    <a:cubicBezTo>
                      <a:pt x="1356" y="3234"/>
                      <a:pt x="1218" y="3086"/>
                      <a:pt x="1076" y="3086"/>
                    </a:cubicBezTo>
                    <a:cubicBezTo>
                      <a:pt x="1050" y="3086"/>
                      <a:pt x="1024" y="3091"/>
                      <a:pt x="999" y="3102"/>
                    </a:cubicBezTo>
                    <a:cubicBezTo>
                      <a:pt x="535" y="3369"/>
                      <a:pt x="0" y="4082"/>
                      <a:pt x="303" y="4653"/>
                    </a:cubicBezTo>
                    <a:cubicBezTo>
                      <a:pt x="428" y="4867"/>
                      <a:pt x="588" y="5009"/>
                      <a:pt x="767" y="5099"/>
                    </a:cubicBezTo>
                    <a:cubicBezTo>
                      <a:pt x="393" y="5509"/>
                      <a:pt x="642" y="6062"/>
                      <a:pt x="1088" y="6348"/>
                    </a:cubicBezTo>
                    <a:cubicBezTo>
                      <a:pt x="1195" y="6419"/>
                      <a:pt x="1337" y="6472"/>
                      <a:pt x="1463" y="6490"/>
                    </a:cubicBezTo>
                    <a:cubicBezTo>
                      <a:pt x="1373" y="6936"/>
                      <a:pt x="1730" y="7275"/>
                      <a:pt x="2176" y="7399"/>
                    </a:cubicBezTo>
                    <a:cubicBezTo>
                      <a:pt x="2283" y="7435"/>
                      <a:pt x="2390" y="7435"/>
                      <a:pt x="2497" y="7453"/>
                    </a:cubicBezTo>
                    <a:cubicBezTo>
                      <a:pt x="2283" y="7882"/>
                      <a:pt x="2514" y="8469"/>
                      <a:pt x="3049" y="8576"/>
                    </a:cubicBezTo>
                    <a:cubicBezTo>
                      <a:pt x="3236" y="8615"/>
                      <a:pt x="3425" y="8633"/>
                      <a:pt x="3613" y="8633"/>
                    </a:cubicBezTo>
                    <a:cubicBezTo>
                      <a:pt x="4557" y="8633"/>
                      <a:pt x="5496" y="8181"/>
                      <a:pt x="6224" y="7632"/>
                    </a:cubicBezTo>
                    <a:cubicBezTo>
                      <a:pt x="6652" y="7328"/>
                      <a:pt x="7634" y="6526"/>
                      <a:pt x="6973" y="5991"/>
                    </a:cubicBezTo>
                    <a:cubicBezTo>
                      <a:pt x="6882" y="5923"/>
                      <a:pt x="6772" y="5899"/>
                      <a:pt x="6658" y="5899"/>
                    </a:cubicBezTo>
                    <a:cubicBezTo>
                      <a:pt x="6503" y="5899"/>
                      <a:pt x="6340" y="5942"/>
                      <a:pt x="6207" y="5972"/>
                    </a:cubicBezTo>
                    <a:cubicBezTo>
                      <a:pt x="5796" y="6098"/>
                      <a:pt x="5404" y="6222"/>
                      <a:pt x="4994" y="6383"/>
                    </a:cubicBezTo>
                    <a:cubicBezTo>
                      <a:pt x="5494" y="6062"/>
                      <a:pt x="6100" y="5580"/>
                      <a:pt x="5939" y="4992"/>
                    </a:cubicBezTo>
                    <a:cubicBezTo>
                      <a:pt x="5873" y="4738"/>
                      <a:pt x="5699" y="4648"/>
                      <a:pt x="5493" y="4648"/>
                    </a:cubicBezTo>
                    <a:cubicBezTo>
                      <a:pt x="5309" y="4648"/>
                      <a:pt x="5100" y="4721"/>
                      <a:pt x="4923" y="4814"/>
                    </a:cubicBezTo>
                    <a:cubicBezTo>
                      <a:pt x="5118" y="4581"/>
                      <a:pt x="5261" y="4315"/>
                      <a:pt x="5280" y="4029"/>
                    </a:cubicBezTo>
                    <a:cubicBezTo>
                      <a:pt x="5290" y="3716"/>
                      <a:pt x="5086" y="3616"/>
                      <a:pt x="4833" y="3616"/>
                    </a:cubicBezTo>
                    <a:cubicBezTo>
                      <a:pt x="4654" y="3616"/>
                      <a:pt x="4451" y="3666"/>
                      <a:pt x="4281" y="3725"/>
                    </a:cubicBezTo>
                    <a:cubicBezTo>
                      <a:pt x="4317" y="3672"/>
                      <a:pt x="4369" y="3618"/>
                      <a:pt x="4405" y="3583"/>
                    </a:cubicBezTo>
                    <a:cubicBezTo>
                      <a:pt x="4726" y="3209"/>
                      <a:pt x="4690" y="2691"/>
                      <a:pt x="4227" y="2531"/>
                    </a:cubicBezTo>
                    <a:cubicBezTo>
                      <a:pt x="4216" y="2526"/>
                      <a:pt x="4206" y="2523"/>
                      <a:pt x="4195" y="2523"/>
                    </a:cubicBezTo>
                    <a:cubicBezTo>
                      <a:pt x="4171" y="2523"/>
                      <a:pt x="4150" y="2536"/>
                      <a:pt x="4138" y="2548"/>
                    </a:cubicBezTo>
                    <a:lnTo>
                      <a:pt x="4138" y="2460"/>
                    </a:lnTo>
                    <a:cubicBezTo>
                      <a:pt x="4709" y="2460"/>
                      <a:pt x="5280" y="2246"/>
                      <a:pt x="5529" y="1711"/>
                    </a:cubicBezTo>
                    <a:cubicBezTo>
                      <a:pt x="5779" y="1157"/>
                      <a:pt x="5582" y="479"/>
                      <a:pt x="5244" y="16"/>
                    </a:cubicBezTo>
                    <a:cubicBezTo>
                      <a:pt x="5233" y="5"/>
                      <a:pt x="5221" y="1"/>
                      <a:pt x="5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36;p30">
                <a:extLst>
                  <a:ext uri="{FF2B5EF4-FFF2-40B4-BE49-F238E27FC236}">
                    <a16:creationId xmlns:a16="http://schemas.microsoft.com/office/drawing/2014/main" id="{BDCA4D4B-ACB8-AF6D-40E7-765EA0A27618}"/>
                  </a:ext>
                </a:extLst>
              </p:cNvPr>
              <p:cNvSpPr/>
              <p:nvPr/>
            </p:nvSpPr>
            <p:spPr>
              <a:xfrm>
                <a:off x="3388405" y="2737571"/>
                <a:ext cx="25775" cy="15471"/>
              </a:xfrm>
              <a:custGeom>
                <a:avLst/>
                <a:gdLst/>
                <a:ahLst/>
                <a:cxnLst/>
                <a:rect l="l" t="t" r="r" b="b"/>
                <a:pathLst>
                  <a:path w="898" h="539" extrusionOk="0">
                    <a:moveTo>
                      <a:pt x="714" y="0"/>
                    </a:moveTo>
                    <a:cubicBezTo>
                      <a:pt x="706" y="0"/>
                      <a:pt x="698" y="1"/>
                      <a:pt x="690" y="2"/>
                    </a:cubicBezTo>
                    <a:cubicBezTo>
                      <a:pt x="459" y="19"/>
                      <a:pt x="226" y="233"/>
                      <a:pt x="66" y="394"/>
                    </a:cubicBezTo>
                    <a:cubicBezTo>
                      <a:pt x="0" y="443"/>
                      <a:pt x="57" y="539"/>
                      <a:pt x="136" y="539"/>
                    </a:cubicBezTo>
                    <a:cubicBezTo>
                      <a:pt x="142" y="539"/>
                      <a:pt x="148" y="538"/>
                      <a:pt x="155" y="537"/>
                    </a:cubicBezTo>
                    <a:cubicBezTo>
                      <a:pt x="369" y="483"/>
                      <a:pt x="673" y="394"/>
                      <a:pt x="815" y="216"/>
                    </a:cubicBezTo>
                    <a:cubicBezTo>
                      <a:pt x="898" y="116"/>
                      <a:pt x="826"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37;p30">
                <a:extLst>
                  <a:ext uri="{FF2B5EF4-FFF2-40B4-BE49-F238E27FC236}">
                    <a16:creationId xmlns:a16="http://schemas.microsoft.com/office/drawing/2014/main" id="{DFE98FC5-69B0-51D4-B153-A622E58F4E48}"/>
                  </a:ext>
                </a:extLst>
              </p:cNvPr>
              <p:cNvSpPr/>
              <p:nvPr/>
            </p:nvSpPr>
            <p:spPr>
              <a:xfrm>
                <a:off x="4096436" y="1531683"/>
                <a:ext cx="66303" cy="25258"/>
              </a:xfrm>
              <a:custGeom>
                <a:avLst/>
                <a:gdLst/>
                <a:ahLst/>
                <a:cxnLst/>
                <a:rect l="l" t="t" r="r" b="b"/>
                <a:pathLst>
                  <a:path w="2310" h="880" extrusionOk="0">
                    <a:moveTo>
                      <a:pt x="1750" y="0"/>
                    </a:moveTo>
                    <a:cubicBezTo>
                      <a:pt x="1284" y="0"/>
                      <a:pt x="814" y="131"/>
                      <a:pt x="366" y="229"/>
                    </a:cubicBezTo>
                    <a:cubicBezTo>
                      <a:pt x="0" y="329"/>
                      <a:pt x="38" y="880"/>
                      <a:pt x="364" y="880"/>
                    </a:cubicBezTo>
                    <a:cubicBezTo>
                      <a:pt x="387" y="880"/>
                      <a:pt x="412" y="877"/>
                      <a:pt x="438" y="871"/>
                    </a:cubicBezTo>
                    <a:cubicBezTo>
                      <a:pt x="1044" y="747"/>
                      <a:pt x="1686" y="640"/>
                      <a:pt x="2203" y="283"/>
                    </a:cubicBezTo>
                    <a:cubicBezTo>
                      <a:pt x="2310" y="212"/>
                      <a:pt x="2238" y="50"/>
                      <a:pt x="2131" y="33"/>
                    </a:cubicBezTo>
                    <a:cubicBezTo>
                      <a:pt x="2005" y="10"/>
                      <a:pt x="1878" y="0"/>
                      <a:pt x="1750" y="0"/>
                    </a:cubicBezTo>
                    <a:close/>
                  </a:path>
                </a:pathLst>
              </a:custGeom>
              <a:solidFill>
                <a:srgbClr val="703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38;p30">
                <a:extLst>
                  <a:ext uri="{FF2B5EF4-FFF2-40B4-BE49-F238E27FC236}">
                    <a16:creationId xmlns:a16="http://schemas.microsoft.com/office/drawing/2014/main" id="{EBDCEB16-B833-2FAD-32E6-AA9E68074431}"/>
                  </a:ext>
                </a:extLst>
              </p:cNvPr>
              <p:cNvSpPr/>
              <p:nvPr/>
            </p:nvSpPr>
            <p:spPr>
              <a:xfrm>
                <a:off x="4109553" y="1559064"/>
                <a:ext cx="33725" cy="25603"/>
              </a:xfrm>
              <a:custGeom>
                <a:avLst/>
                <a:gdLst/>
                <a:ahLst/>
                <a:cxnLst/>
                <a:rect l="l" t="t" r="r" b="b"/>
                <a:pathLst>
                  <a:path w="1175" h="892" extrusionOk="0">
                    <a:moveTo>
                      <a:pt x="644" y="0"/>
                    </a:moveTo>
                    <a:cubicBezTo>
                      <a:pt x="592" y="0"/>
                      <a:pt x="542" y="9"/>
                      <a:pt x="497" y="24"/>
                    </a:cubicBezTo>
                    <a:cubicBezTo>
                      <a:pt x="0" y="169"/>
                      <a:pt x="167" y="891"/>
                      <a:pt x="583" y="891"/>
                    </a:cubicBezTo>
                    <a:cubicBezTo>
                      <a:pt x="629" y="891"/>
                      <a:pt x="678" y="882"/>
                      <a:pt x="730" y="863"/>
                    </a:cubicBezTo>
                    <a:lnTo>
                      <a:pt x="747" y="863"/>
                    </a:lnTo>
                    <a:cubicBezTo>
                      <a:pt x="1104" y="720"/>
                      <a:pt x="1175" y="292"/>
                      <a:pt x="854" y="59"/>
                    </a:cubicBezTo>
                    <a:cubicBezTo>
                      <a:pt x="791" y="18"/>
                      <a:pt x="716" y="0"/>
                      <a:pt x="644" y="0"/>
                    </a:cubicBezTo>
                    <a:close/>
                  </a:path>
                </a:pathLst>
              </a:custGeom>
              <a:solidFill>
                <a:srgbClr val="703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39;p30">
                <a:extLst>
                  <a:ext uri="{FF2B5EF4-FFF2-40B4-BE49-F238E27FC236}">
                    <a16:creationId xmlns:a16="http://schemas.microsoft.com/office/drawing/2014/main" id="{196C65FD-BAD3-261C-2838-19155FF72330}"/>
                  </a:ext>
                </a:extLst>
              </p:cNvPr>
              <p:cNvSpPr/>
              <p:nvPr/>
            </p:nvSpPr>
            <p:spPr>
              <a:xfrm>
                <a:off x="3985592" y="1531683"/>
                <a:ext cx="66331" cy="25258"/>
              </a:xfrm>
              <a:custGeom>
                <a:avLst/>
                <a:gdLst/>
                <a:ahLst/>
                <a:cxnLst/>
                <a:rect l="l" t="t" r="r" b="b"/>
                <a:pathLst>
                  <a:path w="2311" h="880" extrusionOk="0">
                    <a:moveTo>
                      <a:pt x="551" y="0"/>
                    </a:moveTo>
                    <a:cubicBezTo>
                      <a:pt x="422" y="0"/>
                      <a:pt x="292" y="10"/>
                      <a:pt x="162" y="33"/>
                    </a:cubicBezTo>
                    <a:cubicBezTo>
                      <a:pt x="55" y="50"/>
                      <a:pt x="1" y="212"/>
                      <a:pt x="91" y="283"/>
                    </a:cubicBezTo>
                    <a:cubicBezTo>
                      <a:pt x="607" y="640"/>
                      <a:pt x="1249" y="747"/>
                      <a:pt x="1856" y="871"/>
                    </a:cubicBezTo>
                    <a:cubicBezTo>
                      <a:pt x="1883" y="877"/>
                      <a:pt x="1909" y="880"/>
                      <a:pt x="1933" y="880"/>
                    </a:cubicBezTo>
                    <a:cubicBezTo>
                      <a:pt x="2274" y="880"/>
                      <a:pt x="2310" y="329"/>
                      <a:pt x="1927" y="229"/>
                    </a:cubicBezTo>
                    <a:cubicBezTo>
                      <a:pt x="1479" y="131"/>
                      <a:pt x="1020" y="0"/>
                      <a:pt x="551" y="0"/>
                    </a:cubicBezTo>
                    <a:close/>
                  </a:path>
                </a:pathLst>
              </a:custGeom>
              <a:solidFill>
                <a:srgbClr val="703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40;p30">
                <a:extLst>
                  <a:ext uri="{FF2B5EF4-FFF2-40B4-BE49-F238E27FC236}">
                    <a16:creationId xmlns:a16="http://schemas.microsoft.com/office/drawing/2014/main" id="{EE2B141C-B0D2-36E7-7EFC-D6AF73D5376D}"/>
                  </a:ext>
                </a:extLst>
              </p:cNvPr>
              <p:cNvSpPr/>
              <p:nvPr/>
            </p:nvSpPr>
            <p:spPr>
              <a:xfrm>
                <a:off x="4004564" y="1559064"/>
                <a:ext cx="33783" cy="25603"/>
              </a:xfrm>
              <a:custGeom>
                <a:avLst/>
                <a:gdLst/>
                <a:ahLst/>
                <a:cxnLst/>
                <a:rect l="l" t="t" r="r" b="b"/>
                <a:pathLst>
                  <a:path w="1177" h="892" extrusionOk="0">
                    <a:moveTo>
                      <a:pt x="535" y="0"/>
                    </a:moveTo>
                    <a:cubicBezTo>
                      <a:pt x="459" y="0"/>
                      <a:pt x="384" y="18"/>
                      <a:pt x="321" y="59"/>
                    </a:cubicBezTo>
                    <a:cubicBezTo>
                      <a:pt x="0" y="292"/>
                      <a:pt x="72" y="720"/>
                      <a:pt x="428" y="863"/>
                    </a:cubicBezTo>
                    <a:lnTo>
                      <a:pt x="464" y="863"/>
                    </a:lnTo>
                    <a:cubicBezTo>
                      <a:pt x="514" y="882"/>
                      <a:pt x="561" y="891"/>
                      <a:pt x="606" y="891"/>
                    </a:cubicBezTo>
                    <a:cubicBezTo>
                      <a:pt x="1009" y="891"/>
                      <a:pt x="1177" y="169"/>
                      <a:pt x="695" y="24"/>
                    </a:cubicBezTo>
                    <a:cubicBezTo>
                      <a:pt x="644" y="9"/>
                      <a:pt x="589" y="0"/>
                      <a:pt x="535" y="0"/>
                    </a:cubicBezTo>
                    <a:close/>
                  </a:path>
                </a:pathLst>
              </a:custGeom>
              <a:solidFill>
                <a:srgbClr val="703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41;p30">
                <a:extLst>
                  <a:ext uri="{FF2B5EF4-FFF2-40B4-BE49-F238E27FC236}">
                    <a16:creationId xmlns:a16="http://schemas.microsoft.com/office/drawing/2014/main" id="{3A6101BA-9F43-9853-DC08-F2051B3A152C}"/>
                  </a:ext>
                </a:extLst>
              </p:cNvPr>
              <p:cNvSpPr/>
              <p:nvPr/>
            </p:nvSpPr>
            <p:spPr>
              <a:xfrm>
                <a:off x="4055738" y="1572008"/>
                <a:ext cx="32262" cy="63404"/>
              </a:xfrm>
              <a:custGeom>
                <a:avLst/>
                <a:gdLst/>
                <a:ahLst/>
                <a:cxnLst/>
                <a:rect l="l" t="t" r="r" b="b"/>
                <a:pathLst>
                  <a:path w="1124" h="2209" extrusionOk="0">
                    <a:moveTo>
                      <a:pt x="803" y="1"/>
                    </a:moveTo>
                    <a:cubicBezTo>
                      <a:pt x="803" y="1"/>
                      <a:pt x="1" y="2141"/>
                      <a:pt x="375" y="2195"/>
                    </a:cubicBezTo>
                    <a:cubicBezTo>
                      <a:pt x="441" y="2205"/>
                      <a:pt x="506" y="2208"/>
                      <a:pt x="570" y="2208"/>
                    </a:cubicBezTo>
                    <a:cubicBezTo>
                      <a:pt x="870" y="2208"/>
                      <a:pt x="1124" y="2124"/>
                      <a:pt x="1124" y="2124"/>
                    </a:cubicBezTo>
                    <a:lnTo>
                      <a:pt x="803" y="1"/>
                    </a:lnTo>
                    <a:close/>
                  </a:path>
                </a:pathLst>
              </a:custGeom>
              <a:solidFill>
                <a:srgbClr val="E68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42;p30">
                <a:extLst>
                  <a:ext uri="{FF2B5EF4-FFF2-40B4-BE49-F238E27FC236}">
                    <a16:creationId xmlns:a16="http://schemas.microsoft.com/office/drawing/2014/main" id="{272F0D56-B7EE-BD11-E5C6-EE81C35B85C4}"/>
                  </a:ext>
                </a:extLst>
              </p:cNvPr>
              <p:cNvSpPr/>
              <p:nvPr/>
            </p:nvSpPr>
            <p:spPr>
              <a:xfrm>
                <a:off x="4080823" y="1636500"/>
                <a:ext cx="55310" cy="51406"/>
              </a:xfrm>
              <a:custGeom>
                <a:avLst/>
                <a:gdLst/>
                <a:ahLst/>
                <a:cxnLst/>
                <a:rect l="l" t="t" r="r" b="b"/>
                <a:pathLst>
                  <a:path w="1927" h="1791" extrusionOk="0">
                    <a:moveTo>
                      <a:pt x="1850" y="0"/>
                    </a:moveTo>
                    <a:cubicBezTo>
                      <a:pt x="1388" y="0"/>
                      <a:pt x="932" y="192"/>
                      <a:pt x="589" y="500"/>
                    </a:cubicBezTo>
                    <a:cubicBezTo>
                      <a:pt x="233" y="840"/>
                      <a:pt x="19" y="1304"/>
                      <a:pt x="0" y="1785"/>
                    </a:cubicBezTo>
                    <a:cubicBezTo>
                      <a:pt x="54" y="1788"/>
                      <a:pt x="109" y="1790"/>
                      <a:pt x="164" y="1790"/>
                    </a:cubicBezTo>
                    <a:cubicBezTo>
                      <a:pt x="610" y="1790"/>
                      <a:pt x="1056" y="1657"/>
                      <a:pt x="1374" y="1339"/>
                    </a:cubicBezTo>
                    <a:cubicBezTo>
                      <a:pt x="1731" y="1000"/>
                      <a:pt x="1926" y="500"/>
                      <a:pt x="1909" y="1"/>
                    </a:cubicBezTo>
                    <a:cubicBezTo>
                      <a:pt x="1890" y="0"/>
                      <a:pt x="1870" y="0"/>
                      <a:pt x="18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 name="Google Shape;2405;p43">
            <a:extLst>
              <a:ext uri="{FF2B5EF4-FFF2-40B4-BE49-F238E27FC236}">
                <a16:creationId xmlns:a16="http://schemas.microsoft.com/office/drawing/2014/main" id="{65DE6276-A28E-C9F3-012D-A7EEE4C8A1B8}"/>
              </a:ext>
            </a:extLst>
          </p:cNvPr>
          <p:cNvGrpSpPr/>
          <p:nvPr/>
        </p:nvGrpSpPr>
        <p:grpSpPr>
          <a:xfrm>
            <a:off x="832246" y="121691"/>
            <a:ext cx="905058" cy="525430"/>
            <a:chOff x="9946065" y="1738433"/>
            <a:chExt cx="1043844" cy="762257"/>
          </a:xfrm>
        </p:grpSpPr>
        <p:sp>
          <p:nvSpPr>
            <p:cNvPr id="73" name="Google Shape;2406;p43">
              <a:extLst>
                <a:ext uri="{FF2B5EF4-FFF2-40B4-BE49-F238E27FC236}">
                  <a16:creationId xmlns:a16="http://schemas.microsoft.com/office/drawing/2014/main" id="{B730B6C4-8BDF-A43F-B866-77FE4F995754}"/>
                </a:ext>
              </a:extLst>
            </p:cNvPr>
            <p:cNvSpPr/>
            <p:nvPr/>
          </p:nvSpPr>
          <p:spPr>
            <a:xfrm>
              <a:off x="9951697" y="1738433"/>
              <a:ext cx="1015263" cy="762257"/>
            </a:xfrm>
            <a:custGeom>
              <a:avLst/>
              <a:gdLst/>
              <a:ahLst/>
              <a:cxnLst/>
              <a:rect l="l" t="t" r="r" b="b"/>
              <a:pathLst>
                <a:path w="65798" h="49401" extrusionOk="0">
                  <a:moveTo>
                    <a:pt x="53528" y="0"/>
                  </a:moveTo>
                  <a:cubicBezTo>
                    <a:pt x="53528" y="0"/>
                    <a:pt x="45408" y="15737"/>
                    <a:pt x="18405" y="33253"/>
                  </a:cubicBezTo>
                  <a:lnTo>
                    <a:pt x="0" y="45204"/>
                  </a:lnTo>
                  <a:lnTo>
                    <a:pt x="2714" y="49400"/>
                  </a:lnTo>
                  <a:lnTo>
                    <a:pt x="18474" y="39161"/>
                  </a:lnTo>
                  <a:lnTo>
                    <a:pt x="21120" y="37427"/>
                  </a:lnTo>
                  <a:cubicBezTo>
                    <a:pt x="48122" y="19912"/>
                    <a:pt x="65796" y="18884"/>
                    <a:pt x="65798" y="18884"/>
                  </a:cubicBezTo>
                  <a:lnTo>
                    <a:pt x="65798" y="18884"/>
                  </a:lnTo>
                  <a:lnTo>
                    <a:pt x="64886" y="18930"/>
                  </a:lnTo>
                  <a:lnTo>
                    <a:pt x="53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07;p43">
              <a:extLst>
                <a:ext uri="{FF2B5EF4-FFF2-40B4-BE49-F238E27FC236}">
                  <a16:creationId xmlns:a16="http://schemas.microsoft.com/office/drawing/2014/main" id="{82D61F16-9994-3970-8628-6CFB2DB1A160}"/>
                </a:ext>
              </a:extLst>
            </p:cNvPr>
            <p:cNvSpPr/>
            <p:nvPr/>
          </p:nvSpPr>
          <p:spPr>
            <a:xfrm>
              <a:off x="10754817" y="1740902"/>
              <a:ext cx="235091" cy="290223"/>
            </a:xfrm>
            <a:custGeom>
              <a:avLst/>
              <a:gdLst/>
              <a:ahLst/>
              <a:cxnLst/>
              <a:rect l="l" t="t" r="r" b="b"/>
              <a:pathLst>
                <a:path w="15236" h="18809" extrusionOk="0">
                  <a:moveTo>
                    <a:pt x="2385" y="1"/>
                  </a:moveTo>
                  <a:cubicBezTo>
                    <a:pt x="2103" y="1"/>
                    <a:pt x="1853" y="67"/>
                    <a:pt x="1642" y="205"/>
                  </a:cubicBezTo>
                  <a:cubicBezTo>
                    <a:pt x="0" y="1278"/>
                    <a:pt x="1345" y="6250"/>
                    <a:pt x="4653" y="11335"/>
                  </a:cubicBezTo>
                  <a:cubicBezTo>
                    <a:pt x="7539" y="15776"/>
                    <a:pt x="10949" y="18808"/>
                    <a:pt x="12861" y="18808"/>
                  </a:cubicBezTo>
                  <a:cubicBezTo>
                    <a:pt x="13138" y="18808"/>
                    <a:pt x="13385" y="18744"/>
                    <a:pt x="13593" y="18611"/>
                  </a:cubicBezTo>
                  <a:cubicBezTo>
                    <a:pt x="15235" y="17538"/>
                    <a:pt x="13889" y="12566"/>
                    <a:pt x="10583" y="7481"/>
                  </a:cubicBezTo>
                  <a:cubicBezTo>
                    <a:pt x="7700" y="3048"/>
                    <a:pt x="4299" y="1"/>
                    <a:pt x="2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08;p43">
              <a:extLst>
                <a:ext uri="{FF2B5EF4-FFF2-40B4-BE49-F238E27FC236}">
                  <a16:creationId xmlns:a16="http://schemas.microsoft.com/office/drawing/2014/main" id="{89BD1D84-9BD6-E733-839D-D3820DAF1967}"/>
                </a:ext>
              </a:extLst>
            </p:cNvPr>
            <p:cNvSpPr/>
            <p:nvPr/>
          </p:nvSpPr>
          <p:spPr>
            <a:xfrm>
              <a:off x="9946065" y="2429772"/>
              <a:ext cx="64405" cy="69759"/>
            </a:xfrm>
            <a:custGeom>
              <a:avLst/>
              <a:gdLst/>
              <a:ahLst/>
              <a:cxnLst/>
              <a:rect l="l" t="t" r="r" b="b"/>
              <a:pathLst>
                <a:path w="4174" h="4521" extrusionOk="0">
                  <a:moveTo>
                    <a:pt x="1339" y="1"/>
                  </a:moveTo>
                  <a:cubicBezTo>
                    <a:pt x="1117" y="1"/>
                    <a:pt x="909" y="56"/>
                    <a:pt x="730" y="174"/>
                  </a:cubicBezTo>
                  <a:cubicBezTo>
                    <a:pt x="1" y="654"/>
                    <a:pt x="22" y="1953"/>
                    <a:pt x="776" y="3117"/>
                  </a:cubicBezTo>
                  <a:cubicBezTo>
                    <a:pt x="1343" y="3994"/>
                    <a:pt x="2158" y="4521"/>
                    <a:pt x="2838" y="4521"/>
                  </a:cubicBezTo>
                  <a:cubicBezTo>
                    <a:pt x="3058" y="4521"/>
                    <a:pt x="3265" y="4465"/>
                    <a:pt x="3443" y="4348"/>
                  </a:cubicBezTo>
                  <a:cubicBezTo>
                    <a:pt x="4173" y="3868"/>
                    <a:pt x="4151" y="2569"/>
                    <a:pt x="3398" y="1405"/>
                  </a:cubicBezTo>
                  <a:cubicBezTo>
                    <a:pt x="2847" y="528"/>
                    <a:pt x="2024" y="1"/>
                    <a:pt x="13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09;p43">
              <a:extLst>
                <a:ext uri="{FF2B5EF4-FFF2-40B4-BE49-F238E27FC236}">
                  <a16:creationId xmlns:a16="http://schemas.microsoft.com/office/drawing/2014/main" id="{5AE60001-4022-3FCE-1B56-515996A683D3}"/>
                </a:ext>
              </a:extLst>
            </p:cNvPr>
            <p:cNvSpPr/>
            <p:nvPr/>
          </p:nvSpPr>
          <p:spPr>
            <a:xfrm>
              <a:off x="10051974" y="2363177"/>
              <a:ext cx="42679" cy="80106"/>
            </a:xfrm>
            <a:custGeom>
              <a:avLst/>
              <a:gdLst/>
              <a:ahLst/>
              <a:cxnLst/>
              <a:rect l="l" t="t" r="r" b="b"/>
              <a:pathLst>
                <a:path w="6501" h="12202" extrusionOk="0">
                  <a:moveTo>
                    <a:pt x="1870" y="0"/>
                  </a:moveTo>
                  <a:cubicBezTo>
                    <a:pt x="1232" y="250"/>
                    <a:pt x="617" y="524"/>
                    <a:pt x="0" y="867"/>
                  </a:cubicBezTo>
                  <a:cubicBezTo>
                    <a:pt x="161" y="5906"/>
                    <a:pt x="2533" y="9944"/>
                    <a:pt x="5565" y="12201"/>
                  </a:cubicBezTo>
                  <a:cubicBezTo>
                    <a:pt x="5839" y="11677"/>
                    <a:pt x="6158" y="11176"/>
                    <a:pt x="6501" y="10719"/>
                  </a:cubicBezTo>
                  <a:cubicBezTo>
                    <a:pt x="3810" y="8598"/>
                    <a:pt x="1733" y="4744"/>
                    <a:pt x="1870" y="0"/>
                  </a:cubicBezTo>
                  <a:close/>
                </a:path>
              </a:pathLst>
            </a:custGeom>
            <a:solidFill>
              <a:srgbClr val="F15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10;p43">
              <a:extLst>
                <a:ext uri="{FF2B5EF4-FFF2-40B4-BE49-F238E27FC236}">
                  <a16:creationId xmlns:a16="http://schemas.microsoft.com/office/drawing/2014/main" id="{964AE679-B186-7C7C-330A-C08C5F30D066}"/>
                </a:ext>
              </a:extLst>
            </p:cNvPr>
            <p:cNvSpPr/>
            <p:nvPr/>
          </p:nvSpPr>
          <p:spPr>
            <a:xfrm>
              <a:off x="10073687" y="2349104"/>
              <a:ext cx="42679" cy="79962"/>
            </a:xfrm>
            <a:custGeom>
              <a:avLst/>
              <a:gdLst/>
              <a:ahLst/>
              <a:cxnLst/>
              <a:rect l="l" t="t" r="r" b="b"/>
              <a:pathLst>
                <a:path w="6501" h="12180" extrusionOk="0">
                  <a:moveTo>
                    <a:pt x="1871" y="0"/>
                  </a:moveTo>
                  <a:lnTo>
                    <a:pt x="1871" y="0"/>
                  </a:lnTo>
                  <a:cubicBezTo>
                    <a:pt x="1233" y="250"/>
                    <a:pt x="616" y="524"/>
                    <a:pt x="1" y="843"/>
                  </a:cubicBezTo>
                  <a:cubicBezTo>
                    <a:pt x="160" y="5885"/>
                    <a:pt x="2532" y="9944"/>
                    <a:pt x="5566" y="12179"/>
                  </a:cubicBezTo>
                  <a:cubicBezTo>
                    <a:pt x="5840" y="11654"/>
                    <a:pt x="6159" y="11176"/>
                    <a:pt x="6500" y="10720"/>
                  </a:cubicBezTo>
                  <a:cubicBezTo>
                    <a:pt x="3809" y="8598"/>
                    <a:pt x="1734" y="4744"/>
                    <a:pt x="1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11;p43">
              <a:extLst>
                <a:ext uri="{FF2B5EF4-FFF2-40B4-BE49-F238E27FC236}">
                  <a16:creationId xmlns:a16="http://schemas.microsoft.com/office/drawing/2014/main" id="{02288400-9232-3F02-3B95-245AEE86CAE2}"/>
                </a:ext>
              </a:extLst>
            </p:cNvPr>
            <p:cNvSpPr/>
            <p:nvPr/>
          </p:nvSpPr>
          <p:spPr>
            <a:xfrm>
              <a:off x="10545150" y="2007301"/>
              <a:ext cx="58318" cy="129922"/>
            </a:xfrm>
            <a:custGeom>
              <a:avLst/>
              <a:gdLst/>
              <a:ahLst/>
              <a:cxnLst/>
              <a:rect l="l" t="t" r="r" b="b"/>
              <a:pathLst>
                <a:path w="12408" h="27643" extrusionOk="0">
                  <a:moveTo>
                    <a:pt x="2692" y="0"/>
                  </a:moveTo>
                  <a:lnTo>
                    <a:pt x="2692" y="0"/>
                  </a:lnTo>
                  <a:cubicBezTo>
                    <a:pt x="2077" y="137"/>
                    <a:pt x="1460" y="298"/>
                    <a:pt x="867" y="456"/>
                  </a:cubicBezTo>
                  <a:cubicBezTo>
                    <a:pt x="0" y="12088"/>
                    <a:pt x="4722" y="21919"/>
                    <a:pt x="11358" y="27642"/>
                  </a:cubicBezTo>
                  <a:cubicBezTo>
                    <a:pt x="11701" y="27186"/>
                    <a:pt x="12066" y="26730"/>
                    <a:pt x="12407" y="26298"/>
                  </a:cubicBezTo>
                  <a:cubicBezTo>
                    <a:pt x="6136" y="20778"/>
                    <a:pt x="1666" y="11267"/>
                    <a:pt x="2692" y="0"/>
                  </a:cubicBezTo>
                  <a:close/>
                </a:path>
              </a:pathLst>
            </a:custGeom>
            <a:solidFill>
              <a:srgbClr val="F15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12;p43">
              <a:extLst>
                <a:ext uri="{FF2B5EF4-FFF2-40B4-BE49-F238E27FC236}">
                  <a16:creationId xmlns:a16="http://schemas.microsoft.com/office/drawing/2014/main" id="{D1EF23C6-017A-C5E6-4EC1-58D478F5B51D}"/>
                </a:ext>
              </a:extLst>
            </p:cNvPr>
            <p:cNvSpPr/>
            <p:nvPr/>
          </p:nvSpPr>
          <p:spPr>
            <a:xfrm>
              <a:off x="10569733" y="1977375"/>
              <a:ext cx="72446" cy="157785"/>
            </a:xfrm>
            <a:custGeom>
              <a:avLst/>
              <a:gdLst/>
              <a:ahLst/>
              <a:cxnLst/>
              <a:rect l="l" t="t" r="r" b="b"/>
              <a:pathLst>
                <a:path w="12682" h="27621" extrusionOk="0">
                  <a:moveTo>
                    <a:pt x="2555" y="0"/>
                  </a:moveTo>
                  <a:lnTo>
                    <a:pt x="2555" y="0"/>
                  </a:lnTo>
                  <a:cubicBezTo>
                    <a:pt x="1938" y="159"/>
                    <a:pt x="1323" y="319"/>
                    <a:pt x="707" y="524"/>
                  </a:cubicBezTo>
                  <a:cubicBezTo>
                    <a:pt x="1" y="12248"/>
                    <a:pt x="4903" y="22032"/>
                    <a:pt x="11654" y="27620"/>
                  </a:cubicBezTo>
                  <a:cubicBezTo>
                    <a:pt x="11973" y="27141"/>
                    <a:pt x="12316" y="26684"/>
                    <a:pt x="12681" y="26228"/>
                  </a:cubicBezTo>
                  <a:cubicBezTo>
                    <a:pt x="6272" y="20870"/>
                    <a:pt x="1643" y="11358"/>
                    <a:pt x="2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1490;p36">
            <a:extLst>
              <a:ext uri="{FF2B5EF4-FFF2-40B4-BE49-F238E27FC236}">
                <a16:creationId xmlns:a16="http://schemas.microsoft.com/office/drawing/2014/main" id="{1EFC6FA5-43B4-2687-895A-2E1EE8CB9ADC}"/>
              </a:ext>
            </a:extLst>
          </p:cNvPr>
          <p:cNvGrpSpPr/>
          <p:nvPr/>
        </p:nvGrpSpPr>
        <p:grpSpPr>
          <a:xfrm>
            <a:off x="8244882" y="932307"/>
            <a:ext cx="810375" cy="846849"/>
            <a:chOff x="4544513" y="1336499"/>
            <a:chExt cx="810375" cy="846849"/>
          </a:xfrm>
        </p:grpSpPr>
        <p:sp>
          <p:nvSpPr>
            <p:cNvPr id="81" name="Google Shape;1491;p36">
              <a:extLst>
                <a:ext uri="{FF2B5EF4-FFF2-40B4-BE49-F238E27FC236}">
                  <a16:creationId xmlns:a16="http://schemas.microsoft.com/office/drawing/2014/main" id="{71907126-8FBF-6418-2207-EB5573ADBC5B}"/>
                </a:ext>
              </a:extLst>
            </p:cNvPr>
            <p:cNvSpPr/>
            <p:nvPr/>
          </p:nvSpPr>
          <p:spPr>
            <a:xfrm>
              <a:off x="4544513" y="1336499"/>
              <a:ext cx="810375" cy="846825"/>
            </a:xfrm>
            <a:custGeom>
              <a:avLst/>
              <a:gdLst/>
              <a:ahLst/>
              <a:cxnLst/>
              <a:rect l="l" t="t" r="r" b="b"/>
              <a:pathLst>
                <a:path w="50601" h="52877" extrusionOk="0">
                  <a:moveTo>
                    <a:pt x="9025" y="8411"/>
                  </a:moveTo>
                  <a:lnTo>
                    <a:pt x="9025" y="8995"/>
                  </a:lnTo>
                  <a:cubicBezTo>
                    <a:pt x="9025" y="13239"/>
                    <a:pt x="9763" y="17344"/>
                    <a:pt x="11132" y="21080"/>
                  </a:cubicBezTo>
                  <a:cubicBezTo>
                    <a:pt x="7842" y="19189"/>
                    <a:pt x="5720" y="15760"/>
                    <a:pt x="5489" y="11963"/>
                  </a:cubicBezTo>
                  <a:lnTo>
                    <a:pt x="5273" y="8411"/>
                  </a:lnTo>
                  <a:close/>
                  <a:moveTo>
                    <a:pt x="45327" y="8411"/>
                  </a:moveTo>
                  <a:lnTo>
                    <a:pt x="45112" y="11963"/>
                  </a:lnTo>
                  <a:cubicBezTo>
                    <a:pt x="44881" y="15760"/>
                    <a:pt x="42759" y="19189"/>
                    <a:pt x="39469" y="21080"/>
                  </a:cubicBezTo>
                  <a:cubicBezTo>
                    <a:pt x="40838" y="17344"/>
                    <a:pt x="41576" y="13239"/>
                    <a:pt x="41576" y="8995"/>
                  </a:cubicBezTo>
                  <a:lnTo>
                    <a:pt x="41576" y="8411"/>
                  </a:lnTo>
                  <a:close/>
                  <a:moveTo>
                    <a:pt x="9025" y="1"/>
                  </a:moveTo>
                  <a:lnTo>
                    <a:pt x="9025" y="3460"/>
                  </a:lnTo>
                  <a:lnTo>
                    <a:pt x="0" y="3460"/>
                  </a:lnTo>
                  <a:lnTo>
                    <a:pt x="415" y="10286"/>
                  </a:lnTo>
                  <a:cubicBezTo>
                    <a:pt x="831" y="16975"/>
                    <a:pt x="4566" y="23017"/>
                    <a:pt x="10378" y="26369"/>
                  </a:cubicBezTo>
                  <a:lnTo>
                    <a:pt x="15760" y="29475"/>
                  </a:lnTo>
                  <a:cubicBezTo>
                    <a:pt x="16990" y="31029"/>
                    <a:pt x="18343" y="32412"/>
                    <a:pt x="19849" y="33612"/>
                  </a:cubicBezTo>
                  <a:lnTo>
                    <a:pt x="22602" y="35779"/>
                  </a:lnTo>
                  <a:lnTo>
                    <a:pt x="22586" y="40162"/>
                  </a:lnTo>
                  <a:cubicBezTo>
                    <a:pt x="17297" y="41053"/>
                    <a:pt x="12930" y="44528"/>
                    <a:pt x="10702" y="49217"/>
                  </a:cubicBezTo>
                  <a:lnTo>
                    <a:pt x="7350" y="49217"/>
                  </a:lnTo>
                  <a:lnTo>
                    <a:pt x="7350" y="52877"/>
                  </a:lnTo>
                  <a:lnTo>
                    <a:pt x="43282" y="52877"/>
                  </a:lnTo>
                  <a:lnTo>
                    <a:pt x="43282" y="49217"/>
                  </a:lnTo>
                  <a:lnTo>
                    <a:pt x="39899" y="49217"/>
                  </a:lnTo>
                  <a:cubicBezTo>
                    <a:pt x="37670" y="44528"/>
                    <a:pt x="33304" y="41053"/>
                    <a:pt x="28014" y="40162"/>
                  </a:cubicBezTo>
                  <a:lnTo>
                    <a:pt x="27998" y="35779"/>
                  </a:lnTo>
                  <a:lnTo>
                    <a:pt x="30751" y="33612"/>
                  </a:lnTo>
                  <a:cubicBezTo>
                    <a:pt x="32258" y="32412"/>
                    <a:pt x="33611" y="31029"/>
                    <a:pt x="34841" y="29475"/>
                  </a:cubicBezTo>
                  <a:lnTo>
                    <a:pt x="40223" y="26369"/>
                  </a:lnTo>
                  <a:cubicBezTo>
                    <a:pt x="46034" y="23017"/>
                    <a:pt x="49770" y="16975"/>
                    <a:pt x="50186" y="10286"/>
                  </a:cubicBezTo>
                  <a:lnTo>
                    <a:pt x="50600" y="3460"/>
                  </a:lnTo>
                  <a:lnTo>
                    <a:pt x="41576" y="3460"/>
                  </a:lnTo>
                  <a:lnTo>
                    <a:pt x="41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92;p36">
              <a:extLst>
                <a:ext uri="{FF2B5EF4-FFF2-40B4-BE49-F238E27FC236}">
                  <a16:creationId xmlns:a16="http://schemas.microsoft.com/office/drawing/2014/main" id="{7FC0A429-B524-82C3-CA93-B7DBE6B359FD}"/>
                </a:ext>
              </a:extLst>
            </p:cNvPr>
            <p:cNvSpPr/>
            <p:nvPr/>
          </p:nvSpPr>
          <p:spPr>
            <a:xfrm>
              <a:off x="4761699" y="1413069"/>
              <a:ext cx="75863" cy="250699"/>
            </a:xfrm>
            <a:custGeom>
              <a:avLst/>
              <a:gdLst/>
              <a:ahLst/>
              <a:cxnLst/>
              <a:rect l="l" t="t" r="r" b="b"/>
              <a:pathLst>
                <a:path w="4737" h="15654" extrusionOk="0">
                  <a:moveTo>
                    <a:pt x="1686" y="1"/>
                  </a:moveTo>
                  <a:cubicBezTo>
                    <a:pt x="1677" y="1"/>
                    <a:pt x="1669" y="1"/>
                    <a:pt x="1661" y="1"/>
                  </a:cubicBezTo>
                  <a:cubicBezTo>
                    <a:pt x="738" y="1"/>
                    <a:pt x="0" y="755"/>
                    <a:pt x="15" y="1662"/>
                  </a:cubicBezTo>
                  <a:cubicBezTo>
                    <a:pt x="46" y="5614"/>
                    <a:pt x="93" y="10087"/>
                    <a:pt x="1307" y="14439"/>
                  </a:cubicBezTo>
                  <a:cubicBezTo>
                    <a:pt x="1507" y="15161"/>
                    <a:pt x="2168" y="15653"/>
                    <a:pt x="2891" y="15653"/>
                  </a:cubicBezTo>
                  <a:cubicBezTo>
                    <a:pt x="3045" y="15653"/>
                    <a:pt x="3183" y="15623"/>
                    <a:pt x="3336" y="15592"/>
                  </a:cubicBezTo>
                  <a:cubicBezTo>
                    <a:pt x="4213" y="15346"/>
                    <a:pt x="4736" y="14423"/>
                    <a:pt x="4490" y="13547"/>
                  </a:cubicBezTo>
                  <a:cubicBezTo>
                    <a:pt x="3398" y="9626"/>
                    <a:pt x="3352" y="5382"/>
                    <a:pt x="3322" y="1631"/>
                  </a:cubicBezTo>
                  <a:cubicBezTo>
                    <a:pt x="3306" y="733"/>
                    <a:pt x="2507" y="1"/>
                    <a:pt x="1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93;p36">
              <a:extLst>
                <a:ext uri="{FF2B5EF4-FFF2-40B4-BE49-F238E27FC236}">
                  <a16:creationId xmlns:a16="http://schemas.microsoft.com/office/drawing/2014/main" id="{08A9FB50-907B-2DC9-8E76-A2286E0E3B18}"/>
                </a:ext>
              </a:extLst>
            </p:cNvPr>
            <p:cNvSpPr/>
            <p:nvPr/>
          </p:nvSpPr>
          <p:spPr>
            <a:xfrm>
              <a:off x="4807006" y="1678045"/>
              <a:ext cx="55172" cy="55172"/>
            </a:xfrm>
            <a:custGeom>
              <a:avLst/>
              <a:gdLst/>
              <a:ahLst/>
              <a:cxnLst/>
              <a:rect l="l" t="t" r="r" b="b"/>
              <a:pathLst>
                <a:path w="3445" h="3445" extrusionOk="0">
                  <a:moveTo>
                    <a:pt x="1723" y="0"/>
                  </a:moveTo>
                  <a:cubicBezTo>
                    <a:pt x="769" y="0"/>
                    <a:pt x="1" y="769"/>
                    <a:pt x="1" y="1722"/>
                  </a:cubicBezTo>
                  <a:cubicBezTo>
                    <a:pt x="1" y="2675"/>
                    <a:pt x="769" y="3444"/>
                    <a:pt x="1723" y="3444"/>
                  </a:cubicBezTo>
                  <a:cubicBezTo>
                    <a:pt x="2676" y="3444"/>
                    <a:pt x="3445" y="2675"/>
                    <a:pt x="3445" y="1722"/>
                  </a:cubicBezTo>
                  <a:cubicBezTo>
                    <a:pt x="3445" y="769"/>
                    <a:pt x="2676"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94;p36">
              <a:extLst>
                <a:ext uri="{FF2B5EF4-FFF2-40B4-BE49-F238E27FC236}">
                  <a16:creationId xmlns:a16="http://schemas.microsoft.com/office/drawing/2014/main" id="{13E0160A-218C-AD16-9D9E-8CD9061A7D50}"/>
                </a:ext>
              </a:extLst>
            </p:cNvPr>
            <p:cNvSpPr/>
            <p:nvPr/>
          </p:nvSpPr>
          <p:spPr>
            <a:xfrm>
              <a:off x="4662210" y="1979697"/>
              <a:ext cx="575467" cy="203647"/>
            </a:xfrm>
            <a:custGeom>
              <a:avLst/>
              <a:gdLst/>
              <a:ahLst/>
              <a:cxnLst/>
              <a:rect l="l" t="t" r="r" b="b"/>
              <a:pathLst>
                <a:path w="35933" h="12716" extrusionOk="0">
                  <a:moveTo>
                    <a:pt x="15237" y="1"/>
                  </a:moveTo>
                  <a:cubicBezTo>
                    <a:pt x="9948" y="892"/>
                    <a:pt x="5581" y="4367"/>
                    <a:pt x="3353" y="9056"/>
                  </a:cubicBezTo>
                  <a:lnTo>
                    <a:pt x="1" y="9056"/>
                  </a:lnTo>
                  <a:lnTo>
                    <a:pt x="1" y="12716"/>
                  </a:lnTo>
                  <a:lnTo>
                    <a:pt x="35933" y="12716"/>
                  </a:lnTo>
                  <a:lnTo>
                    <a:pt x="35933" y="9056"/>
                  </a:lnTo>
                  <a:lnTo>
                    <a:pt x="32550" y="9056"/>
                  </a:lnTo>
                  <a:cubicBezTo>
                    <a:pt x="30321" y="4367"/>
                    <a:pt x="25955" y="892"/>
                    <a:pt x="20665" y="1"/>
                  </a:cubicBezTo>
                  <a:cubicBezTo>
                    <a:pt x="20665" y="1"/>
                    <a:pt x="19558" y="600"/>
                    <a:pt x="17913" y="600"/>
                  </a:cubicBezTo>
                  <a:cubicBezTo>
                    <a:pt x="16483" y="600"/>
                    <a:pt x="15237" y="1"/>
                    <a:pt x="1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95;p36">
              <a:extLst>
                <a:ext uri="{FF2B5EF4-FFF2-40B4-BE49-F238E27FC236}">
                  <a16:creationId xmlns:a16="http://schemas.microsoft.com/office/drawing/2014/main" id="{15E52D40-9D0B-AF88-A20E-A9B80E6651E0}"/>
                </a:ext>
              </a:extLst>
            </p:cNvPr>
            <p:cNvSpPr/>
            <p:nvPr/>
          </p:nvSpPr>
          <p:spPr>
            <a:xfrm>
              <a:off x="4662210" y="2124733"/>
              <a:ext cx="575467" cy="58615"/>
            </a:xfrm>
            <a:custGeom>
              <a:avLst/>
              <a:gdLst/>
              <a:ahLst/>
              <a:cxnLst/>
              <a:rect l="l" t="t" r="r" b="b"/>
              <a:pathLst>
                <a:path w="35933" h="3660" extrusionOk="0">
                  <a:moveTo>
                    <a:pt x="1" y="0"/>
                  </a:moveTo>
                  <a:lnTo>
                    <a:pt x="1" y="3660"/>
                  </a:lnTo>
                  <a:lnTo>
                    <a:pt x="35933" y="3660"/>
                  </a:lnTo>
                  <a:lnTo>
                    <a:pt x="359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2495981"/>
      </p:ext>
    </p:extLst>
  </p:cSld>
  <p:clrMapOvr>
    <a:masterClrMapping/>
  </p:clrMapOvr>
</p:sld>
</file>

<file path=ppt/theme/theme1.xml><?xml version="1.0" encoding="utf-8"?>
<a:theme xmlns:a="http://schemas.openxmlformats.org/drawingml/2006/main" name="Soccer Infographics by Slidesgo">
  <a:themeElements>
    <a:clrScheme name="Simple Light">
      <a:dk1>
        <a:srgbClr val="000000"/>
      </a:dk1>
      <a:lt1>
        <a:srgbClr val="49BA49"/>
      </a:lt1>
      <a:dk2>
        <a:srgbClr val="F9D93D"/>
      </a:dk2>
      <a:lt2>
        <a:srgbClr val="FFAB6D"/>
      </a:lt2>
      <a:accent1>
        <a:srgbClr val="E8E3D9"/>
      </a:accent1>
      <a:accent2>
        <a:srgbClr val="CC0000"/>
      </a:accent2>
      <a:accent3>
        <a:srgbClr val="8A4F07"/>
      </a:accent3>
      <a:accent4>
        <a:srgbClr val="EFEFE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1367</Words>
  <Application>Microsoft Office PowerPoint</Application>
  <PresentationFormat>On-screen Show (16:9)</PresentationFormat>
  <Paragraphs>118</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 Slab</vt:lpstr>
      <vt:lpstr>Fira Sans Extra Condensed</vt:lpstr>
      <vt:lpstr>Abadi</vt:lpstr>
      <vt:lpstr>Arial</vt:lpstr>
      <vt:lpstr>Roboto</vt:lpstr>
      <vt:lpstr>Soccer Infographics by Slidesgo</vt:lpstr>
      <vt:lpstr>English Premier League</vt:lpstr>
      <vt:lpstr>Description</vt:lpstr>
      <vt:lpstr>PowerPoint Presentation</vt:lpstr>
      <vt:lpstr>PowerPoint Presentation</vt:lpstr>
      <vt:lpstr>PowerPoint Presentation</vt:lpstr>
      <vt:lpstr>PowerPoint Presentation</vt:lpstr>
      <vt:lpstr>Evaluate the level of the player </vt:lpstr>
      <vt:lpstr>Captain's performance:</vt:lpstr>
      <vt:lpstr>The MVP organization</vt:lpstr>
      <vt:lpstr>PowerPoint Presentation</vt:lpstr>
      <vt:lpstr>PowerPoint Presentation</vt:lpstr>
      <vt:lpstr>Team manager performance </vt:lpstr>
      <vt:lpstr>Data sources</vt:lpstr>
      <vt:lpstr>Team Project :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Infographics</dc:title>
  <cp:lastModifiedBy>shrouk osama</cp:lastModifiedBy>
  <cp:revision>4</cp:revision>
  <dcterms:modified xsi:type="dcterms:W3CDTF">2023-05-02T12:54:10Z</dcterms:modified>
</cp:coreProperties>
</file>