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Lato Light" panose="020F05020202040302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Slab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73459845_0_4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73459845_0_4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17d3ea68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17d3ea68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c73459845_0_2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c73459845_0_2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51181df9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2551181df9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51181df9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2551181df9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51181df9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2551181df9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ysarahmadbhat/toy-sa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Mexico toys stores</a:t>
            </a:r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ubTitle" idx="1"/>
          </p:nvPr>
        </p:nvSpPr>
        <p:spPr>
          <a:xfrm>
            <a:off x="987350" y="3147050"/>
            <a:ext cx="3682200" cy="7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ITI Graduation Project</a:t>
            </a:r>
            <a:endParaRPr/>
          </a:p>
        </p:txBody>
      </p:sp>
      <p:sp>
        <p:nvSpPr>
          <p:cNvPr id="98" name="Google Shape;98;p2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" name="Google Shape;99;p2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" name="Google Shape;100;p2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2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" name="Google Shape;102;p2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4" name="Google Shape;104;p25"/>
          <p:cNvCxnSpPr>
            <a:stCxn id="102" idx="3"/>
            <a:endCxn id="10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5"/>
          <p:cNvCxnSpPr>
            <a:stCxn id="102" idx="3"/>
            <a:endCxn id="10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25"/>
          <p:cNvCxnSpPr>
            <a:stCxn id="102" idx="3"/>
            <a:endCxn id="9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25"/>
          <p:cNvCxnSpPr>
            <a:stCxn id="102" idx="3"/>
            <a:endCxn id="9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Google Shape;108;p2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09" name="Google Shape;109;p2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112" name="Google Shape;112;p2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115" name="Google Shape;115;p2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2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119" name="Google Shape;119;p2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925" y="1159775"/>
            <a:ext cx="874150" cy="8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Toys is a bigger business than you might think..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2530895" y="2168902"/>
            <a:ext cx="35" cy="1266"/>
          </a:xfrm>
          <a:custGeom>
            <a:avLst/>
            <a:gdLst/>
            <a:ahLst/>
            <a:cxnLst/>
            <a:rect l="l" t="t" r="r" b="b"/>
            <a:pathLst>
              <a:path w="1" h="36" extrusionOk="0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>
            <a:off x="2460652" y="2040720"/>
            <a:ext cx="7418" cy="12340"/>
          </a:xfrm>
          <a:custGeom>
            <a:avLst/>
            <a:gdLst/>
            <a:ahLst/>
            <a:cxnLst/>
            <a:rect l="l" t="t" r="r" b="b"/>
            <a:pathLst>
              <a:path w="211" h="351" extrusionOk="0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2468035" y="2054255"/>
            <a:ext cx="7453" cy="12375"/>
          </a:xfrm>
          <a:custGeom>
            <a:avLst/>
            <a:gdLst/>
            <a:ahLst/>
            <a:cxnLst/>
            <a:rect l="l" t="t" r="r" b="b"/>
            <a:pathLst>
              <a:path w="212" h="352" extrusionOk="0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1655770" y="1434300"/>
            <a:ext cx="795052" cy="591666"/>
          </a:xfrm>
          <a:custGeom>
            <a:avLst/>
            <a:gdLst/>
            <a:ahLst/>
            <a:cxnLst/>
            <a:rect l="l" t="t" r="r" b="b"/>
            <a:pathLst>
              <a:path w="22614" h="16829" extrusionOk="0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2475453" y="2066595"/>
            <a:ext cx="35755" cy="62897"/>
          </a:xfrm>
          <a:custGeom>
            <a:avLst/>
            <a:gdLst/>
            <a:ahLst/>
            <a:cxnLst/>
            <a:rect l="l" t="t" r="r" b="b"/>
            <a:pathLst>
              <a:path w="1017" h="1789" extrusionOk="0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2450773" y="2025919"/>
            <a:ext cx="8684" cy="13606"/>
          </a:xfrm>
          <a:custGeom>
            <a:avLst/>
            <a:gdLst/>
            <a:ahLst/>
            <a:cxnLst/>
            <a:rect l="l" t="t" r="r" b="b"/>
            <a:pathLst>
              <a:path w="247" h="387" extrusionOk="0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2516129" y="2139335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2522282" y="2152870"/>
            <a:ext cx="2496" cy="3727"/>
          </a:xfrm>
          <a:custGeom>
            <a:avLst/>
            <a:gdLst/>
            <a:ahLst/>
            <a:cxnLst/>
            <a:rect l="l" t="t" r="r" b="b"/>
            <a:pathLst>
              <a:path w="71" h="106" extrusionOk="0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2519821" y="2145487"/>
            <a:ext cx="2496" cy="4957"/>
          </a:xfrm>
          <a:custGeom>
            <a:avLst/>
            <a:gdLst/>
            <a:ahLst/>
            <a:cxnLst/>
            <a:rect l="l" t="t" r="r" b="b"/>
            <a:pathLst>
              <a:path w="71" h="141" extrusionOk="0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2525973" y="2159058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2529665" y="2166441"/>
            <a:ext cx="35" cy="2496"/>
          </a:xfrm>
          <a:custGeom>
            <a:avLst/>
            <a:gdLst/>
            <a:ahLst/>
            <a:cxnLst/>
            <a:rect l="l" t="t" r="r" b="b"/>
            <a:pathLst>
              <a:path w="1" h="71" extrusionOk="0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2511172" y="2130686"/>
            <a:ext cx="3727" cy="6188"/>
          </a:xfrm>
          <a:custGeom>
            <a:avLst/>
            <a:gdLst/>
            <a:ahLst/>
            <a:cxnLst/>
            <a:rect l="l" t="t" r="r" b="b"/>
            <a:pathLst>
              <a:path w="106" h="176" extrusionOk="0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2527204" y="2163980"/>
            <a:ext cx="1266" cy="2496"/>
          </a:xfrm>
          <a:custGeom>
            <a:avLst/>
            <a:gdLst/>
            <a:ahLst/>
            <a:cxnLst/>
            <a:rect l="l" t="t" r="r" b="b"/>
            <a:pathLst>
              <a:path w="36" h="71" extrusionOk="0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1655770" y="1229688"/>
            <a:ext cx="2290195" cy="1577763"/>
          </a:xfrm>
          <a:custGeom>
            <a:avLst/>
            <a:gdLst/>
            <a:ahLst/>
            <a:cxnLst/>
            <a:rect l="l" t="t" r="r" b="b"/>
            <a:pathLst>
              <a:path w="65141" h="44877" extrusionOk="0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896984" y="2124534"/>
            <a:ext cx="1247423" cy="2062163"/>
          </a:xfrm>
          <a:custGeom>
            <a:avLst/>
            <a:gdLst/>
            <a:ahLst/>
            <a:cxnLst/>
            <a:rect l="l" t="t" r="r" b="b"/>
            <a:pathLst>
              <a:path w="35481" h="58655" extrusionOk="0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1838199" y="3495157"/>
            <a:ext cx="1715791" cy="1093363"/>
          </a:xfrm>
          <a:custGeom>
            <a:avLst/>
            <a:gdLst/>
            <a:ahLst/>
            <a:cxnLst/>
            <a:rect l="l" t="t" r="r" b="b"/>
            <a:pathLst>
              <a:path w="48803" h="31099" extrusionOk="0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783140" y="2596619"/>
            <a:ext cx="1215360" cy="1890841"/>
          </a:xfrm>
          <a:custGeom>
            <a:avLst/>
            <a:gdLst/>
            <a:ahLst/>
            <a:cxnLst/>
            <a:rect l="l" t="t" r="r" b="b"/>
            <a:pathLst>
              <a:path w="34569" h="53782" extrusionOk="0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801598" y="1435531"/>
            <a:ext cx="1729362" cy="1244962"/>
          </a:xfrm>
          <a:custGeom>
            <a:avLst/>
            <a:gdLst/>
            <a:ahLst/>
            <a:cxnLst/>
            <a:rect l="l" t="t" r="r" b="b"/>
            <a:pathLst>
              <a:path w="49189" h="35411" extrusionOk="0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189594" y="3223057"/>
            <a:ext cx="402462" cy="40281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6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51" name="Google Shape;151;p26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6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4705350" y="1124800"/>
            <a:ext cx="4106400" cy="3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i="1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Sales &amp; inventory data for a fictitious chain of toy stores in Mexico called Maven Toys, including information about products, stores, daily sales transactions, and current inventory levels at each location.</a:t>
            </a:r>
            <a:endParaRPr sz="2100" i="1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7" name="Google Shape;157;p26"/>
          <p:cNvCxnSpPr/>
          <p:nvPr/>
        </p:nvCxnSpPr>
        <p:spPr>
          <a:xfrm>
            <a:off x="4647075" y="1153450"/>
            <a:ext cx="900" cy="3120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" name="Google Shape;158;p26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59" name="Google Shape;159;p26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" name="Google Shape;161;p26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62" name="Google Shape;162;p26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26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71" name="Google Shape;171;p2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7"/>
          <p:cNvCxnSpPr>
            <a:endCxn id="181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7"/>
          <p:cNvCxnSpPr>
            <a:endCxn id="183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7"/>
          <p:cNvCxnSpPr>
            <a:endCxn id="185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7"/>
          <p:cNvCxnSpPr>
            <a:stCxn id="187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7"/>
          <p:cNvCxnSpPr>
            <a:endCxn id="189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7"/>
          <p:cNvCxnSpPr>
            <a:endCxn id="191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do we need analysis?</a:t>
            </a:r>
            <a:endParaRPr/>
          </a:p>
        </p:txBody>
      </p:sp>
      <p:grpSp>
        <p:nvGrpSpPr>
          <p:cNvPr id="193" name="Google Shape;193;p27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194" name="Google Shape;194;p27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7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492800" y="1557825"/>
            <a:ext cx="16899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Looking for undiscovered growing opportunities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853925" y="1052900"/>
            <a:ext cx="13287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Expanding business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92800" y="2959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What areas have more spending on toys?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Heat map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356175" y="4481675"/>
            <a:ext cx="1826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Reducing unnecessary costs while maintaining sales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Profitable Products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Biggest Branches with most sales numbers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017900" y="25194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Stores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7017900" y="4577975"/>
            <a:ext cx="16899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to cover many stores using least number of inventory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7032825" y="4082700"/>
            <a:ext cx="1464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Inventory Centralization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7017900" y="14520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What to sell more?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What to sell less?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" name="Google Shape;229;p27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30" name="Google Shape;230;p2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27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33" name="Google Shape;233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37" name="Google Shape;237;p27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9" name="Google Shape;239;p27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40" name="Google Shape;240;p2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44" name="Google Shape;244;p2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8" name="Google Shape;248;p27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49" name="Google Shape;249;p27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/>
          <p:nvPr/>
        </p:nvSpPr>
        <p:spPr>
          <a:xfrm rot="10800000">
            <a:off x="457200" y="1681875"/>
            <a:ext cx="4637100" cy="13857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4073650" y="1259075"/>
            <a:ext cx="4613400" cy="13167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About The Data set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 rot="10800000">
            <a:off x="457200" y="3533075"/>
            <a:ext cx="4613400" cy="15153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4073650" y="2968944"/>
            <a:ext cx="4613400" cy="12720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5940600" y="1259000"/>
            <a:ext cx="27462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Stores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table contains the 50 Maven Toys store locations (each record represents one store), with fields containing details about the store location, type, and date it opened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627150" y="1962025"/>
            <a:ext cx="297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table contains the 35 products sold at Maven Toys (each record represents one product), with fields containing details about the product category, cost, and retail price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6171600" y="3003250"/>
            <a:ext cx="29724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5940600" y="2968847"/>
            <a:ext cx="25176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Inventory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table contains over 1,500 records that represent the stock on hand of each product in each store at the current point in time (Oct 1, 2018)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1524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685800" y="4109050"/>
            <a:ext cx="32199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table contains the units sold in over 800,000 sales transactions from January 2017 to October 2018 (each record represents the purchase of a specific product at a specific store on a specific date)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2" name="Google Shape;272;p28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273" name="Google Shape;273;p2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6" name="Google Shape;276;p28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277" name="Google Shape;277;p28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9" name="Google Shape;279;p28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280" name="Google Shape;280;p28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8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295" name="Google Shape;295;p28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ETL</a:t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SSIS</a:t>
            </a:r>
            <a:endParaRPr sz="1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Full insights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SSAS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SSRS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914400" y="17510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and Transform data from CSVs to a data warehouse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914400" y="392882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 data into visualization tools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6784000" y="1686975"/>
            <a:ext cx="197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Cubes with all possible data combination required for analysis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67840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Reports with indicators of business performance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9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9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21" name="Google Shape;321;p29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9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29" name="Google Shape;329;p29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30" name="Google Shape;330;p29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2" name="Google Shape;332;p29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33" name="Google Shape;333;p29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9" name="Google Shape;339;p29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40" name="Google Shape;340;p2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/>
          <p:nvPr/>
        </p:nvSpPr>
        <p:spPr>
          <a:xfrm flipH="1">
            <a:off x="4016597" y="1411501"/>
            <a:ext cx="3063900" cy="3063900"/>
          </a:xfrm>
          <a:prstGeom prst="arc">
            <a:avLst>
              <a:gd name="adj1" fmla="val 16200000"/>
              <a:gd name="adj2" fmla="val 4359177"/>
            </a:avLst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0"/>
          <p:cNvSpPr/>
          <p:nvPr/>
        </p:nvSpPr>
        <p:spPr>
          <a:xfrm rot="6346241">
            <a:off x="4929795" y="4293766"/>
            <a:ext cx="500022" cy="286729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"/>
          <p:cNvSpPr/>
          <p:nvPr/>
        </p:nvSpPr>
        <p:spPr>
          <a:xfrm flipH="1">
            <a:off x="4309088" y="1704010"/>
            <a:ext cx="2478900" cy="2478900"/>
          </a:xfrm>
          <a:prstGeom prst="arc">
            <a:avLst>
              <a:gd name="adj1" fmla="val 16200000"/>
              <a:gd name="adj2" fmla="val 9118718"/>
            </a:avLst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 rot="1769334">
            <a:off x="6415115" y="3324722"/>
            <a:ext cx="499741" cy="28667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Visualisation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30"/>
          <p:cNvSpPr/>
          <p:nvPr/>
        </p:nvSpPr>
        <p:spPr>
          <a:xfrm flipH="1">
            <a:off x="4596241" y="1990904"/>
            <a:ext cx="1904853" cy="1904853"/>
          </a:xfrm>
          <a:prstGeom prst="arc">
            <a:avLst>
              <a:gd name="adj1" fmla="val 16200000"/>
              <a:gd name="adj2" fmla="val 13853038"/>
            </a:avLst>
          </a:prstGeom>
          <a:noFill/>
          <a:ln w="2286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 rot="-2968388">
            <a:off x="5846981" y="2034015"/>
            <a:ext cx="499884" cy="2867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0"/>
          <p:cNvGrpSpPr/>
          <p:nvPr/>
        </p:nvGrpSpPr>
        <p:grpSpPr>
          <a:xfrm>
            <a:off x="6444254" y="2189850"/>
            <a:ext cx="2242552" cy="756351"/>
            <a:chOff x="6444254" y="1938775"/>
            <a:chExt cx="2242552" cy="756351"/>
          </a:xfrm>
        </p:grpSpPr>
        <p:sp>
          <p:nvSpPr>
            <p:cNvPr id="354" name="Google Shape;354;p30"/>
            <p:cNvSpPr txBox="1"/>
            <p:nvPr/>
          </p:nvSpPr>
          <p:spPr>
            <a:xfrm flipH="1">
              <a:off x="7277076" y="1938775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55" name="Google Shape;355;p30"/>
            <p:cNvCxnSpPr/>
            <p:nvPr/>
          </p:nvCxnSpPr>
          <p:spPr>
            <a:xfrm rot="10800000">
              <a:off x="6444254" y="2370302"/>
              <a:ext cx="164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56" name="Google Shape;356;p30"/>
            <p:cNvSpPr/>
            <p:nvPr/>
          </p:nvSpPr>
          <p:spPr>
            <a:xfrm>
              <a:off x="8047675" y="2055994"/>
              <a:ext cx="639131" cy="639131"/>
            </a:xfrm>
            <a:custGeom>
              <a:avLst/>
              <a:gdLst/>
              <a:ahLst/>
              <a:cxnLst/>
              <a:rect l="l" t="t" r="r" b="b"/>
              <a:pathLst>
                <a:path w="27931" h="27931" extrusionOk="0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6625454" y="3096487"/>
            <a:ext cx="2061312" cy="738925"/>
            <a:chOff x="6625454" y="2845412"/>
            <a:chExt cx="2061312" cy="738925"/>
          </a:xfrm>
        </p:grpSpPr>
        <p:sp>
          <p:nvSpPr>
            <p:cNvPr id="358" name="Google Shape;358;p30"/>
            <p:cNvSpPr txBox="1"/>
            <p:nvPr/>
          </p:nvSpPr>
          <p:spPr>
            <a:xfrm flipH="1">
              <a:off x="7277076" y="2845412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59" name="Google Shape;359;p30"/>
            <p:cNvCxnSpPr/>
            <p:nvPr/>
          </p:nvCxnSpPr>
          <p:spPr>
            <a:xfrm rot="10800000">
              <a:off x="6625454" y="3277176"/>
              <a:ext cx="1467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60" name="Google Shape;360;p30"/>
            <p:cNvSpPr/>
            <p:nvPr/>
          </p:nvSpPr>
          <p:spPr>
            <a:xfrm>
              <a:off x="8046978" y="2944228"/>
              <a:ext cx="639789" cy="640109"/>
            </a:xfrm>
            <a:custGeom>
              <a:avLst/>
              <a:gdLst/>
              <a:ahLst/>
              <a:cxnLst/>
              <a:rect l="l" t="t" r="r" b="b"/>
              <a:pathLst>
                <a:path w="27914" h="27931" extrusionOk="0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/>
          <p:cNvGrpSpPr/>
          <p:nvPr/>
        </p:nvGrpSpPr>
        <p:grpSpPr>
          <a:xfrm>
            <a:off x="5091783" y="4003125"/>
            <a:ext cx="3594999" cy="722468"/>
            <a:chOff x="5091783" y="3752050"/>
            <a:chExt cx="3594999" cy="722468"/>
          </a:xfrm>
        </p:grpSpPr>
        <p:sp>
          <p:nvSpPr>
            <p:cNvPr id="362" name="Google Shape;362;p30"/>
            <p:cNvSpPr txBox="1"/>
            <p:nvPr/>
          </p:nvSpPr>
          <p:spPr>
            <a:xfrm flipH="1">
              <a:off x="7277076" y="3752050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63" name="Google Shape;363;p30"/>
            <p:cNvCxnSpPr>
              <a:endCxn id="346" idx="2"/>
            </p:cNvCxnSpPr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64" name="Google Shape;364;p30"/>
            <p:cNvSpPr/>
            <p:nvPr/>
          </p:nvSpPr>
          <p:spPr>
            <a:xfrm>
              <a:off x="8030999" y="3820304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0"/>
          <p:cNvSpPr/>
          <p:nvPr/>
        </p:nvSpPr>
        <p:spPr>
          <a:xfrm rot="5400000">
            <a:off x="1737450" y="892541"/>
            <a:ext cx="361800" cy="292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6" name="Google Shape;366;p30"/>
          <p:cNvSpPr/>
          <p:nvPr/>
        </p:nvSpPr>
        <p:spPr>
          <a:xfrm rot="5400000">
            <a:off x="966600" y="1663400"/>
            <a:ext cx="361800" cy="1380600"/>
          </a:xfrm>
          <a:prstGeom prst="round2SameRect">
            <a:avLst>
              <a:gd name="adj1" fmla="val 4612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633334" y="2244041"/>
            <a:ext cx="403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8" name="Google Shape;368;p30"/>
          <p:cNvSpPr/>
          <p:nvPr/>
        </p:nvSpPr>
        <p:spPr>
          <a:xfrm rot="5400000">
            <a:off x="1737450" y="2070874"/>
            <a:ext cx="361800" cy="292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9" name="Google Shape;369;p30"/>
          <p:cNvSpPr/>
          <p:nvPr/>
        </p:nvSpPr>
        <p:spPr>
          <a:xfrm rot="5400000">
            <a:off x="660600" y="3148900"/>
            <a:ext cx="361800" cy="7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633334" y="3423547"/>
            <a:ext cx="391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1" name="Google Shape;371;p30"/>
          <p:cNvSpPr/>
          <p:nvPr/>
        </p:nvSpPr>
        <p:spPr>
          <a:xfrm rot="5400000">
            <a:off x="1737450" y="1481413"/>
            <a:ext cx="361800" cy="292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2" name="Google Shape;372;p30"/>
          <p:cNvSpPr/>
          <p:nvPr/>
        </p:nvSpPr>
        <p:spPr>
          <a:xfrm rot="5400000">
            <a:off x="1268700" y="1951343"/>
            <a:ext cx="361800" cy="1984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634234" y="2831307"/>
            <a:ext cx="4011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457200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Tableau 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457200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focused true to life visuals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7664075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PowerBI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6444225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live visuals with beautiful eye comforting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457199" y="4071379"/>
            <a:ext cx="655783" cy="654214"/>
          </a:xfrm>
          <a:custGeom>
            <a:avLst/>
            <a:gdLst/>
            <a:ahLst/>
            <a:cxnLst/>
            <a:rect l="l" t="t" r="r" b="b"/>
            <a:pathLst>
              <a:path w="27998" h="27931" extrusionOk="0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1586361" y="4071379"/>
            <a:ext cx="655783" cy="654214"/>
          </a:xfrm>
          <a:custGeom>
            <a:avLst/>
            <a:gdLst/>
            <a:ahLst/>
            <a:cxnLst/>
            <a:rect l="l" t="t" r="r" b="b"/>
            <a:pathLst>
              <a:path w="27998" h="27931" extrusionOk="0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2715524" y="4071379"/>
            <a:ext cx="655783" cy="654214"/>
          </a:xfrm>
          <a:custGeom>
            <a:avLst/>
            <a:gdLst/>
            <a:ahLst/>
            <a:cxnLst/>
            <a:rect l="l" t="t" r="r" b="b"/>
            <a:pathLst>
              <a:path w="27998" h="27931" extrusionOk="0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8185561" y="4243074"/>
            <a:ext cx="365746" cy="357979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30"/>
          <p:cNvGrpSpPr/>
          <p:nvPr/>
        </p:nvGrpSpPr>
        <p:grpSpPr>
          <a:xfrm>
            <a:off x="629840" y="4216478"/>
            <a:ext cx="365751" cy="365756"/>
            <a:chOff x="-4211975" y="2046625"/>
            <a:chExt cx="292250" cy="290675"/>
          </a:xfrm>
        </p:grpSpPr>
        <p:sp>
          <p:nvSpPr>
            <p:cNvPr id="383" name="Google Shape;383;p30"/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0"/>
          <p:cNvGrpSpPr/>
          <p:nvPr/>
        </p:nvGrpSpPr>
        <p:grpSpPr>
          <a:xfrm>
            <a:off x="1731364" y="4215283"/>
            <a:ext cx="365770" cy="365749"/>
            <a:chOff x="-1333200" y="2770450"/>
            <a:chExt cx="291450" cy="292225"/>
          </a:xfrm>
        </p:grpSpPr>
        <p:sp>
          <p:nvSpPr>
            <p:cNvPr id="386" name="Google Shape;386;p30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0"/>
          <p:cNvGrpSpPr/>
          <p:nvPr/>
        </p:nvGrpSpPr>
        <p:grpSpPr>
          <a:xfrm>
            <a:off x="8185557" y="3337512"/>
            <a:ext cx="365754" cy="365770"/>
            <a:chOff x="-5635200" y="2037975"/>
            <a:chExt cx="293025" cy="291450"/>
          </a:xfrm>
        </p:grpSpPr>
        <p:sp>
          <p:nvSpPr>
            <p:cNvPr id="389" name="Google Shape;389;p30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0"/>
          <p:cNvGrpSpPr/>
          <p:nvPr/>
        </p:nvGrpSpPr>
        <p:grpSpPr>
          <a:xfrm>
            <a:off x="8185557" y="2431950"/>
            <a:ext cx="365754" cy="365770"/>
            <a:chOff x="-3854375" y="2046625"/>
            <a:chExt cx="293025" cy="291450"/>
          </a:xfrm>
        </p:grpSpPr>
        <p:sp>
          <p:nvSpPr>
            <p:cNvPr id="392" name="Google Shape;392;p30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0"/>
          <p:cNvGrpSpPr/>
          <p:nvPr/>
        </p:nvGrpSpPr>
        <p:grpSpPr>
          <a:xfrm>
            <a:off x="2873970" y="4214749"/>
            <a:ext cx="365770" cy="365752"/>
            <a:chOff x="-3852025" y="2764950"/>
            <a:chExt cx="291450" cy="293000"/>
          </a:xfrm>
        </p:grpSpPr>
        <p:sp>
          <p:nvSpPr>
            <p:cNvPr id="395" name="Google Shape;395;p3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638" y="2831300"/>
            <a:ext cx="655775" cy="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649276">
            <a:off x="4915241" y="2494812"/>
            <a:ext cx="710490" cy="71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1"/>
          <p:cNvGrpSpPr/>
          <p:nvPr/>
        </p:nvGrpSpPr>
        <p:grpSpPr>
          <a:xfrm>
            <a:off x="633624" y="637168"/>
            <a:ext cx="7496600" cy="3973503"/>
            <a:chOff x="1399875" y="906700"/>
            <a:chExt cx="5340600" cy="3753900"/>
          </a:xfrm>
        </p:grpSpPr>
        <p:sp>
          <p:nvSpPr>
            <p:cNvPr id="404" name="Google Shape;404;p31"/>
            <p:cNvSpPr/>
            <p:nvPr/>
          </p:nvSpPr>
          <p:spPr>
            <a:xfrm>
              <a:off x="1399875" y="1240300"/>
              <a:ext cx="5340600" cy="3420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1690012" y="1516375"/>
              <a:ext cx="4760700" cy="2982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407413" y="1097550"/>
              <a:ext cx="1479600" cy="2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942913" y="906700"/>
              <a:ext cx="408600" cy="408600"/>
            </a:xfrm>
            <a:prstGeom prst="pie">
              <a:avLst>
                <a:gd name="adj1" fmla="val 10785424"/>
                <a:gd name="adj2" fmla="val 1055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034863" y="998650"/>
              <a:ext cx="224700" cy="224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31"/>
          <p:cNvSpPr txBox="1">
            <a:spLocks noGrp="1"/>
          </p:cNvSpPr>
          <p:nvPr>
            <p:ph type="title"/>
          </p:nvPr>
        </p:nvSpPr>
        <p:spPr>
          <a:xfrm>
            <a:off x="1583800" y="1701314"/>
            <a:ext cx="7717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3000"/>
              <a:buNone/>
            </a:pPr>
            <a:r>
              <a:rPr lang="en" sz="2800" b="1" i="0" u="none" strike="noStrike">
                <a:solidFill>
                  <a:srgbClr val="B45F06"/>
                </a:solidFill>
                <a:latin typeface="Roboto Slab"/>
                <a:ea typeface="Roboto Slab"/>
                <a:cs typeface="Roboto Slab"/>
                <a:sym typeface="Roboto Slab"/>
              </a:rPr>
              <a:t>Data sources</a:t>
            </a:r>
            <a:endParaRPr sz="2800" b="1">
              <a:solidFill>
                <a:srgbClr val="B45F06"/>
              </a:solidFill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2091837" y="2109913"/>
            <a:ext cx="57804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Arial"/>
              <a:buChar char="•"/>
            </a:pPr>
            <a:r>
              <a:rPr lang="en"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b="1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Mexico Toy Sales</a:t>
            </a:r>
            <a:endParaRPr sz="1400" b="0" i="0" u="none" strike="noStrike" cap="none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2"/>
          <p:cNvGrpSpPr/>
          <p:nvPr/>
        </p:nvGrpSpPr>
        <p:grpSpPr>
          <a:xfrm>
            <a:off x="723503" y="611351"/>
            <a:ext cx="7702213" cy="4191980"/>
            <a:chOff x="1399875" y="906700"/>
            <a:chExt cx="5340600" cy="3753900"/>
          </a:xfrm>
        </p:grpSpPr>
        <p:sp>
          <p:nvSpPr>
            <p:cNvPr id="416" name="Google Shape;416;p32"/>
            <p:cNvSpPr/>
            <p:nvPr/>
          </p:nvSpPr>
          <p:spPr>
            <a:xfrm>
              <a:off x="1399875" y="1240300"/>
              <a:ext cx="5340600" cy="3420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1690012" y="1516375"/>
              <a:ext cx="4760700" cy="2982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3407413" y="1097550"/>
              <a:ext cx="1479600" cy="2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3942913" y="906700"/>
              <a:ext cx="408600" cy="408600"/>
            </a:xfrm>
            <a:prstGeom prst="pie">
              <a:avLst>
                <a:gd name="adj1" fmla="val 10785424"/>
                <a:gd name="adj2" fmla="val 1055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4034863" y="998650"/>
              <a:ext cx="224700" cy="224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xfrm>
            <a:off x="1596675" y="1747600"/>
            <a:ext cx="3640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3000"/>
              <a:buNone/>
            </a:pPr>
            <a:r>
              <a:rPr lang="en" sz="2800" b="1" i="0" u="none" strike="noStrike">
                <a:solidFill>
                  <a:srgbClr val="B45F06"/>
                </a:solidFill>
                <a:latin typeface="Roboto Slab"/>
                <a:ea typeface="Roboto Slab"/>
                <a:cs typeface="Roboto Slab"/>
                <a:sym typeface="Roboto Slab"/>
              </a:rPr>
              <a:t>Team Project : 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1727150" y="2156201"/>
            <a:ext cx="4295100" cy="24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Hesham Mohamed Hosny</a:t>
            </a:r>
            <a:endParaRPr sz="1800" i="0" u="none" strike="noStrike" cap="non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Shrouk Osama Mohammed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Shaimaa Shawky Al-Nady</a:t>
            </a:r>
            <a:endParaRPr sz="1800" i="0" u="none" strike="noStrike" cap="non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Mariam Moheb Fahmy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 Medium"/>
              <a:buChar char="●"/>
            </a:pPr>
            <a:r>
              <a:rPr lang="en" sz="180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Osama Ayman Mostafa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836225" y="1306325"/>
            <a:ext cx="29115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400"/>
              <a:t>Thanks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Fira Sans Extra Condensed SemiBold</vt:lpstr>
      <vt:lpstr>Fira Sans Extra Condensed</vt:lpstr>
      <vt:lpstr>Arial</vt:lpstr>
      <vt:lpstr>Fira Sans Extra Condensed Medium</vt:lpstr>
      <vt:lpstr>Roboto</vt:lpstr>
      <vt:lpstr>Roboto Slab</vt:lpstr>
      <vt:lpstr>Fira Sans</vt:lpstr>
      <vt:lpstr>Lato Light</vt:lpstr>
      <vt:lpstr>Big Data Infographics by Slidesgo</vt:lpstr>
      <vt:lpstr>Soccer Infographics by Slidesgo</vt:lpstr>
      <vt:lpstr>Mexico toys stores</vt:lpstr>
      <vt:lpstr>Toys is a bigger business than you might think..</vt:lpstr>
      <vt:lpstr>Why do we need analysis?</vt:lpstr>
      <vt:lpstr>About The Data set  </vt:lpstr>
      <vt:lpstr>ETL</vt:lpstr>
      <vt:lpstr>Data Visualisation</vt:lpstr>
      <vt:lpstr>Data sources</vt:lpstr>
      <vt:lpstr>Team Project :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Mexico toys stores</dc:title>
  <cp:lastModifiedBy>Osama Ayman</cp:lastModifiedBy>
  <cp:revision>1</cp:revision>
  <dcterms:modified xsi:type="dcterms:W3CDTF">2023-06-26T12:47:52Z</dcterms:modified>
</cp:coreProperties>
</file>