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F8B7-E3A2-10CE-CD97-9C569FBFB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D740F-1322-214B-E5FE-15547E73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633E-A15A-825A-7746-9264B832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8973-FFFB-A58A-4737-5F0374C3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8AD0-2996-A2B0-3F39-0365C75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3119-B8D7-7AA1-6299-65B706E4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FFD6-EDB0-8AE9-90FB-2BB79AAA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149A-6285-40C2-63E6-0491AEA2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62A5-DE0B-B10A-A752-5E1A4EE7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44AB-6D03-D172-DB13-9CB55934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C0CA3-D3A2-58C8-B44E-92C050719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F87AC-1C87-AC3E-0ADC-3348E51D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5649-0F9D-D1E8-BEA7-A0E0A20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AEDF-82B0-B74D-5809-FB96A305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686-948F-0BC0-637F-AD86F64E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8F32-5D13-091E-36AC-2B15F52E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37E1-1C20-690F-08EE-2110AC06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1548-9F1D-4F1C-C580-2DEA825E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274C-BF08-89B4-702E-0316549A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566C-6169-9FFD-8665-A525F3AA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0EB7-DC27-FE40-AE99-7D1B0504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994B-255B-C0CE-BFDE-DC26C1D0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7BFD-CD7A-6D94-5DB4-C4CA73D8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2719-753B-9ED7-97B5-647FB99C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8D18-262A-6B30-AC7F-29D2B59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6213-A124-8BCB-E327-A87E0B6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CF7F-929E-B768-ED14-81BAE58F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CD5B-970A-33A3-1829-A53FC886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E0E5-EA69-80AF-312B-9CB16D0B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2F87-FB54-2B53-DF10-C55E4F12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D135-633F-C9BE-2B93-021A9D42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ACDA-62A1-A315-7281-A5A132F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7F1C-1500-6FC1-F510-2EA38455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DE7D1-2A2E-6128-6E91-2ADEA61E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E811A-2BC3-834D-3F13-7123848A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97035-EE90-27C1-E0C0-0713B140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471CD-CBA9-E95C-B8EA-E652CF8C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51A75-B74E-F563-19E2-5C89F8A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202F0-990F-3723-9BCD-E7083D16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191F-F2C2-6A5E-3771-4A1AE6CB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FD8A-F99B-CD98-61C3-89782C91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6B14D-2C6E-8A6E-97A8-7F60479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78A6D-DFBF-DDD7-A283-1CFDA81B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A5960-5DBB-80EB-528A-C51FEA17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CAB65-2516-EF0A-C0D8-2B820DC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DBA7-A756-BDE7-B754-BF8D9DB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C6F9-D016-2BCC-8BDC-0C939B5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5745-6F29-A734-E8A7-EC511884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336F-B653-70C1-5012-8A2496D7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3E69B-23E1-A199-C51F-FB6F88B9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D6A9-26B7-59BE-83CA-62E78D10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8A68-F76F-4BF1-07C9-E2320EA9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A9EF-A25B-4948-1ACC-14EA9F1E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E0FB0-C3E9-4CD9-B67E-10EDD0288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2520E-3108-B264-6687-4EE4C418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8BC56-97B0-6E21-71D0-6F00AA5F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013AB-BA96-3393-7054-D559F8AB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3A42-7EC4-1236-8D0E-FD6F4AB9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530EE-0250-F8C7-89AF-34EA2DAA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DD07-56BB-C828-B1E2-AD3E19CD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B5CC-83EC-3763-1C38-27DCC14C4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BE6A-AF31-4DAE-9518-78F787902D2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D5E-6017-D203-9C16-C714F289B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E488-1C44-BA77-4CAE-A370A238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7A9F-6C3E-4509-B44E-8E9F0C49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A34B-1017-0446-252D-E939803CF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Pharmacy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0895F-141C-FA53-B67B-DD170DD34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Osama Hisham Mohamed Azab</a:t>
            </a:r>
          </a:p>
          <a:p>
            <a:r>
              <a:rPr lang="en-US" dirty="0"/>
              <a:t>ID: 20100948</a:t>
            </a:r>
          </a:p>
        </p:txBody>
      </p:sp>
    </p:spTree>
    <p:extLst>
      <p:ext uri="{BB962C8B-B14F-4D97-AF65-F5344CB8AC3E}">
        <p14:creationId xmlns:p14="http://schemas.microsoft.com/office/powerpoint/2010/main" val="382406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D11-CB41-1726-83F2-858E6339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E5C92-8E67-FD02-DC5F-F13C8164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1" y="1604456"/>
            <a:ext cx="10181062" cy="4888419"/>
          </a:xfrm>
        </p:spPr>
      </p:pic>
    </p:spTree>
    <p:extLst>
      <p:ext uri="{BB962C8B-B14F-4D97-AF65-F5344CB8AC3E}">
        <p14:creationId xmlns:p14="http://schemas.microsoft.com/office/powerpoint/2010/main" val="391358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6E0A-C4B2-3879-12C0-33592050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365126"/>
            <a:ext cx="10773937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detecting</a:t>
            </a:r>
            <a:br>
              <a:rPr lang="en-US" dirty="0"/>
            </a:br>
            <a:r>
              <a:rPr lang="en-US" b="1" dirty="0"/>
              <a:t>the program </a:t>
            </a:r>
            <a:r>
              <a:rPr lang="en-US" b="1" dirty="0" err="1"/>
              <a:t>cn</a:t>
            </a:r>
            <a:r>
              <a:rPr lang="en-US" b="1" dirty="0"/>
              <a:t> detect if username and password are wrong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21AD8-75A3-394B-F21C-CB6D906EC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8" y="2107580"/>
            <a:ext cx="8329961" cy="4385294"/>
          </a:xfrm>
        </p:spPr>
      </p:pic>
    </p:spTree>
    <p:extLst>
      <p:ext uri="{BB962C8B-B14F-4D97-AF65-F5344CB8AC3E}">
        <p14:creationId xmlns:p14="http://schemas.microsoft.com/office/powerpoint/2010/main" val="1898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D48B-991C-C851-3FE7-2565AFE1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medicine</a:t>
            </a:r>
            <a:br>
              <a:rPr lang="en-US" dirty="0"/>
            </a:br>
            <a:r>
              <a:rPr lang="en-US" dirty="0"/>
              <a:t>The program add data to database </a:t>
            </a:r>
            <a:br>
              <a:rPr lang="en-US" dirty="0"/>
            </a:br>
            <a:r>
              <a:rPr lang="en-US" dirty="0"/>
              <a:t>you can update or remove data from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A23E6-B01D-38EE-F421-2E4469530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66" y="1825625"/>
            <a:ext cx="7482467" cy="4351338"/>
          </a:xfrm>
        </p:spPr>
      </p:pic>
    </p:spTree>
    <p:extLst>
      <p:ext uri="{BB962C8B-B14F-4D97-AF65-F5344CB8AC3E}">
        <p14:creationId xmlns:p14="http://schemas.microsoft.com/office/powerpoint/2010/main" val="21171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8B7-1A94-EE57-BEE9-D4A7264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0356D-CF99-39BD-A877-EDC93C8AF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1" y="1908097"/>
            <a:ext cx="5138854" cy="29253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7527D-A42A-E419-2C3B-6D85A7553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19" y="1908097"/>
            <a:ext cx="4781796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A028-90B3-540B-B522-9E3CD591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medicine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EE321-EBAA-FD2E-7E1F-599D7613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59" y="1825625"/>
            <a:ext cx="6213482" cy="4351338"/>
          </a:xfrm>
        </p:spPr>
      </p:pic>
    </p:spTree>
    <p:extLst>
      <p:ext uri="{BB962C8B-B14F-4D97-AF65-F5344CB8AC3E}">
        <p14:creationId xmlns:p14="http://schemas.microsoft.com/office/powerpoint/2010/main" val="39167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83B-1AD8-3249-AE2B-2C90184A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779A0-D5DD-95F1-2B5B-8CC63B0D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00" y="1825625"/>
            <a:ext cx="6298600" cy="4351338"/>
          </a:xfrm>
        </p:spPr>
      </p:pic>
    </p:spTree>
    <p:extLst>
      <p:ext uri="{BB962C8B-B14F-4D97-AF65-F5344CB8AC3E}">
        <p14:creationId xmlns:p14="http://schemas.microsoft.com/office/powerpoint/2010/main" val="262554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432C-E129-016D-A09E-6DE90022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50892-46BF-3EB6-4BB6-B678EF21E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2" y="2042137"/>
            <a:ext cx="5131064" cy="1085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1F142-EC2D-CBA6-42E4-9C4ECA131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2137"/>
            <a:ext cx="513106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20527-556D-6BC1-D046-2428BD1D7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2" y="4013006"/>
            <a:ext cx="10515600" cy="18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AB96-5DAE-6DF1-6015-7F7AFD1F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CC973-A53E-EE10-D704-5A14179F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51" y="1598455"/>
            <a:ext cx="8718211" cy="4955908"/>
          </a:xfrm>
        </p:spPr>
      </p:pic>
    </p:spTree>
    <p:extLst>
      <p:ext uri="{BB962C8B-B14F-4D97-AF65-F5344CB8AC3E}">
        <p14:creationId xmlns:p14="http://schemas.microsoft.com/office/powerpoint/2010/main" val="355077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Pharmacy management System</vt:lpstr>
      <vt:lpstr>Login page</vt:lpstr>
      <vt:lpstr>Error detecting the program cn detect if username and password are wrong </vt:lpstr>
      <vt:lpstr>Adding medicine The program add data to database  you can update or remove data from database</vt:lpstr>
      <vt:lpstr>Detecting error</vt:lpstr>
      <vt:lpstr>Buy medicine </vt:lpstr>
      <vt:lpstr>Dashboard </vt:lpstr>
      <vt:lpstr>Database tables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osama azab</dc:creator>
  <cp:lastModifiedBy>osama azab</cp:lastModifiedBy>
  <cp:revision>2</cp:revision>
  <dcterms:created xsi:type="dcterms:W3CDTF">2023-06-04T03:29:21Z</dcterms:created>
  <dcterms:modified xsi:type="dcterms:W3CDTF">2023-06-04T03:43:15Z</dcterms:modified>
</cp:coreProperties>
</file>