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6" r:id="rId5"/>
    <p:sldId id="257" r:id="rId6"/>
    <p:sldId id="266" r:id="rId7"/>
    <p:sldId id="261" r:id="rId8"/>
    <p:sldId id="260" r:id="rId9"/>
    <p:sldId id="262" r:id="rId10"/>
    <p:sldId id="263" r:id="rId11"/>
    <p:sldId id="259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FC016-5F1B-48F8-BE8D-A01F0A029A4F}">
          <p14:sldIdLst>
            <p14:sldId id="256"/>
            <p14:sldId id="257"/>
            <p14:sldId id="266"/>
            <p14:sldId id="261"/>
            <p14:sldId id="260"/>
            <p14:sldId id="262"/>
            <p14:sldId id="263"/>
            <p14:sldId id="259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0C97D-4707-433C-B093-FEA1732DA409}" v="220" dt="2021-04-26T11:10:54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KHALEEL IBRAHIM BU JWAIED" userId="92b6ed11-da48-466b-8c4c-54aa247669b4" providerId="ADAL" clId="{E690C97D-4707-433C-B093-FEA1732DA409}"/>
    <pc:docChg chg="undo custSel addSld delSld modSld sldOrd addSection delSection modSection">
      <pc:chgData name="OSAMA KHALEEL IBRAHIM BU JWAIED" userId="92b6ed11-da48-466b-8c4c-54aa247669b4" providerId="ADAL" clId="{E690C97D-4707-433C-B093-FEA1732DA409}" dt="2021-04-26T11:10:54.913" v="2065" actId="20577"/>
      <pc:docMkLst>
        <pc:docMk/>
      </pc:docMkLst>
      <pc:sldChg chg="addSp delSp modSp mod setBg modNotesTx">
        <pc:chgData name="OSAMA KHALEEL IBRAHIM BU JWAIED" userId="92b6ed11-da48-466b-8c4c-54aa247669b4" providerId="ADAL" clId="{E690C97D-4707-433C-B093-FEA1732DA409}" dt="2021-04-26T10:50:50.047" v="1626" actId="20577"/>
        <pc:sldMkLst>
          <pc:docMk/>
          <pc:sldMk cId="109857222" sldId="256"/>
        </pc:sldMkLst>
        <pc:spChg chg="mod">
          <ac:chgData name="OSAMA KHALEEL IBRAHIM BU JWAIED" userId="92b6ed11-da48-466b-8c4c-54aa247669b4" providerId="ADAL" clId="{E690C97D-4707-433C-B093-FEA1732DA409}" dt="2021-04-25T16:59:30.874" v="36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SAMA KHALEEL IBRAHIM BU JWAIED" userId="92b6ed11-da48-466b-8c4c-54aa247669b4" providerId="ADAL" clId="{E690C97D-4707-433C-B093-FEA1732DA409}" dt="2021-04-25T20:47:10.230" v="1537" actId="40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OSAMA KHALEEL IBRAHIM BU JWAIED" userId="92b6ed11-da48-466b-8c4c-54aa247669b4" providerId="ADAL" clId="{E690C97D-4707-433C-B093-FEA1732DA409}" dt="2021-04-25T16:49:32.630" v="11" actId="26606"/>
          <ac:spMkLst>
            <pc:docMk/>
            <pc:sldMk cId="109857222" sldId="256"/>
            <ac:spMk id="77" creationId="{E58348C3-6249-4952-AA86-C63DB35EA9F2}"/>
          </ac:spMkLst>
        </pc:spChg>
        <pc:grpChg chg="add">
          <ac:chgData name="OSAMA KHALEEL IBRAHIM BU JWAIED" userId="92b6ed11-da48-466b-8c4c-54aa247669b4" providerId="ADAL" clId="{E690C97D-4707-433C-B093-FEA1732DA409}" dt="2021-04-25T16:49:32.630" v="11" actId="26606"/>
          <ac:grpSpMkLst>
            <pc:docMk/>
            <pc:sldMk cId="109857222" sldId="256"/>
            <ac:grpSpMk id="79" creationId="{DE6174AD-DBB0-43E6-98C2-738DB3A15244}"/>
          </ac:grpSpMkLst>
        </pc:grpChg>
        <pc:picChg chg="add mod">
          <ac:chgData name="OSAMA KHALEEL IBRAHIM BU JWAIED" userId="92b6ed11-da48-466b-8c4c-54aa247669b4" providerId="ADAL" clId="{E690C97D-4707-433C-B093-FEA1732DA409}" dt="2021-04-25T20:46:57.228" v="1536" actId="1076"/>
          <ac:picMkLst>
            <pc:docMk/>
            <pc:sldMk cId="109857222" sldId="256"/>
            <ac:picMk id="13" creationId="{85710D88-EBFA-41D1-B5AB-729C93848D00}"/>
          </ac:picMkLst>
        </pc:picChg>
        <pc:picChg chg="add del">
          <ac:chgData name="OSAMA KHALEEL IBRAHIM BU JWAIED" userId="92b6ed11-da48-466b-8c4c-54aa247669b4" providerId="ADAL" clId="{E690C97D-4707-433C-B093-FEA1732DA409}" dt="2021-04-25T16:48:17.897" v="4" actId="478"/>
          <ac:picMkLst>
            <pc:docMk/>
            <pc:sldMk cId="109857222" sldId="256"/>
            <ac:picMk id="1026" creationId="{EEBD7AC0-8DC6-4E11-8442-6BD0A70BD20F}"/>
          </ac:picMkLst>
        </pc:picChg>
        <pc:picChg chg="add del">
          <ac:chgData name="OSAMA KHALEEL IBRAHIM BU JWAIED" userId="92b6ed11-da48-466b-8c4c-54aa247669b4" providerId="ADAL" clId="{E690C97D-4707-433C-B093-FEA1732DA409}" dt="2021-04-25T16:48:16.349" v="3" actId="478"/>
          <ac:picMkLst>
            <pc:docMk/>
            <pc:sldMk cId="109857222" sldId="256"/>
            <ac:picMk id="1028" creationId="{856D6235-EFBF-4640-B742-AB9D40C88D2C}"/>
          </ac:picMkLst>
        </pc:picChg>
        <pc:picChg chg="add del">
          <ac:chgData name="OSAMA KHALEEL IBRAHIM BU JWAIED" userId="92b6ed11-da48-466b-8c4c-54aa247669b4" providerId="ADAL" clId="{E690C97D-4707-433C-B093-FEA1732DA409}" dt="2021-04-25T16:48:27.837" v="6" actId="478"/>
          <ac:picMkLst>
            <pc:docMk/>
            <pc:sldMk cId="109857222" sldId="256"/>
            <ac:picMk id="1030" creationId="{3B0CB763-1A18-4BA9-AF7C-F8165898AF45}"/>
          </ac:picMkLst>
        </pc:picChg>
        <pc:picChg chg="add mod">
          <ac:chgData name="OSAMA KHALEEL IBRAHIM BU JWAIED" userId="92b6ed11-da48-466b-8c4c-54aa247669b4" providerId="ADAL" clId="{E690C97D-4707-433C-B093-FEA1732DA409}" dt="2021-04-25T16:49:32.630" v="11" actId="26606"/>
          <ac:picMkLst>
            <pc:docMk/>
            <pc:sldMk cId="109857222" sldId="256"/>
            <ac:picMk id="1032" creationId="{1827BBA2-C2FB-4B19-879A-B471E00600E9}"/>
          </ac:picMkLst>
        </pc:picChg>
      </pc:sldChg>
      <pc:sldChg chg="addSp delSp modSp new mod setBg modNotesTx">
        <pc:chgData name="OSAMA KHALEEL IBRAHIM BU JWAIED" userId="92b6ed11-da48-466b-8c4c-54aa247669b4" providerId="ADAL" clId="{E690C97D-4707-433C-B093-FEA1732DA409}" dt="2021-04-26T10:58:14.151" v="1740" actId="20577"/>
        <pc:sldMkLst>
          <pc:docMk/>
          <pc:sldMk cId="120533225" sldId="257"/>
        </pc:sldMkLst>
        <pc:spChg chg="mod">
          <ac:chgData name="OSAMA KHALEEL IBRAHIM BU JWAIED" userId="92b6ed11-da48-466b-8c4c-54aa247669b4" providerId="ADAL" clId="{E690C97D-4707-433C-B093-FEA1732DA409}" dt="2021-04-25T20:46:01.346" v="1523" actId="26606"/>
          <ac:spMkLst>
            <pc:docMk/>
            <pc:sldMk cId="120533225" sldId="257"/>
            <ac:spMk id="2" creationId="{3A924BCD-B681-4645-A34C-32FB4CF4860C}"/>
          </ac:spMkLst>
        </pc:spChg>
        <pc:spChg chg="mod">
          <ac:chgData name="OSAMA KHALEEL IBRAHIM BU JWAIED" userId="92b6ed11-da48-466b-8c4c-54aa247669b4" providerId="ADAL" clId="{E690C97D-4707-433C-B093-FEA1732DA409}" dt="2021-04-26T10:58:14.151" v="1740" actId="20577"/>
          <ac:spMkLst>
            <pc:docMk/>
            <pc:sldMk cId="120533225" sldId="257"/>
            <ac:spMk id="3" creationId="{91D69E38-9A36-4227-B549-51FFFAF6D5EA}"/>
          </ac:spMkLst>
        </pc:spChg>
        <pc:spChg chg="add del">
          <ac:chgData name="OSAMA KHALEEL IBRAHIM BU JWAIED" userId="92b6ed11-da48-466b-8c4c-54aa247669b4" providerId="ADAL" clId="{E690C97D-4707-433C-B093-FEA1732DA409}" dt="2021-04-25T20:46:01.346" v="1523" actId="26606"/>
          <ac:spMkLst>
            <pc:docMk/>
            <pc:sldMk cId="120533225" sldId="257"/>
            <ac:spMk id="73" creationId="{6AD30037-67ED-4367-9BE0-45787510BF13}"/>
          </ac:spMkLst>
        </pc:spChg>
        <pc:spChg chg="add del">
          <ac:chgData name="OSAMA KHALEEL IBRAHIM BU JWAIED" userId="92b6ed11-da48-466b-8c4c-54aa247669b4" providerId="ADAL" clId="{E690C97D-4707-433C-B093-FEA1732DA409}" dt="2021-04-25T20:45:56.970" v="1521" actId="26606"/>
          <ac:spMkLst>
            <pc:docMk/>
            <pc:sldMk cId="120533225" sldId="257"/>
            <ac:spMk id="137" creationId="{85428F22-76B3-4107-AADE-3F9EC95FD325}"/>
          </ac:spMkLst>
        </pc:spChg>
        <pc:spChg chg="add del">
          <ac:chgData name="OSAMA KHALEEL IBRAHIM BU JWAIED" userId="92b6ed11-da48-466b-8c4c-54aa247669b4" providerId="ADAL" clId="{E690C97D-4707-433C-B093-FEA1732DA409}" dt="2021-04-25T20:46:01.346" v="1523" actId="26606"/>
          <ac:spMkLst>
            <pc:docMk/>
            <pc:sldMk cId="120533225" sldId="257"/>
            <ac:spMk id="2054" creationId="{6AD30037-67ED-4367-9BE0-45787510BF13}"/>
          </ac:spMkLst>
        </pc:spChg>
        <pc:grpChg chg="add del">
          <ac:chgData name="OSAMA KHALEEL IBRAHIM BU JWAIED" userId="92b6ed11-da48-466b-8c4c-54aa247669b4" providerId="ADAL" clId="{E690C97D-4707-433C-B093-FEA1732DA409}" dt="2021-04-25T20:46:01.346" v="1523" actId="26606"/>
          <ac:grpSpMkLst>
            <pc:docMk/>
            <pc:sldMk cId="120533225" sldId="257"/>
            <ac:grpSpMk id="75" creationId="{50841A4E-5BC1-44B4-83CF-D524E8AEAD64}"/>
          </ac:grpSpMkLst>
        </pc:grpChg>
        <pc:grpChg chg="add del">
          <ac:chgData name="OSAMA KHALEEL IBRAHIM BU JWAIED" userId="92b6ed11-da48-466b-8c4c-54aa247669b4" providerId="ADAL" clId="{E690C97D-4707-433C-B093-FEA1732DA409}" dt="2021-04-25T20:45:56.970" v="1521" actId="26606"/>
          <ac:grpSpMkLst>
            <pc:docMk/>
            <pc:sldMk cId="120533225" sldId="257"/>
            <ac:grpSpMk id="139" creationId="{5346FBCF-5353-4172-96F5-4B7EB07777C4}"/>
          </ac:grpSpMkLst>
        </pc:grpChg>
        <pc:grpChg chg="add del">
          <ac:chgData name="OSAMA KHALEEL IBRAHIM BU JWAIED" userId="92b6ed11-da48-466b-8c4c-54aa247669b4" providerId="ADAL" clId="{E690C97D-4707-433C-B093-FEA1732DA409}" dt="2021-04-25T20:45:56.970" v="1521" actId="26606"/>
          <ac:grpSpMkLst>
            <pc:docMk/>
            <pc:sldMk cId="120533225" sldId="257"/>
            <ac:grpSpMk id="143" creationId="{78326E10-C8CB-487F-A110-F861268DE619}"/>
          </ac:grpSpMkLst>
        </pc:grpChg>
        <pc:grpChg chg="add del">
          <ac:chgData name="OSAMA KHALEEL IBRAHIM BU JWAIED" userId="92b6ed11-da48-466b-8c4c-54aa247669b4" providerId="ADAL" clId="{E690C97D-4707-433C-B093-FEA1732DA409}" dt="2021-04-25T20:46:01.346" v="1523" actId="26606"/>
          <ac:grpSpMkLst>
            <pc:docMk/>
            <pc:sldMk cId="120533225" sldId="257"/>
            <ac:grpSpMk id="2055" creationId="{50841A4E-5BC1-44B4-83CF-D524E8AEAD64}"/>
          </ac:grpSpMkLst>
        </pc:grpChg>
        <pc:picChg chg="add del">
          <ac:chgData name="OSAMA KHALEEL IBRAHIM BU JWAIED" userId="92b6ed11-da48-466b-8c4c-54aa247669b4" providerId="ADAL" clId="{E690C97D-4707-433C-B093-FEA1732DA409}" dt="2021-04-25T17:08:33.523" v="522" actId="478"/>
          <ac:picMkLst>
            <pc:docMk/>
            <pc:sldMk cId="120533225" sldId="257"/>
            <ac:picMk id="2050" creationId="{3EC45AB3-7136-4B6B-9C54-E10030562669}"/>
          </ac:picMkLst>
        </pc:picChg>
        <pc:picChg chg="add mod ord">
          <ac:chgData name="OSAMA KHALEEL IBRAHIM BU JWAIED" userId="92b6ed11-da48-466b-8c4c-54aa247669b4" providerId="ADAL" clId="{E690C97D-4707-433C-B093-FEA1732DA409}" dt="2021-04-25T20:45:56.970" v="1521" actId="26606"/>
          <ac:picMkLst>
            <pc:docMk/>
            <pc:sldMk cId="120533225" sldId="257"/>
            <ac:picMk id="2052" creationId="{13C92A58-16C2-4BA6-A8C0-47D05BA3CFF2}"/>
          </ac:picMkLst>
        </pc:picChg>
      </pc:sldChg>
      <pc:sldChg chg="addSp delSp modSp new del mod setBg">
        <pc:chgData name="OSAMA KHALEEL IBRAHIM BU JWAIED" userId="92b6ed11-da48-466b-8c4c-54aa247669b4" providerId="ADAL" clId="{E690C97D-4707-433C-B093-FEA1732DA409}" dt="2021-04-26T10:57:50.870" v="1725" actId="47"/>
        <pc:sldMkLst>
          <pc:docMk/>
          <pc:sldMk cId="1941585124" sldId="258"/>
        </pc:sldMkLst>
        <pc:spChg chg="mod">
          <ac:chgData name="OSAMA KHALEEL IBRAHIM BU JWAIED" userId="92b6ed11-da48-466b-8c4c-54aa247669b4" providerId="ADAL" clId="{E690C97D-4707-433C-B093-FEA1732DA409}" dt="2021-04-26T10:53:39.399" v="1679" actId="20577"/>
          <ac:spMkLst>
            <pc:docMk/>
            <pc:sldMk cId="1941585124" sldId="258"/>
            <ac:spMk id="2" creationId="{BB655EAB-2392-4CE4-82AC-210F3FF83971}"/>
          </ac:spMkLst>
        </pc:spChg>
        <pc:spChg chg="mod ord">
          <ac:chgData name="OSAMA KHALEEL IBRAHIM BU JWAIED" userId="92b6ed11-da48-466b-8c4c-54aa247669b4" providerId="ADAL" clId="{E690C97D-4707-433C-B093-FEA1732DA409}" dt="2021-04-25T20:34:09.275" v="1306" actId="403"/>
          <ac:spMkLst>
            <pc:docMk/>
            <pc:sldMk cId="1941585124" sldId="258"/>
            <ac:spMk id="3" creationId="{70AFCD67-14D8-466E-82ED-EFCB1887E1BB}"/>
          </ac:spMkLst>
        </pc:spChg>
        <pc:spChg chg="add mod ord">
          <ac:chgData name="OSAMA KHALEEL IBRAHIM BU JWAIED" userId="92b6ed11-da48-466b-8c4c-54aa247669b4" providerId="ADAL" clId="{E690C97D-4707-433C-B093-FEA1732DA409}" dt="2021-04-25T17:07:05.523" v="515" actId="14100"/>
          <ac:spMkLst>
            <pc:docMk/>
            <pc:sldMk cId="1941585124" sldId="258"/>
            <ac:spMk id="6" creationId="{7A5FACAD-8B94-460B-9B35-C3D4DBCBC1E4}"/>
          </ac:spMkLst>
        </pc:spChg>
        <pc:spChg chg="add del">
          <ac:chgData name="OSAMA KHALEEL IBRAHIM BU JWAIED" userId="92b6ed11-da48-466b-8c4c-54aa247669b4" providerId="ADAL" clId="{E690C97D-4707-433C-B093-FEA1732DA409}" dt="2021-04-25T17:05:11.858" v="494" actId="26606"/>
          <ac:spMkLst>
            <pc:docMk/>
            <pc:sldMk cId="1941585124" sldId="258"/>
            <ac:spMk id="18" creationId="{DD7EED39-224E-4230-8FD1-B1E1AF6C6E36}"/>
          </ac:spMkLst>
        </pc:spChg>
        <pc:spChg chg="add del">
          <ac:chgData name="OSAMA KHALEEL IBRAHIM BU JWAIED" userId="92b6ed11-da48-466b-8c4c-54aa247669b4" providerId="ADAL" clId="{E690C97D-4707-433C-B093-FEA1732DA409}" dt="2021-04-25T17:05:46.880" v="500" actId="26606"/>
          <ac:spMkLst>
            <pc:docMk/>
            <pc:sldMk cId="1941585124" sldId="258"/>
            <ac:spMk id="30" creationId="{6958E693-06E1-4835-9E33-076E6D8ED938}"/>
          </ac:spMkLst>
        </pc:spChg>
        <pc:grpChg chg="add del">
          <ac:chgData name="OSAMA KHALEEL IBRAHIM BU JWAIED" userId="92b6ed11-da48-466b-8c4c-54aa247669b4" providerId="ADAL" clId="{E690C97D-4707-433C-B093-FEA1732DA409}" dt="2021-04-25T17:05:11.858" v="494" actId="26606"/>
          <ac:grpSpMkLst>
            <pc:docMk/>
            <pc:sldMk cId="1941585124" sldId="258"/>
            <ac:grpSpMk id="10" creationId="{A2E861A3-F23C-46B8-A38A-4A22E453D993}"/>
          </ac:grpSpMkLst>
        </pc:grpChg>
        <pc:grpChg chg="add del">
          <ac:chgData name="OSAMA KHALEEL IBRAHIM BU JWAIED" userId="92b6ed11-da48-466b-8c4c-54aa247669b4" providerId="ADAL" clId="{E690C97D-4707-433C-B093-FEA1732DA409}" dt="2021-04-25T17:05:46.880" v="500" actId="26606"/>
          <ac:grpSpMkLst>
            <pc:docMk/>
            <pc:sldMk cId="1941585124" sldId="258"/>
            <ac:grpSpMk id="22" creationId="{C27500CA-FA61-49B6-AC7B-2CE50433D9B6}"/>
          </ac:grpSpMkLst>
        </pc:grpChg>
        <pc:picChg chg="add del mod">
          <ac:chgData name="OSAMA KHALEEL IBRAHIM BU JWAIED" userId="92b6ed11-da48-466b-8c4c-54aa247669b4" providerId="ADAL" clId="{E690C97D-4707-433C-B093-FEA1732DA409}" dt="2021-04-25T17:05:28.109" v="497" actId="21"/>
          <ac:picMkLst>
            <pc:docMk/>
            <pc:sldMk cId="1941585124" sldId="258"/>
            <ac:picMk id="5" creationId="{5BF97162-E173-41FF-BDCD-437B0A8AA164}"/>
          </ac:picMkLst>
        </pc:picChg>
        <pc:picChg chg="add mod">
          <ac:chgData name="OSAMA KHALEEL IBRAHIM BU JWAIED" userId="92b6ed11-da48-466b-8c4c-54aa247669b4" providerId="ADAL" clId="{E690C97D-4707-433C-B093-FEA1732DA409}" dt="2021-04-25T17:07:14.537" v="518" actId="14100"/>
          <ac:picMkLst>
            <pc:docMk/>
            <pc:sldMk cId="1941585124" sldId="258"/>
            <ac:picMk id="17" creationId="{FFA3335D-72C2-4810-9E5E-95FB0A11E87C}"/>
          </ac:picMkLst>
        </pc:picChg>
      </pc:sldChg>
      <pc:sldChg chg="modSp new mod ord">
        <pc:chgData name="OSAMA KHALEEL IBRAHIM BU JWAIED" userId="92b6ed11-da48-466b-8c4c-54aa247669b4" providerId="ADAL" clId="{E690C97D-4707-433C-B093-FEA1732DA409}" dt="2021-04-26T10:58:30.758" v="1745" actId="20577"/>
        <pc:sldMkLst>
          <pc:docMk/>
          <pc:sldMk cId="554036070" sldId="259"/>
        </pc:sldMkLst>
        <pc:spChg chg="mod">
          <ac:chgData name="OSAMA KHALEEL IBRAHIM BU JWAIED" userId="92b6ed11-da48-466b-8c4c-54aa247669b4" providerId="ADAL" clId="{E690C97D-4707-433C-B093-FEA1732DA409}" dt="2021-04-26T10:58:30.758" v="1745" actId="20577"/>
          <ac:spMkLst>
            <pc:docMk/>
            <pc:sldMk cId="554036070" sldId="259"/>
            <ac:spMk id="2" creationId="{07B891DE-3CE2-423A-B93C-5E7918A957F8}"/>
          </ac:spMkLst>
        </pc:spChg>
        <pc:spChg chg="mod">
          <ac:chgData name="OSAMA KHALEEL IBRAHIM BU JWAIED" userId="92b6ed11-da48-466b-8c4c-54aa247669b4" providerId="ADAL" clId="{E690C97D-4707-433C-B093-FEA1732DA409}" dt="2021-04-25T20:41:02.066" v="1385" actId="113"/>
          <ac:spMkLst>
            <pc:docMk/>
            <pc:sldMk cId="554036070" sldId="259"/>
            <ac:spMk id="3" creationId="{AFD2E471-65F6-4648-8047-B6D24B0CDBB8}"/>
          </ac:spMkLst>
        </pc:spChg>
      </pc:sldChg>
      <pc:sldChg chg="addSp delSp modSp new mod modNotesTx">
        <pc:chgData name="OSAMA KHALEEL IBRAHIM BU JWAIED" userId="92b6ed11-da48-466b-8c4c-54aa247669b4" providerId="ADAL" clId="{E690C97D-4707-433C-B093-FEA1732DA409}" dt="2021-04-26T11:10:54.913" v="2065" actId="20577"/>
        <pc:sldMkLst>
          <pc:docMk/>
          <pc:sldMk cId="2645551706" sldId="260"/>
        </pc:sldMkLst>
        <pc:spChg chg="mod">
          <ac:chgData name="OSAMA KHALEEL IBRAHIM BU JWAIED" userId="92b6ed11-da48-466b-8c4c-54aa247669b4" providerId="ADAL" clId="{E690C97D-4707-433C-B093-FEA1732DA409}" dt="2021-04-25T19:57:10.828" v="971"/>
          <ac:spMkLst>
            <pc:docMk/>
            <pc:sldMk cId="2645551706" sldId="260"/>
            <ac:spMk id="2" creationId="{36079A4F-F2A0-4A24-8620-1CF2C1F3BFB8}"/>
          </ac:spMkLst>
        </pc:spChg>
        <pc:spChg chg="del mod">
          <ac:chgData name="OSAMA KHALEEL IBRAHIM BU JWAIED" userId="92b6ed11-da48-466b-8c4c-54aa247669b4" providerId="ADAL" clId="{E690C97D-4707-433C-B093-FEA1732DA409}" dt="2021-04-25T19:48:28.124" v="909" actId="478"/>
          <ac:spMkLst>
            <pc:docMk/>
            <pc:sldMk cId="2645551706" sldId="260"/>
            <ac:spMk id="3" creationId="{40A5E10B-6EB5-4EB3-8ED5-281F4CFE9301}"/>
          </ac:spMkLst>
        </pc:spChg>
        <pc:spChg chg="add del mod">
          <ac:chgData name="OSAMA KHALEEL IBRAHIM BU JWAIED" userId="92b6ed11-da48-466b-8c4c-54aa247669b4" providerId="ADAL" clId="{E690C97D-4707-433C-B093-FEA1732DA409}" dt="2021-04-25T19:48:30.203" v="910" actId="478"/>
          <ac:spMkLst>
            <pc:docMk/>
            <pc:sldMk cId="2645551706" sldId="260"/>
            <ac:spMk id="6" creationId="{DCB7D3EF-350D-4777-93CE-9DE7E5295361}"/>
          </ac:spMkLst>
        </pc:spChg>
        <pc:graphicFrameChg chg="add mod modGraphic">
          <ac:chgData name="OSAMA KHALEEL IBRAHIM BU JWAIED" userId="92b6ed11-da48-466b-8c4c-54aa247669b4" providerId="ADAL" clId="{E690C97D-4707-433C-B093-FEA1732DA409}" dt="2021-04-25T19:56:11.639" v="966" actId="113"/>
          <ac:graphicFrameMkLst>
            <pc:docMk/>
            <pc:sldMk cId="2645551706" sldId="260"/>
            <ac:graphicFrameMk id="4" creationId="{756F43FF-FC6E-4BB9-BE04-11C6D56A52DD}"/>
          </ac:graphicFrameMkLst>
        </pc:graphicFrameChg>
      </pc:sldChg>
      <pc:sldChg chg="addSp delSp modSp add mod setBg modNotesTx">
        <pc:chgData name="OSAMA KHALEEL IBRAHIM BU JWAIED" userId="92b6ed11-da48-466b-8c4c-54aa247669b4" providerId="ADAL" clId="{E690C97D-4707-433C-B093-FEA1732DA409}" dt="2021-04-26T11:01:31.331" v="1933"/>
        <pc:sldMkLst>
          <pc:docMk/>
          <pc:sldMk cId="163543158" sldId="261"/>
        </pc:sldMkLst>
        <pc:spChg chg="mod">
          <ac:chgData name="OSAMA KHALEEL IBRAHIM BU JWAIED" userId="92b6ed11-da48-466b-8c4c-54aa247669b4" providerId="ADAL" clId="{E690C97D-4707-433C-B093-FEA1732DA409}" dt="2021-04-25T19:47:50.188" v="894" actId="403"/>
          <ac:spMkLst>
            <pc:docMk/>
            <pc:sldMk cId="163543158" sldId="261"/>
            <ac:spMk id="2" creationId="{36079A4F-F2A0-4A24-8620-1CF2C1F3BFB8}"/>
          </ac:spMkLst>
        </pc:spChg>
        <pc:spChg chg="del mod">
          <ac:chgData name="OSAMA KHALEEL IBRAHIM BU JWAIED" userId="92b6ed11-da48-466b-8c4c-54aa247669b4" providerId="ADAL" clId="{E690C97D-4707-433C-B093-FEA1732DA409}" dt="2021-04-25T19:44:27.609" v="794" actId="478"/>
          <ac:spMkLst>
            <pc:docMk/>
            <pc:sldMk cId="163543158" sldId="261"/>
            <ac:spMk id="3" creationId="{40A5E10B-6EB5-4EB3-8ED5-281F4CFE9301}"/>
          </ac:spMkLst>
        </pc:spChg>
        <pc:spChg chg="add mod">
          <ac:chgData name="OSAMA KHALEEL IBRAHIM BU JWAIED" userId="92b6ed11-da48-466b-8c4c-54aa247669b4" providerId="ADAL" clId="{E690C97D-4707-433C-B093-FEA1732DA409}" dt="2021-04-25T19:47:44.142" v="891" actId="1076"/>
          <ac:spMkLst>
            <pc:docMk/>
            <pc:sldMk cId="163543158" sldId="261"/>
            <ac:spMk id="6" creationId="{C3119634-5BB0-46B2-8934-B8FE18D6A051}"/>
          </ac:spMkLst>
        </pc:spChg>
        <pc:spChg chg="add">
          <ac:chgData name="OSAMA KHALEEL IBRAHIM BU JWAIED" userId="92b6ed11-da48-466b-8c4c-54aa247669b4" providerId="ADAL" clId="{E690C97D-4707-433C-B093-FEA1732DA409}" dt="2021-04-25T19:47:06.820" v="874" actId="26606"/>
          <ac:spMkLst>
            <pc:docMk/>
            <pc:sldMk cId="163543158" sldId="261"/>
            <ac:spMk id="71" creationId="{6AD30037-67ED-4367-9BE0-45787510BF13}"/>
          </ac:spMkLst>
        </pc:spChg>
        <pc:grpChg chg="add">
          <ac:chgData name="OSAMA KHALEEL IBRAHIM BU JWAIED" userId="92b6ed11-da48-466b-8c4c-54aa247669b4" providerId="ADAL" clId="{E690C97D-4707-433C-B093-FEA1732DA409}" dt="2021-04-25T19:47:06.820" v="874" actId="26606"/>
          <ac:grpSpMkLst>
            <pc:docMk/>
            <pc:sldMk cId="163543158" sldId="261"/>
            <ac:grpSpMk id="73" creationId="{50841A4E-5BC1-44B4-83CF-D524E8AEAD64}"/>
          </ac:grpSpMkLst>
        </pc:grpChg>
        <pc:graphicFrameChg chg="del">
          <ac:chgData name="OSAMA KHALEEL IBRAHIM BU JWAIED" userId="92b6ed11-da48-466b-8c4c-54aa247669b4" providerId="ADAL" clId="{E690C97D-4707-433C-B093-FEA1732DA409}" dt="2021-04-25T19:44:27.609" v="794" actId="478"/>
          <ac:graphicFrameMkLst>
            <pc:docMk/>
            <pc:sldMk cId="163543158" sldId="261"/>
            <ac:graphicFrameMk id="4" creationId="{756F43FF-FC6E-4BB9-BE04-11C6D56A52DD}"/>
          </ac:graphicFrameMkLst>
        </pc:graphicFrameChg>
        <pc:picChg chg="add mod ord">
          <ac:chgData name="OSAMA KHALEEL IBRAHIM BU JWAIED" userId="92b6ed11-da48-466b-8c4c-54aa247669b4" providerId="ADAL" clId="{E690C97D-4707-433C-B093-FEA1732DA409}" dt="2021-04-25T19:47:06.820" v="874" actId="26606"/>
          <ac:picMkLst>
            <pc:docMk/>
            <pc:sldMk cId="163543158" sldId="261"/>
            <ac:picMk id="2050" creationId="{1A0B6194-1D02-4FB5-B88D-3D546C5451C0}"/>
          </ac:picMkLst>
        </pc:picChg>
      </pc:sldChg>
      <pc:sldChg chg="addSp delSp modSp new mod modNotesTx">
        <pc:chgData name="OSAMA KHALEEL IBRAHIM BU JWAIED" userId="92b6ed11-da48-466b-8c4c-54aa247669b4" providerId="ADAL" clId="{E690C97D-4707-433C-B093-FEA1732DA409}" dt="2021-04-25T20:08:46.812" v="1064" actId="207"/>
        <pc:sldMkLst>
          <pc:docMk/>
          <pc:sldMk cId="2775018283" sldId="262"/>
        </pc:sldMkLst>
        <pc:spChg chg="mod">
          <ac:chgData name="OSAMA KHALEEL IBRAHIM BU JWAIED" userId="92b6ed11-da48-466b-8c4c-54aa247669b4" providerId="ADAL" clId="{E690C97D-4707-433C-B093-FEA1732DA409}" dt="2021-04-25T19:59:14.276" v="1001" actId="1076"/>
          <ac:spMkLst>
            <pc:docMk/>
            <pc:sldMk cId="2775018283" sldId="262"/>
            <ac:spMk id="2" creationId="{8C9C9FD7-799F-4DF3-80E5-21E44F36EBEF}"/>
          </ac:spMkLst>
        </pc:spChg>
        <pc:spChg chg="del">
          <ac:chgData name="OSAMA KHALEEL IBRAHIM BU JWAIED" userId="92b6ed11-da48-466b-8c4c-54aa247669b4" providerId="ADAL" clId="{E690C97D-4707-433C-B093-FEA1732DA409}" dt="2021-04-25T19:57:48.639" v="984" actId="478"/>
          <ac:spMkLst>
            <pc:docMk/>
            <pc:sldMk cId="2775018283" sldId="262"/>
            <ac:spMk id="3" creationId="{DCD05C67-4A42-4736-AEFC-7135A8573B99}"/>
          </ac:spMkLst>
        </pc:spChg>
        <pc:picChg chg="add mod modCrop">
          <ac:chgData name="OSAMA KHALEEL IBRAHIM BU JWAIED" userId="92b6ed11-da48-466b-8c4c-54aa247669b4" providerId="ADAL" clId="{E690C97D-4707-433C-B093-FEA1732DA409}" dt="2021-04-25T19:59:42.549" v="1004" actId="1582"/>
          <ac:picMkLst>
            <pc:docMk/>
            <pc:sldMk cId="2775018283" sldId="262"/>
            <ac:picMk id="4" creationId="{7190A614-6AF9-4D0C-AD80-6A0F8D245DCD}"/>
          </ac:picMkLst>
        </pc:picChg>
      </pc:sldChg>
      <pc:sldChg chg="addSp delSp modSp new mod ord modNotesTx">
        <pc:chgData name="OSAMA KHALEEL IBRAHIM BU JWAIED" userId="92b6ed11-da48-466b-8c4c-54aa247669b4" providerId="ADAL" clId="{E690C97D-4707-433C-B093-FEA1732DA409}" dt="2021-04-26T11:03:14.106" v="1936" actId="20578"/>
        <pc:sldMkLst>
          <pc:docMk/>
          <pc:sldMk cId="3719458010" sldId="263"/>
        </pc:sldMkLst>
        <pc:spChg chg="mod">
          <ac:chgData name="OSAMA KHALEEL IBRAHIM BU JWAIED" userId="92b6ed11-da48-466b-8c4c-54aa247669b4" providerId="ADAL" clId="{E690C97D-4707-433C-B093-FEA1732DA409}" dt="2021-04-25T20:04:59.728" v="1042" actId="1076"/>
          <ac:spMkLst>
            <pc:docMk/>
            <pc:sldMk cId="3719458010" sldId="263"/>
            <ac:spMk id="2" creationId="{899CE401-8D91-4B00-BAD5-2F878987255E}"/>
          </ac:spMkLst>
        </pc:spChg>
        <pc:spChg chg="del">
          <ac:chgData name="OSAMA KHALEEL IBRAHIM BU JWAIED" userId="92b6ed11-da48-466b-8c4c-54aa247669b4" providerId="ADAL" clId="{E690C97D-4707-433C-B093-FEA1732DA409}" dt="2021-04-25T20:00:50.023" v="1024" actId="478"/>
          <ac:spMkLst>
            <pc:docMk/>
            <pc:sldMk cId="3719458010" sldId="263"/>
            <ac:spMk id="3" creationId="{0329D32B-7483-4C62-96BB-A7A147C0D6B4}"/>
          </ac:spMkLst>
        </pc:spChg>
        <pc:picChg chg="add del mod">
          <ac:chgData name="OSAMA KHALEEL IBRAHIM BU JWAIED" userId="92b6ed11-da48-466b-8c4c-54aa247669b4" providerId="ADAL" clId="{E690C97D-4707-433C-B093-FEA1732DA409}" dt="2021-04-25T20:02:48.868" v="1028" actId="478"/>
          <ac:picMkLst>
            <pc:docMk/>
            <pc:sldMk cId="3719458010" sldId="263"/>
            <ac:picMk id="4" creationId="{29E2889E-65D2-4304-A34D-47B26EB7B99D}"/>
          </ac:picMkLst>
        </pc:picChg>
        <pc:picChg chg="add mod">
          <ac:chgData name="OSAMA KHALEEL IBRAHIM BU JWAIED" userId="92b6ed11-da48-466b-8c4c-54aa247669b4" providerId="ADAL" clId="{E690C97D-4707-433C-B093-FEA1732DA409}" dt="2021-04-25T20:04:55.608" v="1041" actId="1076"/>
          <ac:picMkLst>
            <pc:docMk/>
            <pc:sldMk cId="3719458010" sldId="263"/>
            <ac:picMk id="6" creationId="{8CB6B3AA-9265-41FE-8C98-79F8B5F3B79F}"/>
          </ac:picMkLst>
        </pc:picChg>
      </pc:sldChg>
      <pc:sldChg chg="modSp new mod">
        <pc:chgData name="OSAMA KHALEEL IBRAHIM BU JWAIED" userId="92b6ed11-da48-466b-8c4c-54aa247669b4" providerId="ADAL" clId="{E690C97D-4707-433C-B093-FEA1732DA409}" dt="2021-04-25T20:44:14.466" v="1487" actId="5793"/>
        <pc:sldMkLst>
          <pc:docMk/>
          <pc:sldMk cId="903555032" sldId="264"/>
        </pc:sldMkLst>
        <pc:spChg chg="mod">
          <ac:chgData name="OSAMA KHALEEL IBRAHIM BU JWAIED" userId="92b6ed11-da48-466b-8c4c-54aa247669b4" providerId="ADAL" clId="{E690C97D-4707-433C-B093-FEA1732DA409}" dt="2021-04-25T20:41:13.405" v="1390" actId="403"/>
          <ac:spMkLst>
            <pc:docMk/>
            <pc:sldMk cId="903555032" sldId="264"/>
            <ac:spMk id="2" creationId="{B92C9680-CE9F-4747-A919-85423DA2C904}"/>
          </ac:spMkLst>
        </pc:spChg>
        <pc:spChg chg="mod">
          <ac:chgData name="OSAMA KHALEEL IBRAHIM BU JWAIED" userId="92b6ed11-da48-466b-8c4c-54aa247669b4" providerId="ADAL" clId="{E690C97D-4707-433C-B093-FEA1732DA409}" dt="2021-04-25T20:44:14.466" v="1487" actId="5793"/>
          <ac:spMkLst>
            <pc:docMk/>
            <pc:sldMk cId="903555032" sldId="264"/>
            <ac:spMk id="3" creationId="{6840DC03-D541-48E8-A505-79BDECC0B931}"/>
          </ac:spMkLst>
        </pc:spChg>
      </pc:sldChg>
      <pc:sldChg chg="modSp add del mod">
        <pc:chgData name="OSAMA KHALEEL IBRAHIM BU JWAIED" userId="92b6ed11-da48-466b-8c4c-54aa247669b4" providerId="ADAL" clId="{E690C97D-4707-433C-B093-FEA1732DA409}" dt="2021-04-26T10:55:37.608" v="1707" actId="47"/>
        <pc:sldMkLst>
          <pc:docMk/>
          <pc:sldMk cId="1970707931" sldId="265"/>
        </pc:sldMkLst>
        <pc:spChg chg="mod">
          <ac:chgData name="OSAMA KHALEEL IBRAHIM BU JWAIED" userId="92b6ed11-da48-466b-8c4c-54aa247669b4" providerId="ADAL" clId="{E690C97D-4707-433C-B093-FEA1732DA409}" dt="2021-04-25T20:34:21.253" v="1308" actId="1076"/>
          <ac:spMkLst>
            <pc:docMk/>
            <pc:sldMk cId="1970707931" sldId="265"/>
            <ac:spMk id="2" creationId="{BB655EAB-2392-4CE4-82AC-210F3FF83971}"/>
          </ac:spMkLst>
        </pc:spChg>
        <pc:spChg chg="mod">
          <ac:chgData name="OSAMA KHALEEL IBRAHIM BU JWAIED" userId="92b6ed11-da48-466b-8c4c-54aa247669b4" providerId="ADAL" clId="{E690C97D-4707-433C-B093-FEA1732DA409}" dt="2021-04-26T10:54:50.908" v="1690" actId="21"/>
          <ac:spMkLst>
            <pc:docMk/>
            <pc:sldMk cId="1970707931" sldId="265"/>
            <ac:spMk id="3" creationId="{70AFCD67-14D8-466E-82ED-EFCB1887E1BB}"/>
          </ac:spMkLst>
        </pc:spChg>
      </pc:sldChg>
      <pc:sldChg chg="addSp delSp modSp new mod setBg modNotesTx">
        <pc:chgData name="OSAMA KHALEEL IBRAHIM BU JWAIED" userId="92b6ed11-da48-466b-8c4c-54aa247669b4" providerId="ADAL" clId="{E690C97D-4707-433C-B093-FEA1732DA409}" dt="2021-04-26T11:00:32.573" v="1886" actId="20577"/>
        <pc:sldMkLst>
          <pc:docMk/>
          <pc:sldMk cId="689474162" sldId="266"/>
        </pc:sldMkLst>
        <pc:spChg chg="del">
          <ac:chgData name="OSAMA KHALEEL IBRAHIM BU JWAIED" userId="92b6ed11-da48-466b-8c4c-54aa247669b4" providerId="ADAL" clId="{E690C97D-4707-433C-B093-FEA1732DA409}" dt="2021-04-25T20:27:57.245" v="1228" actId="478"/>
          <ac:spMkLst>
            <pc:docMk/>
            <pc:sldMk cId="689474162" sldId="266"/>
            <ac:spMk id="2" creationId="{932C4FDC-A6B4-4D0F-8BAD-809678ACCB3A}"/>
          </ac:spMkLst>
        </pc:spChg>
        <pc:spChg chg="add mod">
          <ac:chgData name="OSAMA KHALEEL IBRAHIM BU JWAIED" userId="92b6ed11-da48-466b-8c4c-54aa247669b4" providerId="ADAL" clId="{E690C97D-4707-433C-B093-FEA1732DA409}" dt="2021-04-26T10:57:17.221" v="1715" actId="14100"/>
          <ac:spMkLst>
            <pc:docMk/>
            <pc:sldMk cId="689474162" sldId="266"/>
            <ac:spMk id="3" creationId="{480C5501-B5F6-4FD7-B8B0-C3104F2A8316}"/>
          </ac:spMkLst>
        </pc:spChg>
        <pc:spChg chg="del">
          <ac:chgData name="OSAMA KHALEEL IBRAHIM BU JWAIED" userId="92b6ed11-da48-466b-8c4c-54aa247669b4" providerId="ADAL" clId="{E690C97D-4707-433C-B093-FEA1732DA409}" dt="2021-04-25T20:27:57.245" v="1228" actId="478"/>
          <ac:spMkLst>
            <pc:docMk/>
            <pc:sldMk cId="689474162" sldId="266"/>
            <ac:spMk id="3" creationId="{91529490-8E77-41AF-AEFD-481F731E1865}"/>
          </ac:spMkLst>
        </pc:spChg>
        <pc:spChg chg="add mod">
          <ac:chgData name="OSAMA KHALEEL IBRAHIM BU JWAIED" userId="92b6ed11-da48-466b-8c4c-54aa247669b4" providerId="ADAL" clId="{E690C97D-4707-433C-B093-FEA1732DA409}" dt="2021-04-26T10:55:33.438" v="1706" actId="1076"/>
          <ac:spMkLst>
            <pc:docMk/>
            <pc:sldMk cId="689474162" sldId="266"/>
            <ac:spMk id="5" creationId="{496DF8AA-DD69-4768-B260-43D7C989B574}"/>
          </ac:spMkLst>
        </pc:spChg>
        <pc:spChg chg="add mod">
          <ac:chgData name="OSAMA KHALEEL IBRAHIM BU JWAIED" userId="92b6ed11-da48-466b-8c4c-54aa247669b4" providerId="ADAL" clId="{E690C97D-4707-433C-B093-FEA1732DA409}" dt="2021-04-26T10:54:41.567" v="1689" actId="20577"/>
          <ac:spMkLst>
            <pc:docMk/>
            <pc:sldMk cId="689474162" sldId="266"/>
            <ac:spMk id="16" creationId="{BF8A0642-84BF-4E37-A63C-A1AF3808FA3A}"/>
          </ac:spMkLst>
        </pc:spChg>
        <pc:spChg chg="add del">
          <ac:chgData name="OSAMA KHALEEL IBRAHIM BU JWAIED" userId="92b6ed11-da48-466b-8c4c-54aa247669b4" providerId="ADAL" clId="{E690C97D-4707-433C-B093-FEA1732DA409}" dt="2021-04-25T20:28:07.604" v="1232" actId="26606"/>
          <ac:spMkLst>
            <pc:docMk/>
            <pc:sldMk cId="689474162" sldId="266"/>
            <ac:spMk id="17" creationId="{7E123AAE-7C5D-4EC5-B570-7141C9405CE2}"/>
          </ac:spMkLst>
        </pc:spChg>
        <pc:spChg chg="add del">
          <ac:chgData name="OSAMA KHALEEL IBRAHIM BU JWAIED" userId="92b6ed11-da48-466b-8c4c-54aa247669b4" providerId="ADAL" clId="{E690C97D-4707-433C-B093-FEA1732DA409}" dt="2021-04-25T20:28:07.604" v="1232" actId="26606"/>
          <ac:spMkLst>
            <pc:docMk/>
            <pc:sldMk cId="689474162" sldId="266"/>
            <ac:spMk id="19" creationId="{EBE68FE8-33EE-42EC-8894-049237550257}"/>
          </ac:spMkLst>
        </pc:spChg>
        <pc:grpChg chg="add del">
          <ac:chgData name="OSAMA KHALEEL IBRAHIM BU JWAIED" userId="92b6ed11-da48-466b-8c4c-54aa247669b4" providerId="ADAL" clId="{E690C97D-4707-433C-B093-FEA1732DA409}" dt="2021-04-25T20:28:07.604" v="1232" actId="26606"/>
          <ac:grpSpMkLst>
            <pc:docMk/>
            <pc:sldMk cId="689474162" sldId="266"/>
            <ac:grpSpMk id="9" creationId="{089D35B1-0ED5-4358-8CAE-A9E49412AAA1}"/>
          </ac:grpSpMkLst>
        </pc:grpChg>
        <pc:picChg chg="add mod">
          <ac:chgData name="OSAMA KHALEEL IBRAHIM BU JWAIED" userId="92b6ed11-da48-466b-8c4c-54aa247669b4" providerId="ADAL" clId="{E690C97D-4707-433C-B093-FEA1732DA409}" dt="2021-04-26T10:57:05.227" v="1714" actId="1076"/>
          <ac:picMkLst>
            <pc:docMk/>
            <pc:sldMk cId="689474162" sldId="266"/>
            <ac:picMk id="4" creationId="{E32DD152-180A-4023-B0E6-B4FDE82BF01E}"/>
          </ac:picMkLst>
        </pc:picChg>
      </pc:sldChg>
      <pc:sldChg chg="delSp modSp new mod">
        <pc:chgData name="OSAMA KHALEEL IBRAHIM BU JWAIED" userId="92b6ed11-da48-466b-8c4c-54aa247669b4" providerId="ADAL" clId="{E690C97D-4707-433C-B093-FEA1732DA409}" dt="2021-04-25T20:44:00.274" v="1485" actId="404"/>
        <pc:sldMkLst>
          <pc:docMk/>
          <pc:sldMk cId="1504972416" sldId="267"/>
        </pc:sldMkLst>
        <pc:spChg chg="mod">
          <ac:chgData name="OSAMA KHALEEL IBRAHIM BU JWAIED" userId="92b6ed11-da48-466b-8c4c-54aa247669b4" providerId="ADAL" clId="{E690C97D-4707-433C-B093-FEA1732DA409}" dt="2021-04-25T20:44:00.274" v="1485" actId="404"/>
          <ac:spMkLst>
            <pc:docMk/>
            <pc:sldMk cId="1504972416" sldId="267"/>
            <ac:spMk id="2" creationId="{06903F44-D4A5-41E0-9F4D-8EBDB0CE4B3A}"/>
          </ac:spMkLst>
        </pc:spChg>
        <pc:spChg chg="del">
          <ac:chgData name="OSAMA KHALEEL IBRAHIM BU JWAIED" userId="92b6ed11-da48-466b-8c4c-54aa247669b4" providerId="ADAL" clId="{E690C97D-4707-433C-B093-FEA1732DA409}" dt="2021-04-25T20:43:11.787" v="1419" actId="478"/>
          <ac:spMkLst>
            <pc:docMk/>
            <pc:sldMk cId="1504972416" sldId="267"/>
            <ac:spMk id="3" creationId="{3CAA77C7-A90E-4B91-96AF-234BFE3C9F88}"/>
          </ac:spMkLst>
        </pc:spChg>
      </pc:sldChg>
      <pc:sldChg chg="delSp add del setBg delDesignElem">
        <pc:chgData name="OSAMA KHALEEL IBRAHIM BU JWAIED" userId="92b6ed11-da48-466b-8c4c-54aa247669b4" providerId="ADAL" clId="{E690C97D-4707-433C-B093-FEA1732DA409}" dt="2021-04-25T16:48:40.524" v="9" actId="47"/>
        <pc:sldMkLst>
          <pc:docMk/>
          <pc:sldMk cId="439361892" sldId="376"/>
        </pc:sldMkLst>
        <pc:spChg chg="del">
          <ac:chgData name="OSAMA KHALEEL IBRAHIM BU JWAIED" userId="92b6ed11-da48-466b-8c4c-54aa247669b4" providerId="ADAL" clId="{E690C97D-4707-433C-B093-FEA1732DA409}" dt="2021-04-25T16:48:35.003" v="8"/>
          <ac:spMkLst>
            <pc:docMk/>
            <pc:sldMk cId="439361892" sldId="376"/>
            <ac:spMk id="79" creationId="{E58348C3-6249-4952-AA86-C63DB35EA9F2}"/>
          </ac:spMkLst>
        </pc:spChg>
        <pc:grpChg chg="del">
          <ac:chgData name="OSAMA KHALEEL IBRAHIM BU JWAIED" userId="92b6ed11-da48-466b-8c4c-54aa247669b4" providerId="ADAL" clId="{E690C97D-4707-433C-B093-FEA1732DA409}" dt="2021-04-25T16:48:35.003" v="8"/>
          <ac:grpSpMkLst>
            <pc:docMk/>
            <pc:sldMk cId="439361892" sldId="376"/>
            <ac:grpSpMk id="71" creationId="{08F94D66-27EC-4CB8-8226-D7F41C161863}"/>
          </ac:grpSpMkLst>
        </pc:grpChg>
        <pc:grpChg chg="del">
          <ac:chgData name="OSAMA KHALEEL IBRAHIM BU JWAIED" userId="92b6ed11-da48-466b-8c4c-54aa247669b4" providerId="ADAL" clId="{E690C97D-4707-433C-B093-FEA1732DA409}" dt="2021-04-25T16:48:35.003" v="8"/>
          <ac:grpSpMkLst>
            <pc:docMk/>
            <pc:sldMk cId="439361892" sldId="376"/>
            <ac:grpSpMk id="81" creationId="{DE6174AD-DBB0-43E6-98C2-738DB3A1524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CCE6DE0-8ECF-459F-B3CD-FF47AA92DA7D}" type="datetimeFigureOut">
              <a:rPr lang="ar-SA" smtClean="0"/>
              <a:t>15/09/1442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1861128-8C70-4E2A-90EB-4ECED5DA946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494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61b088c3-c1a6-4295-a798-1ec68cddc8c1?viewport_loc=-69%2C13%2C1707%2C823%2C0_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 everyone my name is osama and I am going to talk about our project about </a:t>
            </a:r>
            <a:r>
              <a:rPr lang="en-US" sz="1200" b="1"/>
              <a:t>Dhahran E-Shipping System.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61128-8C70-4E2A-90EB-4ECED5DA946E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02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are the outlines of our presentation.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61128-8C70-4E2A-90EB-4ECED5DA946E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349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Let talk about the use case model.</a:t>
            </a:r>
          </a:p>
          <a:p>
            <a:endParaRPr lang="en-US"/>
          </a:p>
          <a:p>
            <a:r>
              <a:rPr lang="en-US"/>
              <a:t>In our project make 3 actors which are 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Customer 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System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Bank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Attacker</a:t>
            </a:r>
            <a:endParaRPr lang="en-US" sz="1200" b="1"/>
          </a:p>
          <a:p>
            <a:endParaRPr lang="en-US"/>
          </a:p>
          <a:p>
            <a:r>
              <a:rPr lang="en-US"/>
              <a:t>Each Actor has specific uses for example </a:t>
            </a:r>
          </a:p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61128-8C70-4E2A-90EB-4ECED5DA946E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41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Database it </a:t>
            </a:r>
            <a:r>
              <a:rPr lang="en-US" err="1"/>
              <a:t>disturuted</a:t>
            </a:r>
            <a:r>
              <a:rPr lang="en-US"/>
              <a:t> in 3 parts </a:t>
            </a:r>
          </a:p>
          <a:p>
            <a:endParaRPr lang="en-US"/>
          </a:p>
          <a:p>
            <a:pPr algn="l" rtl="0"/>
            <a:r>
              <a:rPr lang="en-US" sz="1200" b="1"/>
              <a:t>Conceptual Design </a:t>
            </a:r>
          </a:p>
          <a:p>
            <a:pPr algn="l" rtl="0"/>
            <a:endParaRPr lang="en-US" sz="1200" b="1"/>
          </a:p>
          <a:p>
            <a:pPr algn="l" rtl="0"/>
            <a:r>
              <a:rPr lang="en-US" sz="1200" b="1"/>
              <a:t>Logical Design</a:t>
            </a:r>
          </a:p>
          <a:p>
            <a:pPr algn="l" rtl="0"/>
            <a:endParaRPr lang="en-US" sz="1200" b="1"/>
          </a:p>
          <a:p>
            <a:pPr algn="l" rtl="0"/>
            <a:r>
              <a:rPr lang="en-US" sz="1200" b="1"/>
              <a:t>Entity Relation Diagram </a:t>
            </a:r>
            <a:endParaRPr lang="ar-SA" sz="1200" b="1"/>
          </a:p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61128-8C70-4E2A-90EB-4ECED5DA946E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70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For our data base we have 5 Relations types and these are</a:t>
            </a:r>
          </a:p>
          <a:p>
            <a:r>
              <a:rPr lang="en-US" sz="1200">
                <a:effectLst/>
              </a:rPr>
              <a:t>Customer</a:t>
            </a:r>
          </a:p>
          <a:p>
            <a:r>
              <a:rPr lang="en-US" sz="1200">
                <a:effectLst/>
              </a:rPr>
              <a:t>Items</a:t>
            </a:r>
          </a:p>
          <a:p>
            <a:r>
              <a:rPr lang="en-US" sz="1200">
                <a:effectLst/>
              </a:rPr>
              <a:t>Order</a:t>
            </a:r>
          </a:p>
          <a:p>
            <a:r>
              <a:rPr lang="en-US" sz="1200">
                <a:effectLst/>
              </a:rPr>
              <a:t>Card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</a:rPr>
              <a:t>Auth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 each type has these Attriubutes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61128-8C70-4E2A-90EB-4ECED5DA946E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395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Link: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sng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https://lucid.app/lucidchart/invitations/accept/b8695637-08f7-4b5a-93da-efc60bd71d65?viewport_loc=239%2C-150%2C2151%2C941%2C0_0</a:t>
            </a:r>
            <a:endParaRPr lang="en-US" sz="1800" u="sng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61128-8C70-4E2A-90EB-4ECED5DA946E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729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Link: 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https://lucid.app/lucidchart/invitations/accept/61b088c3-c1a6-4295-a798-1ec68cddc8c1?viewport_loc=-69%2C13%2C1707%2C823%2C0_0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61128-8C70-4E2A-90EB-4ECED5DA946E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965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5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6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0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_#/school/files/General?threadId=19%3A7eb7d2c013064884bb618f2badd4c743%40thread.tacv2&amp;ctx=channel&amp;context=General&amp;rootfolder=%252Fsites%252FSWE-455-Group4%252FShared%2520Documents%252FGener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8724" y="1810375"/>
            <a:ext cx="8054414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 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5300" b="1"/>
              <a:t>Dhahran E-Shipping System </a:t>
            </a:r>
            <a:br>
              <a:rPr lang="en-US" sz="5300"/>
            </a:br>
            <a:r>
              <a:rPr lang="en-US" sz="4900"/>
              <a:t>     SWE445: Secure Software</a:t>
            </a:r>
            <a:br>
              <a:rPr lang="en-US" sz="4900"/>
            </a:br>
            <a:r>
              <a:rPr lang="en-US" sz="4900"/>
              <a:t>           Project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5232" y="5469466"/>
            <a:ext cx="5166768" cy="1388534"/>
          </a:xfrm>
        </p:spPr>
        <p:txBody>
          <a:bodyPr>
            <a:normAutofit/>
          </a:bodyPr>
          <a:lstStyle/>
          <a:p>
            <a:pPr algn="l"/>
            <a:r>
              <a:rPr lang="en-US" sz="3600" b="1"/>
              <a:t>Doctor: Mahmood </a:t>
            </a:r>
            <a:r>
              <a:rPr lang="en-US" sz="3600" b="1" err="1"/>
              <a:t>Niazi</a:t>
            </a:r>
            <a:endParaRPr lang="en-US" sz="3600" b="1"/>
          </a:p>
          <a:p>
            <a:pPr algn="l"/>
            <a:r>
              <a:rPr lang="en-US" sz="3600" b="1"/>
              <a:t>        Group 4</a:t>
            </a:r>
          </a:p>
        </p:txBody>
      </p:sp>
      <p:pic>
        <p:nvPicPr>
          <p:cNvPr id="1032" name="Picture 8" descr="Computer, market, money, online, shop, shopping icon - Download on  Iconfinder">
            <a:extLst>
              <a:ext uri="{FF2B5EF4-FFF2-40B4-BE49-F238E27FC236}">
                <a16:creationId xmlns:a16="http://schemas.microsoft.com/office/drawing/2014/main" id="{1827BBA2-C2FB-4B19-879A-B471E0060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r="4995" b="9091"/>
          <a:stretch/>
        </p:blipFill>
        <p:spPr bwMode="auto"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10D88-EBFA-41D1-B5AB-729C93848D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225" y="224459"/>
            <a:ext cx="2725193" cy="21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3F44-D4A5-41E0-9F4D-8EBDB0CE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033682"/>
          </a:xfrm>
        </p:spPr>
        <p:txBody>
          <a:bodyPr>
            <a:normAutofit/>
          </a:bodyPr>
          <a:lstStyle/>
          <a:p>
            <a:r>
              <a:rPr lang="en-US" sz="6600" b="1"/>
              <a:t>Thank you</a:t>
            </a:r>
            <a:br>
              <a:rPr lang="en-US" sz="6600" b="1"/>
            </a:br>
            <a:br>
              <a:rPr lang="en-US" sz="6600" b="1"/>
            </a:br>
            <a:r>
              <a:rPr lang="en-US" sz="6000"/>
              <a:t>Any Questions?</a:t>
            </a:r>
            <a:endParaRPr lang="ar-SA" sz="6600"/>
          </a:p>
        </p:txBody>
      </p:sp>
    </p:spTree>
    <p:extLst>
      <p:ext uri="{BB962C8B-B14F-4D97-AF65-F5344CB8AC3E}">
        <p14:creationId xmlns:p14="http://schemas.microsoft.com/office/powerpoint/2010/main" val="150497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able Of Contents Stock Photos and Images - 123RF">
            <a:extLst>
              <a:ext uri="{FF2B5EF4-FFF2-40B4-BE49-F238E27FC236}">
                <a16:creationId xmlns:a16="http://schemas.microsoft.com/office/drawing/2014/main" id="{13C92A58-16C2-4BA6-A8C0-47D05BA3C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2" r="11370"/>
          <a:stretch/>
        </p:blipFill>
        <p:spPr bwMode="auto"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924BCD-B681-4645-A34C-32FB4CF4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589" y="278198"/>
            <a:ext cx="3169614" cy="1262050"/>
          </a:xfrm>
        </p:spPr>
        <p:txBody>
          <a:bodyPr>
            <a:normAutofit/>
          </a:bodyPr>
          <a:lstStyle/>
          <a:p>
            <a:r>
              <a:rPr lang="en-US" sz="5400" b="1"/>
              <a:t>Outlines</a:t>
            </a:r>
            <a:endParaRPr lang="ar-SA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9E38-9A36-4227-B549-51FFFAF6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1300172"/>
            <a:ext cx="6491142" cy="5191115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sz="3800" b="1"/>
              <a:t>Use Case Model</a:t>
            </a:r>
          </a:p>
          <a:p>
            <a:pPr algn="l" rtl="0">
              <a:lnSpc>
                <a:spcPct val="200000"/>
              </a:lnSpc>
            </a:pPr>
            <a:r>
              <a:rPr lang="en-US" sz="3800" b="1"/>
              <a:t>Database </a:t>
            </a:r>
          </a:p>
          <a:p>
            <a:pPr algn="l" rtl="0">
              <a:lnSpc>
                <a:spcPct val="200000"/>
              </a:lnSpc>
            </a:pPr>
            <a:r>
              <a:rPr lang="en-US" sz="3800" b="1"/>
              <a:t>User Interface</a:t>
            </a:r>
          </a:p>
          <a:p>
            <a:pPr algn="l" rtl="0">
              <a:lnSpc>
                <a:spcPct val="200000"/>
              </a:lnSpc>
            </a:pPr>
            <a:r>
              <a:rPr lang="en-US" sz="3800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053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2DD152-180A-4023-B0E6-B4FDE82BF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82" y="72837"/>
            <a:ext cx="7188798" cy="671232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F8A0642-84BF-4E37-A63C-A1AF3808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72837"/>
            <a:ext cx="4504590" cy="1752599"/>
          </a:xfrm>
        </p:spPr>
        <p:txBody>
          <a:bodyPr>
            <a:normAutofit/>
          </a:bodyPr>
          <a:lstStyle/>
          <a:p>
            <a:r>
              <a:rPr lang="en-US" b="1"/>
              <a:t>Use Case </a:t>
            </a:r>
            <a:br>
              <a:rPr lang="en-US" b="1"/>
            </a:br>
            <a:r>
              <a:rPr lang="en-US" b="1"/>
              <a:t>Model</a:t>
            </a:r>
            <a:endParaRPr lang="ar-SA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DF8AA-DD69-4768-B260-43D7C989B574}"/>
              </a:ext>
            </a:extLst>
          </p:cNvPr>
          <p:cNvSpPr txBox="1"/>
          <p:nvPr/>
        </p:nvSpPr>
        <p:spPr>
          <a:xfrm>
            <a:off x="1559440" y="2285837"/>
            <a:ext cx="2442289" cy="3524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en-US" sz="2400" b="1"/>
              <a:t> </a:t>
            </a:r>
            <a:r>
              <a:rPr lang="en-US" sz="3600" b="1"/>
              <a:t>Actors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Customer 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System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Bank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FF0000"/>
                </a:solidFill>
              </a:rPr>
              <a:t>Attacker</a:t>
            </a:r>
            <a:endParaRPr lang="en-US" sz="3200" b="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0C5501-B5F6-4FD7-B8B0-C3104F2A8316}"/>
              </a:ext>
            </a:extLst>
          </p:cNvPr>
          <p:cNvSpPr/>
          <p:nvPr/>
        </p:nvSpPr>
        <p:spPr>
          <a:xfrm>
            <a:off x="4509117" y="0"/>
            <a:ext cx="7574728" cy="6858000"/>
          </a:xfrm>
          <a:prstGeom prst="roundRect">
            <a:avLst>
              <a:gd name="adj" fmla="val 448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894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ownload Database - Database Icon Png - Full Size PNG Image - PNGkit">
            <a:extLst>
              <a:ext uri="{FF2B5EF4-FFF2-40B4-BE49-F238E27FC236}">
                <a16:creationId xmlns:a16="http://schemas.microsoft.com/office/drawing/2014/main" id="{1A0B6194-1D02-4FB5-B88D-3D546C545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r="13869" b="1"/>
          <a:stretch/>
        </p:blipFill>
        <p:spPr bwMode="auto"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079A4F-F2A0-4A24-8620-1CF2C1F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71" y="685800"/>
            <a:ext cx="3431969" cy="914399"/>
          </a:xfrm>
        </p:spPr>
        <p:txBody>
          <a:bodyPr>
            <a:normAutofit/>
          </a:bodyPr>
          <a:lstStyle/>
          <a:p>
            <a:r>
              <a:rPr lang="en-US" sz="4800" b="1"/>
              <a:t>Database</a:t>
            </a:r>
            <a:endParaRPr lang="ar-SA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19634-5BB0-46B2-8934-B8FE18D6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47" y="2285999"/>
            <a:ext cx="5938305" cy="3939074"/>
          </a:xfrm>
        </p:spPr>
        <p:txBody>
          <a:bodyPr>
            <a:normAutofit/>
          </a:bodyPr>
          <a:lstStyle/>
          <a:p>
            <a:pPr algn="l" rtl="0"/>
            <a:r>
              <a:rPr lang="en-US" sz="3600" b="1"/>
              <a:t>Conceptual Design </a:t>
            </a:r>
          </a:p>
          <a:p>
            <a:pPr algn="l" rtl="0"/>
            <a:endParaRPr lang="en-US" sz="3600" b="1"/>
          </a:p>
          <a:p>
            <a:pPr algn="l" rtl="0"/>
            <a:r>
              <a:rPr lang="en-US" sz="3600" b="1"/>
              <a:t>Logical Design</a:t>
            </a:r>
          </a:p>
          <a:p>
            <a:pPr algn="l" rtl="0"/>
            <a:endParaRPr lang="en-US" sz="3600" b="1"/>
          </a:p>
          <a:p>
            <a:pPr algn="l" rtl="0"/>
            <a:r>
              <a:rPr lang="en-US" sz="3600" b="1"/>
              <a:t>Entity Relation Diagram </a:t>
            </a:r>
            <a:endParaRPr lang="ar-SA" sz="3600" b="1"/>
          </a:p>
        </p:txBody>
      </p:sp>
    </p:spTree>
    <p:extLst>
      <p:ext uri="{BB962C8B-B14F-4D97-AF65-F5344CB8AC3E}">
        <p14:creationId xmlns:p14="http://schemas.microsoft.com/office/powerpoint/2010/main" val="16354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9A4F-F2A0-4A24-8620-1CF2C1F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1" y="256639"/>
            <a:ext cx="9095726" cy="975049"/>
          </a:xfrm>
        </p:spPr>
        <p:txBody>
          <a:bodyPr/>
          <a:lstStyle/>
          <a:p>
            <a:r>
              <a:rPr lang="en-US" b="1"/>
              <a:t>Database Conceptual Design  </a:t>
            </a:r>
            <a:endParaRPr lang="ar-SA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F43FF-FC6E-4BB9-BE04-11C6D56A5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767"/>
              </p:ext>
            </p:extLst>
          </p:nvPr>
        </p:nvGraphicFramePr>
        <p:xfrm>
          <a:off x="1613757" y="2307016"/>
          <a:ext cx="10346906" cy="344420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81405">
                  <a:extLst>
                    <a:ext uri="{9D8B030D-6E8A-4147-A177-3AD203B41FA5}">
                      <a16:colId xmlns:a16="http://schemas.microsoft.com/office/drawing/2014/main" val="1815890289"/>
                    </a:ext>
                  </a:extLst>
                </a:gridCol>
                <a:gridCol w="1768675">
                  <a:extLst>
                    <a:ext uri="{9D8B030D-6E8A-4147-A177-3AD203B41FA5}">
                      <a16:colId xmlns:a16="http://schemas.microsoft.com/office/drawing/2014/main" val="2293749055"/>
                    </a:ext>
                  </a:extLst>
                </a:gridCol>
                <a:gridCol w="2440612">
                  <a:extLst>
                    <a:ext uri="{9D8B030D-6E8A-4147-A177-3AD203B41FA5}">
                      <a16:colId xmlns:a16="http://schemas.microsoft.com/office/drawing/2014/main" val="1798024859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534851257"/>
                    </a:ext>
                  </a:extLst>
                </a:gridCol>
                <a:gridCol w="1818288">
                  <a:extLst>
                    <a:ext uri="{9D8B030D-6E8A-4147-A177-3AD203B41FA5}">
                      <a16:colId xmlns:a16="http://schemas.microsoft.com/office/drawing/2014/main" val="1264389955"/>
                    </a:ext>
                  </a:extLst>
                </a:gridCol>
              </a:tblGrid>
              <a:tr h="390905"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Items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Card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Auth Code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03143"/>
                  </a:ext>
                </a:extLst>
              </a:tr>
              <a:tr h="2954179">
                <a:tc>
                  <a:txBody>
                    <a:bodyPr/>
                    <a:lstStyle/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C_ID (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</a:rPr>
                        <a:t>PK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Name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Phone 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Email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Password</a:t>
                      </a:r>
                    </a:p>
                    <a:p>
                      <a:pPr marL="71755" marR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I_ID (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</a:rPr>
                        <a:t>PK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Name 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Price</a:t>
                      </a:r>
                    </a:p>
                    <a:p>
                      <a:pPr marL="71755" marR="7175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O_ID (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</a:rPr>
                        <a:t>PK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Payment Method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Total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Date &amp; Time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C_ID (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FK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I_ID (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FK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Card number(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</a:rPr>
                        <a:t>PK</a:t>
                      </a:r>
                      <a:r>
                        <a:rPr lang="en-US" sz="2000" b="1">
                          <a:effectLst/>
                        </a:rPr>
                        <a:t>) 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Expiration _date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 err="1">
                          <a:effectLst/>
                        </a:rPr>
                        <a:t>Secret_number</a:t>
                      </a:r>
                      <a:endParaRPr lang="en-US" sz="2000" b="1">
                        <a:effectLst/>
                      </a:endParaRP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 err="1">
                          <a:effectLst/>
                        </a:rPr>
                        <a:t>Holder_name</a:t>
                      </a:r>
                      <a:r>
                        <a:rPr lang="en-US" sz="2000" b="1">
                          <a:effectLst/>
                        </a:rPr>
                        <a:t> 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C_ID (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FK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A_ID(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</a:rPr>
                        <a:t>PK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Code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TTL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C_ID (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FK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</a:p>
                    <a:p>
                      <a:pPr marR="71755" algn="l">
                        <a:lnSpc>
                          <a:spcPct val="150000"/>
                        </a:lnSpc>
                      </a:pPr>
                      <a:r>
                        <a:rPr lang="en-US" sz="2000" b="1">
                          <a:effectLst/>
                        </a:rPr>
                        <a:t>I_ID (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</a:rPr>
                        <a:t>FK</a:t>
                      </a:r>
                      <a:r>
                        <a:rPr lang="en-US" sz="2000" b="1">
                          <a:effectLst/>
                        </a:rPr>
                        <a:t>)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28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9FD7-799F-4DF3-80E5-21E44F36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89" y="216299"/>
            <a:ext cx="10018713" cy="975049"/>
          </a:xfrm>
        </p:spPr>
        <p:txBody>
          <a:bodyPr/>
          <a:lstStyle/>
          <a:p>
            <a:r>
              <a:rPr lang="en-US" b="1"/>
              <a:t>Database Logical Design</a:t>
            </a:r>
            <a:endParaRPr lang="ar-SA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0A614-6AF9-4D0C-AD80-6A0F8D245DC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15525" r="4194" b="2174"/>
          <a:stretch/>
        </p:blipFill>
        <p:spPr>
          <a:xfrm>
            <a:off x="2079421" y="1325569"/>
            <a:ext cx="8991051" cy="4950372"/>
          </a:xfrm>
          <a:prstGeom prst="roundRect">
            <a:avLst>
              <a:gd name="adj" fmla="val 16667"/>
            </a:avLst>
          </a:prstGeom>
          <a:ln w="38100">
            <a:solidFill>
              <a:srgbClr val="0070C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501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E401-8D91-4B00-BAD5-2F87898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04" y="254644"/>
            <a:ext cx="10018713" cy="1142034"/>
          </a:xfrm>
        </p:spPr>
        <p:txBody>
          <a:bodyPr/>
          <a:lstStyle/>
          <a:p>
            <a:r>
              <a:rPr lang="en-US" b="1"/>
              <a:t>Database Entity Relation Diagram</a:t>
            </a:r>
            <a:endParaRPr lang="ar-SA" b="1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CB6B3AA-9265-41FE-8C98-79F8B5F3B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04" y="1690498"/>
            <a:ext cx="10076575" cy="4571406"/>
          </a:xfrm>
          <a:prstGeom prst="roundRect">
            <a:avLst>
              <a:gd name="adj" fmla="val 16667"/>
            </a:avLst>
          </a:prstGeom>
          <a:ln w="38100">
            <a:solidFill>
              <a:srgbClr val="0070C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945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91DE-3CE2-423A-B93C-5E7918A9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User Interface Design Demo </a:t>
            </a:r>
            <a:endParaRPr lang="ar-SA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E471-65F6-4648-8047-B6D24B0C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600" b="1"/>
              <a:t>Pages &amp; Mitigations</a:t>
            </a:r>
          </a:p>
          <a:p>
            <a:pPr lvl="1" algn="l" rtl="0"/>
            <a:r>
              <a:rPr lang="en-US" sz="3200" b="1"/>
              <a:t>Sign-in &amp; Sign-up page – Check User Input</a:t>
            </a:r>
          </a:p>
          <a:p>
            <a:pPr lvl="1" algn="l" rtl="0"/>
            <a:r>
              <a:rPr lang="en-US" sz="3200" b="1"/>
              <a:t>Check Verification Code page </a:t>
            </a:r>
          </a:p>
          <a:p>
            <a:pPr lvl="1" algn="l" rtl="0"/>
            <a:r>
              <a:rPr lang="en-US" sz="3200" b="1"/>
              <a:t>Card Details Page - Has</a:t>
            </a:r>
          </a:p>
          <a:p>
            <a:pPr lvl="1" algn="l" rtl="0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403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9680-CE9F-4747-A919-85423DA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References</a:t>
            </a:r>
            <a:endParaRPr lang="ar-SA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DC03-D541-48E8-A505-79BDECC0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800" b="1"/>
              <a:t>Link To MS Teams Files </a:t>
            </a:r>
          </a:p>
          <a:p>
            <a:pPr marL="457200" lvl="1" indent="0" algn="l" rtl="0">
              <a:buNone/>
            </a:pPr>
            <a:r>
              <a:rPr lang="en-US" sz="2400">
                <a:solidFill>
                  <a:srgbClr val="3085E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https://teams.microsoft.com/_#/school/files/General?threadId=19%3A7eb7d2c013064884bb618f2badd4c743%40thread.tacv2&amp;ctx=channel&amp;context=General&amp;rootfolder=%252Fsites%252FSWE-455-Group4%252FShared%2520Documents%252FGeneral</a:t>
            </a:r>
            <a:r>
              <a:rPr lang="en-US" sz="2400"/>
              <a:t> </a:t>
            </a:r>
          </a:p>
          <a:p>
            <a:pPr algn="l" rtl="0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3555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726597D40404C8B47F764657B6A3E" ma:contentTypeVersion="8" ma:contentTypeDescription="Create a new document." ma:contentTypeScope="" ma:versionID="a69734644b045c3e61e1dd49e365a160">
  <xsd:schema xmlns:xsd="http://www.w3.org/2001/XMLSchema" xmlns:xs="http://www.w3.org/2001/XMLSchema" xmlns:p="http://schemas.microsoft.com/office/2006/metadata/properties" xmlns:ns2="5e5956c9-151d-4b8c-aa19-81579e89072c" targetNamespace="http://schemas.microsoft.com/office/2006/metadata/properties" ma:root="true" ma:fieldsID="06253d7b3fb11d99c1e62666011f5db5" ns2:_="">
    <xsd:import namespace="5e5956c9-151d-4b8c-aa19-81579e890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956c9-151d-4b8c-aa19-81579e890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84368F-4AAE-497E-BA36-7C56705D635C}">
  <ds:schemaRefs>
    <ds:schemaRef ds:uri="5e5956c9-151d-4b8c-aa19-81579e8907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63E9E8-F9EA-4AFF-9629-672922BC7C6A}">
  <ds:schemaRefs>
    <ds:schemaRef ds:uri="5e5956c9-151d-4b8c-aa19-81579e8907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1188DB-B01A-4C80-BBDF-D251EB0555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    Dhahran E-Shipping System       SWE445: Secure Software            Project Presentation</vt:lpstr>
      <vt:lpstr>Outlines</vt:lpstr>
      <vt:lpstr>Use Case  Model</vt:lpstr>
      <vt:lpstr>Database</vt:lpstr>
      <vt:lpstr>Database Conceptual Design  </vt:lpstr>
      <vt:lpstr>Database Logical Design</vt:lpstr>
      <vt:lpstr>Database Entity Relation Diagram</vt:lpstr>
      <vt:lpstr>User Interface Design Demo </vt:lpstr>
      <vt:lpstr>References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2021-04-25T16:41:43Z</dcterms:created>
  <dcterms:modified xsi:type="dcterms:W3CDTF">2021-04-26T11:11:18Z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0x0101006F1726597D40404C8B47F764657B6A3E</vt:lpwstr>
  </property>
</Properties>
</file>