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x="16256000" cy="9144000"/>
  <p:notesSz cx="16256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14008" y="306451"/>
            <a:ext cx="343433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4376" y="4258436"/>
            <a:ext cx="13293597" cy="835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6300" y="2763901"/>
            <a:ext cx="11972925" cy="536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3.png"/><Relationship Id="rId4" Type="http://schemas.openxmlformats.org/officeDocument/2006/relationships/image" Target="../media/image3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5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6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7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7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8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9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9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0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1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2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3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4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6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7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8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9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5.pn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61.pn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69.pn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0.jpg"/><Relationship Id="rId4" Type="http://schemas.openxmlformats.org/officeDocument/2006/relationships/hyperlink" Target="https://www.telecominnovations.com/services/data-containment/" TargetMode="Externa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1.png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2.pn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3.pn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8333740" marR="5080" indent="-2419350">
              <a:lnSpc>
                <a:spcPts val="3020"/>
              </a:lnSpc>
              <a:spcBef>
                <a:spcPts val="480"/>
              </a:spcBef>
            </a:pPr>
            <a:r>
              <a:rPr dirty="0">
                <a:latin typeface="Arial"/>
                <a:cs typeface="Arial"/>
              </a:rPr>
              <a:t>CompTIA</a:t>
            </a:r>
            <a:r>
              <a:rPr dirty="0" spc="-10">
                <a:latin typeface="Arial"/>
                <a:cs typeface="Arial"/>
              </a:rPr>
              <a:t> </a:t>
            </a:r>
            <a:r>
              <a:rPr dirty="0" spc="30">
                <a:latin typeface="Arial"/>
                <a:cs typeface="Arial"/>
              </a:rPr>
              <a:t>Security+</a:t>
            </a:r>
            <a:r>
              <a:rPr dirty="0" spc="-50">
                <a:latin typeface="Arial"/>
                <a:cs typeface="Arial"/>
              </a:rPr>
              <a:t> </a:t>
            </a:r>
            <a:r>
              <a:rPr dirty="0" spc="80">
                <a:latin typeface="Arial"/>
                <a:cs typeface="Arial"/>
              </a:rPr>
              <a:t>Certification</a:t>
            </a:r>
            <a:r>
              <a:rPr dirty="0" spc="-40">
                <a:latin typeface="Arial"/>
                <a:cs typeface="Arial"/>
              </a:rPr>
              <a:t> </a:t>
            </a:r>
            <a:r>
              <a:rPr dirty="0" spc="-35">
                <a:latin typeface="Arial"/>
                <a:cs typeface="Arial"/>
              </a:rPr>
              <a:t>-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50">
                <a:latin typeface="Arial"/>
                <a:cs typeface="Arial"/>
              </a:rPr>
              <a:t>SYO-601 </a:t>
            </a:r>
            <a:r>
              <a:rPr dirty="0" spc="-760">
                <a:latin typeface="Arial"/>
                <a:cs typeface="Arial"/>
              </a:rPr>
              <a:t> </a:t>
            </a:r>
            <a:r>
              <a:rPr dirty="0" spc="30">
                <a:latin typeface="Arial"/>
                <a:cs typeface="Arial"/>
              </a:rPr>
              <a:t>Exam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55">
                <a:latin typeface="Arial"/>
                <a:cs typeface="Arial"/>
              </a:rPr>
              <a:t>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4555" y="306451"/>
            <a:ext cx="53257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>
                <a:solidFill>
                  <a:srgbClr val="3E3E3E"/>
                </a:solidFill>
                <a:latin typeface="Arial"/>
                <a:cs typeface="Arial"/>
              </a:rPr>
              <a:t>Quantitative</a:t>
            </a:r>
            <a:r>
              <a:rPr dirty="0" spc="-9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7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">
                <a:solidFill>
                  <a:srgbClr val="3E3E3E"/>
                </a:solidFill>
                <a:latin typeface="Arial"/>
                <a:cs typeface="Arial"/>
              </a:rPr>
              <a:t>Assessment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500" y="760476"/>
            <a:ext cx="7452359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19017" y="1551177"/>
            <a:ext cx="965200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analysis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uses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quantitative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methods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evaluate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likelihood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impact.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640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aims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assign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concrete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values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each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factors,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such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as: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25039" y="6867143"/>
            <a:ext cx="11532235" cy="1725295"/>
            <a:chOff x="2225039" y="6867143"/>
            <a:chExt cx="11532235" cy="1725295"/>
          </a:xfrm>
        </p:grpSpPr>
        <p:sp>
          <p:nvSpPr>
            <p:cNvPr id="6" name="object 6"/>
            <p:cNvSpPr/>
            <p:nvPr/>
          </p:nvSpPr>
          <p:spPr>
            <a:xfrm>
              <a:off x="2225039" y="7158227"/>
              <a:ext cx="11532235" cy="1434465"/>
            </a:xfrm>
            <a:custGeom>
              <a:avLst/>
              <a:gdLst/>
              <a:ahLst/>
              <a:cxnLst/>
              <a:rect l="l" t="t" r="r" b="b"/>
              <a:pathLst>
                <a:path w="11532235" h="1434465">
                  <a:moveTo>
                    <a:pt x="11250041" y="0"/>
                  </a:moveTo>
                  <a:lnTo>
                    <a:pt x="282067" y="0"/>
                  </a:lnTo>
                  <a:lnTo>
                    <a:pt x="236302" y="3690"/>
                  </a:lnTo>
                  <a:lnTo>
                    <a:pt x="192893" y="14375"/>
                  </a:lnTo>
                  <a:lnTo>
                    <a:pt x="152419" y="31474"/>
                  </a:lnTo>
                  <a:lnTo>
                    <a:pt x="115461" y="54408"/>
                  </a:lnTo>
                  <a:lnTo>
                    <a:pt x="82597" y="82597"/>
                  </a:lnTo>
                  <a:lnTo>
                    <a:pt x="54408" y="115461"/>
                  </a:lnTo>
                  <a:lnTo>
                    <a:pt x="31474" y="152419"/>
                  </a:lnTo>
                  <a:lnTo>
                    <a:pt x="14375" y="192893"/>
                  </a:lnTo>
                  <a:lnTo>
                    <a:pt x="3690" y="236302"/>
                  </a:lnTo>
                  <a:lnTo>
                    <a:pt x="0" y="282067"/>
                  </a:lnTo>
                  <a:lnTo>
                    <a:pt x="0" y="1151991"/>
                  </a:lnTo>
                  <a:lnTo>
                    <a:pt x="3690" y="1197747"/>
                  </a:lnTo>
                  <a:lnTo>
                    <a:pt x="14375" y="1241152"/>
                  </a:lnTo>
                  <a:lnTo>
                    <a:pt x="31474" y="1281627"/>
                  </a:lnTo>
                  <a:lnTo>
                    <a:pt x="54408" y="1318589"/>
                  </a:lnTo>
                  <a:lnTo>
                    <a:pt x="82597" y="1351459"/>
                  </a:lnTo>
                  <a:lnTo>
                    <a:pt x="115461" y="1379655"/>
                  </a:lnTo>
                  <a:lnTo>
                    <a:pt x="152419" y="1402596"/>
                  </a:lnTo>
                  <a:lnTo>
                    <a:pt x="192893" y="1419702"/>
                  </a:lnTo>
                  <a:lnTo>
                    <a:pt x="236302" y="1430391"/>
                  </a:lnTo>
                  <a:lnTo>
                    <a:pt x="282067" y="1434084"/>
                  </a:lnTo>
                  <a:lnTo>
                    <a:pt x="11250041" y="1434084"/>
                  </a:lnTo>
                  <a:lnTo>
                    <a:pt x="11295805" y="1430391"/>
                  </a:lnTo>
                  <a:lnTo>
                    <a:pt x="11339214" y="1419702"/>
                  </a:lnTo>
                  <a:lnTo>
                    <a:pt x="11379688" y="1402596"/>
                  </a:lnTo>
                  <a:lnTo>
                    <a:pt x="11416646" y="1379655"/>
                  </a:lnTo>
                  <a:lnTo>
                    <a:pt x="11449510" y="1351459"/>
                  </a:lnTo>
                  <a:lnTo>
                    <a:pt x="11477699" y="1318589"/>
                  </a:lnTo>
                  <a:lnTo>
                    <a:pt x="11500633" y="1281627"/>
                  </a:lnTo>
                  <a:lnTo>
                    <a:pt x="11517732" y="1241152"/>
                  </a:lnTo>
                  <a:lnTo>
                    <a:pt x="11528417" y="1197747"/>
                  </a:lnTo>
                  <a:lnTo>
                    <a:pt x="11532108" y="1151991"/>
                  </a:lnTo>
                  <a:lnTo>
                    <a:pt x="11532108" y="282067"/>
                  </a:lnTo>
                  <a:lnTo>
                    <a:pt x="11528417" y="236302"/>
                  </a:lnTo>
                  <a:lnTo>
                    <a:pt x="11517732" y="192893"/>
                  </a:lnTo>
                  <a:lnTo>
                    <a:pt x="11500633" y="152419"/>
                  </a:lnTo>
                  <a:lnTo>
                    <a:pt x="11477699" y="115461"/>
                  </a:lnTo>
                  <a:lnTo>
                    <a:pt x="11449510" y="82597"/>
                  </a:lnTo>
                  <a:lnTo>
                    <a:pt x="11416646" y="54408"/>
                  </a:lnTo>
                  <a:lnTo>
                    <a:pt x="11379688" y="31474"/>
                  </a:lnTo>
                  <a:lnTo>
                    <a:pt x="11339214" y="14375"/>
                  </a:lnTo>
                  <a:lnTo>
                    <a:pt x="11295805" y="3690"/>
                  </a:lnTo>
                  <a:lnTo>
                    <a:pt x="11250041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91383" y="6867143"/>
              <a:ext cx="2327275" cy="581025"/>
            </a:xfrm>
            <a:custGeom>
              <a:avLst/>
              <a:gdLst/>
              <a:ahLst/>
              <a:cxnLst/>
              <a:rect l="l" t="t" r="r" b="b"/>
              <a:pathLst>
                <a:path w="2327275" h="581025">
                  <a:moveTo>
                    <a:pt x="2230374" y="0"/>
                  </a:moveTo>
                  <a:lnTo>
                    <a:pt x="96774" y="0"/>
                  </a:lnTo>
                  <a:lnTo>
                    <a:pt x="59096" y="7602"/>
                  </a:lnTo>
                  <a:lnTo>
                    <a:pt x="28336" y="28336"/>
                  </a:lnTo>
                  <a:lnTo>
                    <a:pt x="7602" y="59096"/>
                  </a:lnTo>
                  <a:lnTo>
                    <a:pt x="0" y="96773"/>
                  </a:lnTo>
                  <a:lnTo>
                    <a:pt x="0" y="483869"/>
                  </a:lnTo>
                  <a:lnTo>
                    <a:pt x="7602" y="521547"/>
                  </a:lnTo>
                  <a:lnTo>
                    <a:pt x="28336" y="552307"/>
                  </a:lnTo>
                  <a:lnTo>
                    <a:pt x="59096" y="573041"/>
                  </a:lnTo>
                  <a:lnTo>
                    <a:pt x="96774" y="580643"/>
                  </a:lnTo>
                  <a:lnTo>
                    <a:pt x="2230374" y="580643"/>
                  </a:lnTo>
                  <a:lnTo>
                    <a:pt x="2268051" y="573041"/>
                  </a:lnTo>
                  <a:lnTo>
                    <a:pt x="2298811" y="552307"/>
                  </a:lnTo>
                  <a:lnTo>
                    <a:pt x="2319545" y="521547"/>
                  </a:lnTo>
                  <a:lnTo>
                    <a:pt x="2327148" y="483869"/>
                  </a:lnTo>
                  <a:lnTo>
                    <a:pt x="2327148" y="96773"/>
                  </a:lnTo>
                  <a:lnTo>
                    <a:pt x="2319545" y="59096"/>
                  </a:lnTo>
                  <a:lnTo>
                    <a:pt x="2298811" y="28336"/>
                  </a:lnTo>
                  <a:lnTo>
                    <a:pt x="2268051" y="7602"/>
                  </a:lnTo>
                  <a:lnTo>
                    <a:pt x="2230374" y="0"/>
                  </a:lnTo>
                  <a:close/>
                </a:path>
              </a:pathLst>
            </a:custGeom>
            <a:solidFill>
              <a:srgbClr val="CF5C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86076" y="6964806"/>
            <a:ext cx="5095240" cy="1245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8665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Limitations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689"/>
              </a:spcBef>
              <a:buClr>
                <a:srgbClr val="000000"/>
              </a:buClr>
              <a:buSzPct val="6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Difficulty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forecasting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likelihood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63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Difficulty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assessing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impact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cost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5039" y="3429000"/>
            <a:ext cx="5588635" cy="1004569"/>
          </a:xfrm>
          <a:custGeom>
            <a:avLst/>
            <a:gdLst/>
            <a:ahLst/>
            <a:cxnLst/>
            <a:rect l="l" t="t" r="r" b="b"/>
            <a:pathLst>
              <a:path w="5588634" h="1004570">
                <a:moveTo>
                  <a:pt x="5421121" y="0"/>
                </a:moveTo>
                <a:lnTo>
                  <a:pt x="167386" y="0"/>
                </a:lnTo>
                <a:lnTo>
                  <a:pt x="122884" y="5978"/>
                </a:lnTo>
                <a:lnTo>
                  <a:pt x="82898" y="22850"/>
                </a:lnTo>
                <a:lnTo>
                  <a:pt x="49022" y="49022"/>
                </a:lnTo>
                <a:lnTo>
                  <a:pt x="22850" y="82898"/>
                </a:lnTo>
                <a:lnTo>
                  <a:pt x="5978" y="122884"/>
                </a:lnTo>
                <a:lnTo>
                  <a:pt x="0" y="167386"/>
                </a:lnTo>
                <a:lnTo>
                  <a:pt x="0" y="836929"/>
                </a:lnTo>
                <a:lnTo>
                  <a:pt x="5978" y="881431"/>
                </a:lnTo>
                <a:lnTo>
                  <a:pt x="22850" y="921417"/>
                </a:lnTo>
                <a:lnTo>
                  <a:pt x="49021" y="955293"/>
                </a:lnTo>
                <a:lnTo>
                  <a:pt x="82898" y="981465"/>
                </a:lnTo>
                <a:lnTo>
                  <a:pt x="122884" y="998337"/>
                </a:lnTo>
                <a:lnTo>
                  <a:pt x="167386" y="1004315"/>
                </a:lnTo>
                <a:lnTo>
                  <a:pt x="5421121" y="1004315"/>
                </a:lnTo>
                <a:lnTo>
                  <a:pt x="5465623" y="998337"/>
                </a:lnTo>
                <a:lnTo>
                  <a:pt x="5505609" y="981465"/>
                </a:lnTo>
                <a:lnTo>
                  <a:pt x="5539486" y="955293"/>
                </a:lnTo>
                <a:lnTo>
                  <a:pt x="5565657" y="921417"/>
                </a:lnTo>
                <a:lnTo>
                  <a:pt x="5582529" y="881431"/>
                </a:lnTo>
                <a:lnTo>
                  <a:pt x="5588508" y="836929"/>
                </a:lnTo>
                <a:lnTo>
                  <a:pt x="5588508" y="167386"/>
                </a:lnTo>
                <a:lnTo>
                  <a:pt x="5582529" y="122884"/>
                </a:lnTo>
                <a:lnTo>
                  <a:pt x="5565657" y="82898"/>
                </a:lnTo>
                <a:lnTo>
                  <a:pt x="5539486" y="49022"/>
                </a:lnTo>
                <a:lnTo>
                  <a:pt x="5505609" y="22850"/>
                </a:lnTo>
                <a:lnTo>
                  <a:pt x="5465623" y="5978"/>
                </a:lnTo>
                <a:lnTo>
                  <a:pt x="5421121" y="0"/>
                </a:lnTo>
                <a:close/>
              </a:path>
            </a:pathLst>
          </a:custGeom>
          <a:solidFill>
            <a:srgbClr val="0466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60319" y="3737610"/>
            <a:ext cx="391667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 b="1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dirty="0" sz="2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95" b="1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dirty="0" sz="22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10" b="1">
                <a:solidFill>
                  <a:srgbClr val="FFFFFF"/>
                </a:solidFill>
                <a:latin typeface="Arial"/>
                <a:cs typeface="Arial"/>
              </a:rPr>
              <a:t>Expectancy</a:t>
            </a:r>
            <a:r>
              <a:rPr dirty="0" sz="2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20" b="1">
                <a:solidFill>
                  <a:srgbClr val="FFFFFF"/>
                </a:solidFill>
                <a:latin typeface="Arial"/>
                <a:cs typeface="Arial"/>
              </a:rPr>
              <a:t>(SLE)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67116" y="3415284"/>
            <a:ext cx="5590540" cy="1003300"/>
          </a:xfrm>
          <a:custGeom>
            <a:avLst/>
            <a:gdLst/>
            <a:ahLst/>
            <a:cxnLst/>
            <a:rect l="l" t="t" r="r" b="b"/>
            <a:pathLst>
              <a:path w="5590540" h="1003300">
                <a:moveTo>
                  <a:pt x="5422899" y="0"/>
                </a:moveTo>
                <a:lnTo>
                  <a:pt x="167131" y="0"/>
                </a:lnTo>
                <a:lnTo>
                  <a:pt x="122693" y="5968"/>
                </a:lnTo>
                <a:lnTo>
                  <a:pt x="82766" y="22812"/>
                </a:lnTo>
                <a:lnTo>
                  <a:pt x="48942" y="48942"/>
                </a:lnTo>
                <a:lnTo>
                  <a:pt x="22812" y="82766"/>
                </a:lnTo>
                <a:lnTo>
                  <a:pt x="5968" y="122693"/>
                </a:lnTo>
                <a:lnTo>
                  <a:pt x="0" y="167131"/>
                </a:lnTo>
                <a:lnTo>
                  <a:pt x="0" y="835660"/>
                </a:lnTo>
                <a:lnTo>
                  <a:pt x="5968" y="880098"/>
                </a:lnTo>
                <a:lnTo>
                  <a:pt x="22812" y="920025"/>
                </a:lnTo>
                <a:lnTo>
                  <a:pt x="48942" y="953849"/>
                </a:lnTo>
                <a:lnTo>
                  <a:pt x="82766" y="979979"/>
                </a:lnTo>
                <a:lnTo>
                  <a:pt x="122693" y="996823"/>
                </a:lnTo>
                <a:lnTo>
                  <a:pt x="167131" y="1002791"/>
                </a:lnTo>
                <a:lnTo>
                  <a:pt x="5422899" y="1002791"/>
                </a:lnTo>
                <a:lnTo>
                  <a:pt x="5467338" y="996823"/>
                </a:lnTo>
                <a:lnTo>
                  <a:pt x="5507265" y="979979"/>
                </a:lnTo>
                <a:lnTo>
                  <a:pt x="5541089" y="953849"/>
                </a:lnTo>
                <a:lnTo>
                  <a:pt x="5567219" y="920025"/>
                </a:lnTo>
                <a:lnTo>
                  <a:pt x="5584063" y="880098"/>
                </a:lnTo>
                <a:lnTo>
                  <a:pt x="5590032" y="835660"/>
                </a:lnTo>
                <a:lnTo>
                  <a:pt x="5590032" y="167131"/>
                </a:lnTo>
                <a:lnTo>
                  <a:pt x="5584063" y="122693"/>
                </a:lnTo>
                <a:lnTo>
                  <a:pt x="5567219" y="82766"/>
                </a:lnTo>
                <a:lnTo>
                  <a:pt x="5541089" y="48942"/>
                </a:lnTo>
                <a:lnTo>
                  <a:pt x="5507265" y="22812"/>
                </a:lnTo>
                <a:lnTo>
                  <a:pt x="5467338" y="5968"/>
                </a:lnTo>
                <a:lnTo>
                  <a:pt x="5422899" y="0"/>
                </a:lnTo>
                <a:close/>
              </a:path>
            </a:pathLst>
          </a:custGeom>
          <a:solidFill>
            <a:srgbClr val="0466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543668" y="3723259"/>
            <a:ext cx="28371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Exposure</a:t>
            </a:r>
            <a:r>
              <a:rPr dirty="0" sz="2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35" b="1">
                <a:solidFill>
                  <a:srgbClr val="FFFFFF"/>
                </a:solidFill>
                <a:latin typeface="Arial"/>
                <a:cs typeface="Arial"/>
              </a:rPr>
              <a:t>Factor</a:t>
            </a:r>
            <a:r>
              <a:rPr dirty="0" sz="22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95" b="1">
                <a:solidFill>
                  <a:srgbClr val="FFFFFF"/>
                </a:solidFill>
                <a:latin typeface="Arial"/>
                <a:cs typeface="Arial"/>
              </a:rPr>
              <a:t>(EF)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25039" y="4974335"/>
            <a:ext cx="5588635" cy="1003300"/>
          </a:xfrm>
          <a:custGeom>
            <a:avLst/>
            <a:gdLst/>
            <a:ahLst/>
            <a:cxnLst/>
            <a:rect l="l" t="t" r="r" b="b"/>
            <a:pathLst>
              <a:path w="5588634" h="1003300">
                <a:moveTo>
                  <a:pt x="5421376" y="0"/>
                </a:moveTo>
                <a:lnTo>
                  <a:pt x="167132" y="0"/>
                </a:lnTo>
                <a:lnTo>
                  <a:pt x="122693" y="5968"/>
                </a:lnTo>
                <a:lnTo>
                  <a:pt x="82766" y="22812"/>
                </a:lnTo>
                <a:lnTo>
                  <a:pt x="48942" y="48942"/>
                </a:lnTo>
                <a:lnTo>
                  <a:pt x="22812" y="82766"/>
                </a:lnTo>
                <a:lnTo>
                  <a:pt x="5968" y="122693"/>
                </a:lnTo>
                <a:lnTo>
                  <a:pt x="0" y="167131"/>
                </a:lnTo>
                <a:lnTo>
                  <a:pt x="0" y="835660"/>
                </a:lnTo>
                <a:lnTo>
                  <a:pt x="5968" y="880098"/>
                </a:lnTo>
                <a:lnTo>
                  <a:pt x="22812" y="920025"/>
                </a:lnTo>
                <a:lnTo>
                  <a:pt x="48942" y="953849"/>
                </a:lnTo>
                <a:lnTo>
                  <a:pt x="82766" y="979979"/>
                </a:lnTo>
                <a:lnTo>
                  <a:pt x="122693" y="996823"/>
                </a:lnTo>
                <a:lnTo>
                  <a:pt x="167132" y="1002791"/>
                </a:lnTo>
                <a:lnTo>
                  <a:pt x="5421376" y="1002791"/>
                </a:lnTo>
                <a:lnTo>
                  <a:pt x="5465814" y="996823"/>
                </a:lnTo>
                <a:lnTo>
                  <a:pt x="5505741" y="979979"/>
                </a:lnTo>
                <a:lnTo>
                  <a:pt x="5539565" y="953849"/>
                </a:lnTo>
                <a:lnTo>
                  <a:pt x="5565695" y="920025"/>
                </a:lnTo>
                <a:lnTo>
                  <a:pt x="5582539" y="880098"/>
                </a:lnTo>
                <a:lnTo>
                  <a:pt x="5588508" y="835660"/>
                </a:lnTo>
                <a:lnTo>
                  <a:pt x="5588508" y="167131"/>
                </a:lnTo>
                <a:lnTo>
                  <a:pt x="5582539" y="122693"/>
                </a:lnTo>
                <a:lnTo>
                  <a:pt x="5565695" y="82766"/>
                </a:lnTo>
                <a:lnTo>
                  <a:pt x="5539565" y="48942"/>
                </a:lnTo>
                <a:lnTo>
                  <a:pt x="5505741" y="22812"/>
                </a:lnTo>
                <a:lnTo>
                  <a:pt x="5465814" y="5968"/>
                </a:lnTo>
                <a:lnTo>
                  <a:pt x="5421376" y="0"/>
                </a:lnTo>
                <a:close/>
              </a:path>
            </a:pathLst>
          </a:custGeom>
          <a:solidFill>
            <a:srgbClr val="0466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76270" y="5282946"/>
            <a:ext cx="46843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0" b="1">
                <a:solidFill>
                  <a:srgbClr val="FFFFFF"/>
                </a:solidFill>
                <a:latin typeface="Arial"/>
                <a:cs typeface="Arial"/>
              </a:rPr>
              <a:t>Annualized</a:t>
            </a:r>
            <a:r>
              <a:rPr dirty="0" sz="2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95" b="1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dirty="0" sz="22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10" b="1">
                <a:solidFill>
                  <a:srgbClr val="FFFFFF"/>
                </a:solidFill>
                <a:latin typeface="Arial"/>
                <a:cs typeface="Arial"/>
              </a:rPr>
              <a:t>Expectancy</a:t>
            </a:r>
            <a:r>
              <a:rPr dirty="0" sz="2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85" b="1">
                <a:solidFill>
                  <a:srgbClr val="FFFFFF"/>
                </a:solidFill>
                <a:latin typeface="Arial"/>
                <a:cs typeface="Arial"/>
              </a:rPr>
              <a:t>(ALE)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67116" y="4945379"/>
            <a:ext cx="5590540" cy="1003300"/>
          </a:xfrm>
          <a:custGeom>
            <a:avLst/>
            <a:gdLst/>
            <a:ahLst/>
            <a:cxnLst/>
            <a:rect l="l" t="t" r="r" b="b"/>
            <a:pathLst>
              <a:path w="5590540" h="1003300">
                <a:moveTo>
                  <a:pt x="5422899" y="0"/>
                </a:moveTo>
                <a:lnTo>
                  <a:pt x="167131" y="0"/>
                </a:lnTo>
                <a:lnTo>
                  <a:pt x="122693" y="5968"/>
                </a:lnTo>
                <a:lnTo>
                  <a:pt x="82766" y="22812"/>
                </a:lnTo>
                <a:lnTo>
                  <a:pt x="48942" y="48942"/>
                </a:lnTo>
                <a:lnTo>
                  <a:pt x="22812" y="82766"/>
                </a:lnTo>
                <a:lnTo>
                  <a:pt x="5968" y="122693"/>
                </a:lnTo>
                <a:lnTo>
                  <a:pt x="0" y="167132"/>
                </a:lnTo>
                <a:lnTo>
                  <a:pt x="0" y="835660"/>
                </a:lnTo>
                <a:lnTo>
                  <a:pt x="5968" y="880098"/>
                </a:lnTo>
                <a:lnTo>
                  <a:pt x="22812" y="920025"/>
                </a:lnTo>
                <a:lnTo>
                  <a:pt x="48942" y="953849"/>
                </a:lnTo>
                <a:lnTo>
                  <a:pt x="82766" y="979979"/>
                </a:lnTo>
                <a:lnTo>
                  <a:pt x="122693" y="996823"/>
                </a:lnTo>
                <a:lnTo>
                  <a:pt x="167131" y="1002792"/>
                </a:lnTo>
                <a:lnTo>
                  <a:pt x="5422899" y="1002792"/>
                </a:lnTo>
                <a:lnTo>
                  <a:pt x="5467338" y="996823"/>
                </a:lnTo>
                <a:lnTo>
                  <a:pt x="5507265" y="979979"/>
                </a:lnTo>
                <a:lnTo>
                  <a:pt x="5541089" y="953849"/>
                </a:lnTo>
                <a:lnTo>
                  <a:pt x="5567219" y="920025"/>
                </a:lnTo>
                <a:lnTo>
                  <a:pt x="5584063" y="880098"/>
                </a:lnTo>
                <a:lnTo>
                  <a:pt x="5590032" y="835660"/>
                </a:lnTo>
                <a:lnTo>
                  <a:pt x="5590032" y="167132"/>
                </a:lnTo>
                <a:lnTo>
                  <a:pt x="5584063" y="122693"/>
                </a:lnTo>
                <a:lnTo>
                  <a:pt x="5567219" y="82766"/>
                </a:lnTo>
                <a:lnTo>
                  <a:pt x="5541089" y="48942"/>
                </a:lnTo>
                <a:lnTo>
                  <a:pt x="5507265" y="22812"/>
                </a:lnTo>
                <a:lnTo>
                  <a:pt x="5467338" y="5968"/>
                </a:lnTo>
                <a:lnTo>
                  <a:pt x="5422899" y="0"/>
                </a:lnTo>
                <a:close/>
              </a:path>
            </a:pathLst>
          </a:custGeom>
          <a:solidFill>
            <a:srgbClr val="0466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367141" y="5253685"/>
            <a:ext cx="51904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0" b="1">
                <a:solidFill>
                  <a:srgbClr val="FFFFFF"/>
                </a:solidFill>
                <a:latin typeface="Arial"/>
                <a:cs typeface="Arial"/>
              </a:rPr>
              <a:t>Annualized</a:t>
            </a:r>
            <a:r>
              <a:rPr dirty="0" sz="2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60" b="1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dirty="0" sz="22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6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2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35" b="1">
                <a:solidFill>
                  <a:srgbClr val="FFFFFF"/>
                </a:solidFill>
                <a:latin typeface="Arial"/>
                <a:cs typeface="Arial"/>
              </a:rPr>
              <a:t>Occurrence</a:t>
            </a:r>
            <a:r>
              <a:rPr dirty="0" sz="2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30" b="1">
                <a:solidFill>
                  <a:srgbClr val="FFFFFF"/>
                </a:solidFill>
                <a:latin typeface="Arial"/>
                <a:cs typeface="Arial"/>
              </a:rPr>
              <a:t>(ARO)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2508" y="1187196"/>
            <a:ext cx="3974591" cy="3657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7916" y="784098"/>
            <a:ext cx="2726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5">
                <a:solidFill>
                  <a:srgbClr val="3E3E3E"/>
                </a:solidFill>
              </a:rPr>
              <a:t>Key</a:t>
            </a:r>
            <a:r>
              <a:rPr dirty="0" spc="-195">
                <a:solidFill>
                  <a:srgbClr val="3E3E3E"/>
                </a:solidFill>
              </a:rPr>
              <a:t> </a:t>
            </a:r>
            <a:r>
              <a:rPr dirty="0" spc="130">
                <a:solidFill>
                  <a:srgbClr val="3E3E3E"/>
                </a:solidFill>
              </a:rPr>
              <a:t>Takeaways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1906523"/>
            <a:ext cx="457200" cy="457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3276600"/>
            <a:ext cx="457200" cy="457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911852"/>
            <a:ext cx="457200" cy="45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85697" y="1883156"/>
            <a:ext cx="8322945" cy="508571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Physical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access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controls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depend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same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access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control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fundamentals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network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operating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system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security.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Secure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areas,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such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server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rooms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centers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mostly </a:t>
            </a:r>
            <a:r>
              <a:rPr dirty="0" sz="2200" spc="-6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protected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lockable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cabinets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colocation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cages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prevent </a:t>
            </a:r>
            <a:r>
              <a:rPr dirty="0" sz="2200" spc="-6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any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issues.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300">
              <a:latin typeface="Lucida Sans Unicode"/>
              <a:cs typeface="Lucida Sans Unicode"/>
            </a:endParaRPr>
          </a:p>
          <a:p>
            <a:pPr marL="12700" marR="1131570">
              <a:lnSpc>
                <a:spcPct val="100000"/>
              </a:lnSpc>
            </a:pP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Personal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fire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extinguishers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like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class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around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electrical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hazard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domestic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purposes.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300">
              <a:latin typeface="Lucida Sans Unicode"/>
              <a:cs typeface="Lucida Sans Unicode"/>
            </a:endParaRPr>
          </a:p>
          <a:p>
            <a:pPr marL="12700" marR="939800">
              <a:lnSpc>
                <a:spcPct val="100499"/>
              </a:lnSpc>
            </a:pP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Media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sanitization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remnant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removal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refer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erasing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om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ge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ices.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6236208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4764" y="306451"/>
            <a:ext cx="50463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0" b="1">
                <a:solidFill>
                  <a:srgbClr val="3E3E3E"/>
                </a:solidFill>
                <a:latin typeface="Arial"/>
                <a:cs typeface="Arial"/>
              </a:rPr>
              <a:t>Qualitative</a:t>
            </a:r>
            <a:r>
              <a:rPr dirty="0" sz="2800" spc="-7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z="2800" spc="-6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800" spc="5" b="1">
                <a:solidFill>
                  <a:srgbClr val="3E3E3E"/>
                </a:solidFill>
                <a:latin typeface="Arial"/>
                <a:cs typeface="Arial"/>
              </a:rPr>
              <a:t>Assessment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9620" y="760476"/>
            <a:ext cx="7127748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24096" y="1572209"/>
            <a:ext cx="86036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approaches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qualitative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assessment: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79" y="3447275"/>
            <a:ext cx="1187958" cy="1790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15867" y="2849879"/>
            <a:ext cx="904240" cy="77724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3335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50"/>
              </a:spcBef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6414" y="2756687"/>
            <a:ext cx="7576184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avoids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complexities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associated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quantitative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assessment.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79" y="5446763"/>
            <a:ext cx="1187958" cy="1790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15867" y="4849367"/>
            <a:ext cx="904240" cy="777240"/>
          </a:xfrm>
          <a:prstGeom prst="rect">
            <a:avLst/>
          </a:prstGeom>
          <a:solidFill>
            <a:srgbClr val="EE6360"/>
          </a:solidFill>
        </p:spPr>
        <p:txBody>
          <a:bodyPr wrap="square" lIns="0" tIns="133985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55"/>
              </a:spcBef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02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6414" y="4844289"/>
            <a:ext cx="7696834" cy="7905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focuses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exclusively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identification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significant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factors.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0879" y="7458456"/>
            <a:ext cx="1187958" cy="18059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15867" y="6861047"/>
            <a:ext cx="904240" cy="779145"/>
          </a:xfrm>
          <a:prstGeom prst="rect">
            <a:avLst/>
          </a:prstGeom>
          <a:solidFill>
            <a:srgbClr val="E9AEA2"/>
          </a:solidFill>
        </p:spPr>
        <p:txBody>
          <a:bodyPr wrap="square" lIns="0" tIns="13462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60"/>
              </a:spcBef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03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6414" y="6805955"/>
            <a:ext cx="691515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emphasis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opinion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individual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regarding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ris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fact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r.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4764" y="306451"/>
            <a:ext cx="5046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0">
                <a:solidFill>
                  <a:srgbClr val="3E3E3E"/>
                </a:solidFill>
                <a:latin typeface="Arial"/>
                <a:cs typeface="Arial"/>
              </a:rPr>
              <a:t>Qualitative</a:t>
            </a:r>
            <a:r>
              <a:rPr dirty="0" spc="-7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">
                <a:solidFill>
                  <a:srgbClr val="3E3E3E"/>
                </a:solidFill>
                <a:latin typeface="Arial"/>
                <a:cs typeface="Arial"/>
              </a:rPr>
              <a:t>Assessment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3060" y="1394302"/>
            <a:ext cx="11464290" cy="1050925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qualitative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assessment,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assets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classified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straightforward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ways.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uses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heat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map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matrix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categorization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methods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classify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assets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risks.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9620" y="760476"/>
            <a:ext cx="7127748" cy="36575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81527" y="3398520"/>
            <a:ext cx="4410710" cy="984885"/>
          </a:xfrm>
          <a:custGeom>
            <a:avLst/>
            <a:gdLst/>
            <a:ahLst/>
            <a:cxnLst/>
            <a:rect l="l" t="t" r="r" b="b"/>
            <a:pathLst>
              <a:path w="4410709" h="984885">
                <a:moveTo>
                  <a:pt x="4246372" y="0"/>
                </a:moveTo>
                <a:lnTo>
                  <a:pt x="164084" y="0"/>
                </a:lnTo>
                <a:lnTo>
                  <a:pt x="120444" y="5857"/>
                </a:lnTo>
                <a:lnTo>
                  <a:pt x="81242" y="22389"/>
                </a:lnTo>
                <a:lnTo>
                  <a:pt x="48037" y="48037"/>
                </a:lnTo>
                <a:lnTo>
                  <a:pt x="22389" y="81242"/>
                </a:lnTo>
                <a:lnTo>
                  <a:pt x="5857" y="120444"/>
                </a:lnTo>
                <a:lnTo>
                  <a:pt x="0" y="164083"/>
                </a:lnTo>
                <a:lnTo>
                  <a:pt x="0" y="820419"/>
                </a:lnTo>
                <a:lnTo>
                  <a:pt x="5857" y="864059"/>
                </a:lnTo>
                <a:lnTo>
                  <a:pt x="22389" y="903261"/>
                </a:lnTo>
                <a:lnTo>
                  <a:pt x="48037" y="936466"/>
                </a:lnTo>
                <a:lnTo>
                  <a:pt x="81242" y="962114"/>
                </a:lnTo>
                <a:lnTo>
                  <a:pt x="120444" y="978646"/>
                </a:lnTo>
                <a:lnTo>
                  <a:pt x="164084" y="984503"/>
                </a:lnTo>
                <a:lnTo>
                  <a:pt x="4246372" y="984503"/>
                </a:lnTo>
                <a:lnTo>
                  <a:pt x="4290011" y="978646"/>
                </a:lnTo>
                <a:lnTo>
                  <a:pt x="4329213" y="962114"/>
                </a:lnTo>
                <a:lnTo>
                  <a:pt x="4362418" y="936466"/>
                </a:lnTo>
                <a:lnTo>
                  <a:pt x="4388066" y="903261"/>
                </a:lnTo>
                <a:lnTo>
                  <a:pt x="4404598" y="864059"/>
                </a:lnTo>
                <a:lnTo>
                  <a:pt x="4410456" y="820419"/>
                </a:lnTo>
                <a:lnTo>
                  <a:pt x="4410456" y="164083"/>
                </a:lnTo>
                <a:lnTo>
                  <a:pt x="4404598" y="120444"/>
                </a:lnTo>
                <a:lnTo>
                  <a:pt x="4388066" y="81242"/>
                </a:lnTo>
                <a:lnTo>
                  <a:pt x="4362418" y="48037"/>
                </a:lnTo>
                <a:lnTo>
                  <a:pt x="4329213" y="22389"/>
                </a:lnTo>
                <a:lnTo>
                  <a:pt x="4290011" y="5857"/>
                </a:lnTo>
                <a:lnTo>
                  <a:pt x="4246372" y="0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23817" y="3528441"/>
            <a:ext cx="3324860" cy="6972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759460" marR="5080" indent="-747395">
              <a:lnSpc>
                <a:spcPct val="100499"/>
              </a:lnSpc>
              <a:spcBef>
                <a:spcPts val="80"/>
              </a:spcBef>
              <a:tabLst>
                <a:tab pos="1427480" algn="l"/>
              </a:tabLst>
            </a:pP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Heat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Map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Traffi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ht 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Impact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Matrix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6309" y="4546853"/>
            <a:ext cx="6628130" cy="3347085"/>
          </a:xfrm>
          <a:custGeom>
            <a:avLst/>
            <a:gdLst/>
            <a:ahLst/>
            <a:cxnLst/>
            <a:rect l="l" t="t" r="r" b="b"/>
            <a:pathLst>
              <a:path w="6628130" h="3347084">
                <a:moveTo>
                  <a:pt x="0" y="3346704"/>
                </a:moveTo>
                <a:lnTo>
                  <a:pt x="6627875" y="3346704"/>
                </a:lnTo>
                <a:lnTo>
                  <a:pt x="6627875" y="0"/>
                </a:lnTo>
                <a:lnTo>
                  <a:pt x="0" y="0"/>
                </a:lnTo>
                <a:lnTo>
                  <a:pt x="0" y="3346704"/>
                </a:lnTo>
                <a:close/>
              </a:path>
            </a:pathLst>
          </a:custGeom>
          <a:ln w="28575">
            <a:solidFill>
              <a:srgbClr val="3940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66302" y="4540402"/>
            <a:ext cx="630745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71090" marR="5080" indent="-2371725">
              <a:lnSpc>
                <a:spcPct val="114100"/>
              </a:lnSpc>
              <a:spcBef>
                <a:spcPts val="100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cat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goriz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ions,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po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entia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im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act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e 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classified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92640" y="3398520"/>
            <a:ext cx="4411980" cy="984885"/>
          </a:xfrm>
          <a:custGeom>
            <a:avLst/>
            <a:gdLst/>
            <a:ahLst/>
            <a:cxnLst/>
            <a:rect l="l" t="t" r="r" b="b"/>
            <a:pathLst>
              <a:path w="4411980" h="984885">
                <a:moveTo>
                  <a:pt x="4247896" y="0"/>
                </a:moveTo>
                <a:lnTo>
                  <a:pt x="164083" y="0"/>
                </a:lnTo>
                <a:lnTo>
                  <a:pt x="120444" y="5857"/>
                </a:lnTo>
                <a:lnTo>
                  <a:pt x="81242" y="22389"/>
                </a:lnTo>
                <a:lnTo>
                  <a:pt x="48037" y="48037"/>
                </a:lnTo>
                <a:lnTo>
                  <a:pt x="22389" y="81242"/>
                </a:lnTo>
                <a:lnTo>
                  <a:pt x="5857" y="120444"/>
                </a:lnTo>
                <a:lnTo>
                  <a:pt x="0" y="164083"/>
                </a:lnTo>
                <a:lnTo>
                  <a:pt x="0" y="820419"/>
                </a:lnTo>
                <a:lnTo>
                  <a:pt x="5857" y="864059"/>
                </a:lnTo>
                <a:lnTo>
                  <a:pt x="22389" y="903261"/>
                </a:lnTo>
                <a:lnTo>
                  <a:pt x="48037" y="936466"/>
                </a:lnTo>
                <a:lnTo>
                  <a:pt x="81242" y="962114"/>
                </a:lnTo>
                <a:lnTo>
                  <a:pt x="120444" y="978646"/>
                </a:lnTo>
                <a:lnTo>
                  <a:pt x="164083" y="984503"/>
                </a:lnTo>
                <a:lnTo>
                  <a:pt x="4247896" y="984503"/>
                </a:lnTo>
                <a:lnTo>
                  <a:pt x="4291535" y="978646"/>
                </a:lnTo>
                <a:lnTo>
                  <a:pt x="4330737" y="962114"/>
                </a:lnTo>
                <a:lnTo>
                  <a:pt x="4363942" y="936466"/>
                </a:lnTo>
                <a:lnTo>
                  <a:pt x="4389590" y="903261"/>
                </a:lnTo>
                <a:lnTo>
                  <a:pt x="4406122" y="864059"/>
                </a:lnTo>
                <a:lnTo>
                  <a:pt x="4411979" y="820419"/>
                </a:lnTo>
                <a:lnTo>
                  <a:pt x="4411979" y="164083"/>
                </a:lnTo>
                <a:lnTo>
                  <a:pt x="4406122" y="120444"/>
                </a:lnTo>
                <a:lnTo>
                  <a:pt x="4389590" y="81242"/>
                </a:lnTo>
                <a:lnTo>
                  <a:pt x="4363942" y="48037"/>
                </a:lnTo>
                <a:lnTo>
                  <a:pt x="4330737" y="22389"/>
                </a:lnTo>
                <a:lnTo>
                  <a:pt x="4291535" y="5857"/>
                </a:lnTo>
                <a:lnTo>
                  <a:pt x="4247896" y="0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318495" y="3695446"/>
            <a:ext cx="31603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Categorizations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639300" y="6454140"/>
            <a:ext cx="4570730" cy="1035050"/>
            <a:chOff x="9639300" y="6454140"/>
            <a:chExt cx="4570730" cy="1035050"/>
          </a:xfrm>
        </p:grpSpPr>
        <p:sp>
          <p:nvSpPr>
            <p:cNvPr id="12" name="object 12"/>
            <p:cNvSpPr/>
            <p:nvPr/>
          </p:nvSpPr>
          <p:spPr>
            <a:xfrm>
              <a:off x="13174979" y="6454140"/>
              <a:ext cx="1035050" cy="1035050"/>
            </a:xfrm>
            <a:custGeom>
              <a:avLst/>
              <a:gdLst/>
              <a:ahLst/>
              <a:cxnLst/>
              <a:rect l="l" t="t" r="r" b="b"/>
              <a:pathLst>
                <a:path w="1035050" h="1035050">
                  <a:moveTo>
                    <a:pt x="517398" y="0"/>
                  </a:moveTo>
                  <a:lnTo>
                    <a:pt x="470304" y="2114"/>
                  </a:lnTo>
                  <a:lnTo>
                    <a:pt x="424395" y="8336"/>
                  </a:lnTo>
                  <a:lnTo>
                    <a:pt x="379853" y="18482"/>
                  </a:lnTo>
                  <a:lnTo>
                    <a:pt x="336861" y="32369"/>
                  </a:lnTo>
                  <a:lnTo>
                    <a:pt x="295602" y="49816"/>
                  </a:lnTo>
                  <a:lnTo>
                    <a:pt x="256257" y="70640"/>
                  </a:lnTo>
                  <a:lnTo>
                    <a:pt x="219011" y="94657"/>
                  </a:lnTo>
                  <a:lnTo>
                    <a:pt x="184045" y="121685"/>
                  </a:lnTo>
                  <a:lnTo>
                    <a:pt x="151542" y="151542"/>
                  </a:lnTo>
                  <a:lnTo>
                    <a:pt x="121685" y="184045"/>
                  </a:lnTo>
                  <a:lnTo>
                    <a:pt x="94657" y="219011"/>
                  </a:lnTo>
                  <a:lnTo>
                    <a:pt x="70640" y="256257"/>
                  </a:lnTo>
                  <a:lnTo>
                    <a:pt x="49816" y="295602"/>
                  </a:lnTo>
                  <a:lnTo>
                    <a:pt x="32369" y="336861"/>
                  </a:lnTo>
                  <a:lnTo>
                    <a:pt x="18482" y="379853"/>
                  </a:lnTo>
                  <a:lnTo>
                    <a:pt x="8336" y="424395"/>
                  </a:lnTo>
                  <a:lnTo>
                    <a:pt x="2114" y="470304"/>
                  </a:lnTo>
                  <a:lnTo>
                    <a:pt x="0" y="517398"/>
                  </a:lnTo>
                  <a:lnTo>
                    <a:pt x="2114" y="564491"/>
                  </a:lnTo>
                  <a:lnTo>
                    <a:pt x="8336" y="610400"/>
                  </a:lnTo>
                  <a:lnTo>
                    <a:pt x="18482" y="654942"/>
                  </a:lnTo>
                  <a:lnTo>
                    <a:pt x="32369" y="697934"/>
                  </a:lnTo>
                  <a:lnTo>
                    <a:pt x="49816" y="739193"/>
                  </a:lnTo>
                  <a:lnTo>
                    <a:pt x="70640" y="778538"/>
                  </a:lnTo>
                  <a:lnTo>
                    <a:pt x="94657" y="815784"/>
                  </a:lnTo>
                  <a:lnTo>
                    <a:pt x="121685" y="850750"/>
                  </a:lnTo>
                  <a:lnTo>
                    <a:pt x="151542" y="883253"/>
                  </a:lnTo>
                  <a:lnTo>
                    <a:pt x="184045" y="913110"/>
                  </a:lnTo>
                  <a:lnTo>
                    <a:pt x="219011" y="940138"/>
                  </a:lnTo>
                  <a:lnTo>
                    <a:pt x="256257" y="964155"/>
                  </a:lnTo>
                  <a:lnTo>
                    <a:pt x="295602" y="984979"/>
                  </a:lnTo>
                  <a:lnTo>
                    <a:pt x="336861" y="1002426"/>
                  </a:lnTo>
                  <a:lnTo>
                    <a:pt x="379853" y="1016313"/>
                  </a:lnTo>
                  <a:lnTo>
                    <a:pt x="424395" y="1026459"/>
                  </a:lnTo>
                  <a:lnTo>
                    <a:pt x="470304" y="1032681"/>
                  </a:lnTo>
                  <a:lnTo>
                    <a:pt x="517398" y="1034796"/>
                  </a:lnTo>
                  <a:lnTo>
                    <a:pt x="564491" y="1032681"/>
                  </a:lnTo>
                  <a:lnTo>
                    <a:pt x="610400" y="1026459"/>
                  </a:lnTo>
                  <a:lnTo>
                    <a:pt x="654942" y="1016313"/>
                  </a:lnTo>
                  <a:lnTo>
                    <a:pt x="697934" y="1002426"/>
                  </a:lnTo>
                  <a:lnTo>
                    <a:pt x="739193" y="984979"/>
                  </a:lnTo>
                  <a:lnTo>
                    <a:pt x="778538" y="964155"/>
                  </a:lnTo>
                  <a:lnTo>
                    <a:pt x="815784" y="940138"/>
                  </a:lnTo>
                  <a:lnTo>
                    <a:pt x="850750" y="913110"/>
                  </a:lnTo>
                  <a:lnTo>
                    <a:pt x="876444" y="889508"/>
                  </a:lnTo>
                  <a:lnTo>
                    <a:pt x="517398" y="889508"/>
                  </a:lnTo>
                  <a:lnTo>
                    <a:pt x="470726" y="886608"/>
                  </a:lnTo>
                  <a:lnTo>
                    <a:pt x="425782" y="878141"/>
                  </a:lnTo>
                  <a:lnTo>
                    <a:pt x="382917" y="864457"/>
                  </a:lnTo>
                  <a:lnTo>
                    <a:pt x="342478" y="845904"/>
                  </a:lnTo>
                  <a:lnTo>
                    <a:pt x="304814" y="822831"/>
                  </a:lnTo>
                  <a:lnTo>
                    <a:pt x="270274" y="795587"/>
                  </a:lnTo>
                  <a:lnTo>
                    <a:pt x="239208" y="764521"/>
                  </a:lnTo>
                  <a:lnTo>
                    <a:pt x="211964" y="729981"/>
                  </a:lnTo>
                  <a:lnTo>
                    <a:pt x="188891" y="692317"/>
                  </a:lnTo>
                  <a:lnTo>
                    <a:pt x="170338" y="651878"/>
                  </a:lnTo>
                  <a:lnTo>
                    <a:pt x="156654" y="609013"/>
                  </a:lnTo>
                  <a:lnTo>
                    <a:pt x="148187" y="564069"/>
                  </a:lnTo>
                  <a:lnTo>
                    <a:pt x="145287" y="517398"/>
                  </a:lnTo>
                  <a:lnTo>
                    <a:pt x="148187" y="470726"/>
                  </a:lnTo>
                  <a:lnTo>
                    <a:pt x="156654" y="425782"/>
                  </a:lnTo>
                  <a:lnTo>
                    <a:pt x="170338" y="382917"/>
                  </a:lnTo>
                  <a:lnTo>
                    <a:pt x="188891" y="342478"/>
                  </a:lnTo>
                  <a:lnTo>
                    <a:pt x="211964" y="304814"/>
                  </a:lnTo>
                  <a:lnTo>
                    <a:pt x="239208" y="270274"/>
                  </a:lnTo>
                  <a:lnTo>
                    <a:pt x="270274" y="239208"/>
                  </a:lnTo>
                  <a:lnTo>
                    <a:pt x="304814" y="211964"/>
                  </a:lnTo>
                  <a:lnTo>
                    <a:pt x="342478" y="188891"/>
                  </a:lnTo>
                  <a:lnTo>
                    <a:pt x="382917" y="170338"/>
                  </a:lnTo>
                  <a:lnTo>
                    <a:pt x="425782" y="156654"/>
                  </a:lnTo>
                  <a:lnTo>
                    <a:pt x="470726" y="148187"/>
                  </a:lnTo>
                  <a:lnTo>
                    <a:pt x="517398" y="145287"/>
                  </a:lnTo>
                  <a:lnTo>
                    <a:pt x="876444" y="145287"/>
                  </a:lnTo>
                  <a:lnTo>
                    <a:pt x="850750" y="121685"/>
                  </a:lnTo>
                  <a:lnTo>
                    <a:pt x="815784" y="94657"/>
                  </a:lnTo>
                  <a:lnTo>
                    <a:pt x="778538" y="70640"/>
                  </a:lnTo>
                  <a:lnTo>
                    <a:pt x="739193" y="49816"/>
                  </a:lnTo>
                  <a:lnTo>
                    <a:pt x="697934" y="32369"/>
                  </a:lnTo>
                  <a:lnTo>
                    <a:pt x="654942" y="18482"/>
                  </a:lnTo>
                  <a:lnTo>
                    <a:pt x="610400" y="8336"/>
                  </a:lnTo>
                  <a:lnTo>
                    <a:pt x="564491" y="2114"/>
                  </a:lnTo>
                  <a:lnTo>
                    <a:pt x="517398" y="0"/>
                  </a:lnTo>
                  <a:close/>
                </a:path>
                <a:path w="1035050" h="1035050">
                  <a:moveTo>
                    <a:pt x="876444" y="145287"/>
                  </a:moveTo>
                  <a:lnTo>
                    <a:pt x="517398" y="145287"/>
                  </a:lnTo>
                  <a:lnTo>
                    <a:pt x="564069" y="148187"/>
                  </a:lnTo>
                  <a:lnTo>
                    <a:pt x="609013" y="156654"/>
                  </a:lnTo>
                  <a:lnTo>
                    <a:pt x="651878" y="170338"/>
                  </a:lnTo>
                  <a:lnTo>
                    <a:pt x="692317" y="188891"/>
                  </a:lnTo>
                  <a:lnTo>
                    <a:pt x="729981" y="211964"/>
                  </a:lnTo>
                  <a:lnTo>
                    <a:pt x="764521" y="239208"/>
                  </a:lnTo>
                  <a:lnTo>
                    <a:pt x="795587" y="270274"/>
                  </a:lnTo>
                  <a:lnTo>
                    <a:pt x="822831" y="304814"/>
                  </a:lnTo>
                  <a:lnTo>
                    <a:pt x="845904" y="342478"/>
                  </a:lnTo>
                  <a:lnTo>
                    <a:pt x="864457" y="382917"/>
                  </a:lnTo>
                  <a:lnTo>
                    <a:pt x="878141" y="425782"/>
                  </a:lnTo>
                  <a:lnTo>
                    <a:pt x="886608" y="470726"/>
                  </a:lnTo>
                  <a:lnTo>
                    <a:pt x="889507" y="517398"/>
                  </a:lnTo>
                  <a:lnTo>
                    <a:pt x="886608" y="564069"/>
                  </a:lnTo>
                  <a:lnTo>
                    <a:pt x="878141" y="609013"/>
                  </a:lnTo>
                  <a:lnTo>
                    <a:pt x="864457" y="651878"/>
                  </a:lnTo>
                  <a:lnTo>
                    <a:pt x="845904" y="692317"/>
                  </a:lnTo>
                  <a:lnTo>
                    <a:pt x="822831" y="729981"/>
                  </a:lnTo>
                  <a:lnTo>
                    <a:pt x="795587" y="764521"/>
                  </a:lnTo>
                  <a:lnTo>
                    <a:pt x="764521" y="795587"/>
                  </a:lnTo>
                  <a:lnTo>
                    <a:pt x="729981" y="822831"/>
                  </a:lnTo>
                  <a:lnTo>
                    <a:pt x="692317" y="845904"/>
                  </a:lnTo>
                  <a:lnTo>
                    <a:pt x="651878" y="864457"/>
                  </a:lnTo>
                  <a:lnTo>
                    <a:pt x="609013" y="878141"/>
                  </a:lnTo>
                  <a:lnTo>
                    <a:pt x="564069" y="886608"/>
                  </a:lnTo>
                  <a:lnTo>
                    <a:pt x="517398" y="889508"/>
                  </a:lnTo>
                  <a:lnTo>
                    <a:pt x="876444" y="889508"/>
                  </a:lnTo>
                  <a:lnTo>
                    <a:pt x="913110" y="850750"/>
                  </a:lnTo>
                  <a:lnTo>
                    <a:pt x="940138" y="815784"/>
                  </a:lnTo>
                  <a:lnTo>
                    <a:pt x="964155" y="778538"/>
                  </a:lnTo>
                  <a:lnTo>
                    <a:pt x="984979" y="739193"/>
                  </a:lnTo>
                  <a:lnTo>
                    <a:pt x="1002426" y="697934"/>
                  </a:lnTo>
                  <a:lnTo>
                    <a:pt x="1016313" y="654942"/>
                  </a:lnTo>
                  <a:lnTo>
                    <a:pt x="1026459" y="610400"/>
                  </a:lnTo>
                  <a:lnTo>
                    <a:pt x="1032681" y="564491"/>
                  </a:lnTo>
                  <a:lnTo>
                    <a:pt x="1034796" y="517398"/>
                  </a:lnTo>
                  <a:lnTo>
                    <a:pt x="1032681" y="470304"/>
                  </a:lnTo>
                  <a:lnTo>
                    <a:pt x="1026459" y="424395"/>
                  </a:lnTo>
                  <a:lnTo>
                    <a:pt x="1016313" y="379853"/>
                  </a:lnTo>
                  <a:lnTo>
                    <a:pt x="1002426" y="336861"/>
                  </a:lnTo>
                  <a:lnTo>
                    <a:pt x="984979" y="295602"/>
                  </a:lnTo>
                  <a:lnTo>
                    <a:pt x="964155" y="256257"/>
                  </a:lnTo>
                  <a:lnTo>
                    <a:pt x="940138" y="219011"/>
                  </a:lnTo>
                  <a:lnTo>
                    <a:pt x="913110" y="184045"/>
                  </a:lnTo>
                  <a:lnTo>
                    <a:pt x="883253" y="151542"/>
                  </a:lnTo>
                  <a:lnTo>
                    <a:pt x="876444" y="145287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429488" y="6708648"/>
              <a:ext cx="527685" cy="525780"/>
            </a:xfrm>
            <a:custGeom>
              <a:avLst/>
              <a:gdLst/>
              <a:ahLst/>
              <a:cxnLst/>
              <a:rect l="l" t="t" r="r" b="b"/>
              <a:pathLst>
                <a:path w="527684" h="525779">
                  <a:moveTo>
                    <a:pt x="263651" y="0"/>
                  </a:moveTo>
                  <a:lnTo>
                    <a:pt x="216244" y="4236"/>
                  </a:lnTo>
                  <a:lnTo>
                    <a:pt x="171631" y="16450"/>
                  </a:lnTo>
                  <a:lnTo>
                    <a:pt x="130555" y="35898"/>
                  </a:lnTo>
                  <a:lnTo>
                    <a:pt x="93760" y="61838"/>
                  </a:lnTo>
                  <a:lnTo>
                    <a:pt x="61988" y="93525"/>
                  </a:lnTo>
                  <a:lnTo>
                    <a:pt x="35983" y="130217"/>
                  </a:lnTo>
                  <a:lnTo>
                    <a:pt x="16488" y="171170"/>
                  </a:lnTo>
                  <a:lnTo>
                    <a:pt x="4245" y="215642"/>
                  </a:lnTo>
                  <a:lnTo>
                    <a:pt x="0" y="262889"/>
                  </a:lnTo>
                  <a:lnTo>
                    <a:pt x="4245" y="310137"/>
                  </a:lnTo>
                  <a:lnTo>
                    <a:pt x="16488" y="354609"/>
                  </a:lnTo>
                  <a:lnTo>
                    <a:pt x="35983" y="395562"/>
                  </a:lnTo>
                  <a:lnTo>
                    <a:pt x="61988" y="432254"/>
                  </a:lnTo>
                  <a:lnTo>
                    <a:pt x="93760" y="463941"/>
                  </a:lnTo>
                  <a:lnTo>
                    <a:pt x="130555" y="489881"/>
                  </a:lnTo>
                  <a:lnTo>
                    <a:pt x="171631" y="509329"/>
                  </a:lnTo>
                  <a:lnTo>
                    <a:pt x="216244" y="521543"/>
                  </a:lnTo>
                  <a:lnTo>
                    <a:pt x="263651" y="525779"/>
                  </a:lnTo>
                  <a:lnTo>
                    <a:pt x="311059" y="521543"/>
                  </a:lnTo>
                  <a:lnTo>
                    <a:pt x="355672" y="509329"/>
                  </a:lnTo>
                  <a:lnTo>
                    <a:pt x="396748" y="489881"/>
                  </a:lnTo>
                  <a:lnTo>
                    <a:pt x="433543" y="463941"/>
                  </a:lnTo>
                  <a:lnTo>
                    <a:pt x="465315" y="432254"/>
                  </a:lnTo>
                  <a:lnTo>
                    <a:pt x="491320" y="395562"/>
                  </a:lnTo>
                  <a:lnTo>
                    <a:pt x="510815" y="354609"/>
                  </a:lnTo>
                  <a:lnTo>
                    <a:pt x="515857" y="336295"/>
                  </a:lnTo>
                  <a:lnTo>
                    <a:pt x="263651" y="336295"/>
                  </a:lnTo>
                  <a:lnTo>
                    <a:pt x="234757" y="330523"/>
                  </a:lnTo>
                  <a:lnTo>
                    <a:pt x="211185" y="314785"/>
                  </a:lnTo>
                  <a:lnTo>
                    <a:pt x="195304" y="291451"/>
                  </a:lnTo>
                  <a:lnTo>
                    <a:pt x="189483" y="262889"/>
                  </a:lnTo>
                  <a:lnTo>
                    <a:pt x="195304" y="234328"/>
                  </a:lnTo>
                  <a:lnTo>
                    <a:pt x="211185" y="210994"/>
                  </a:lnTo>
                  <a:lnTo>
                    <a:pt x="234757" y="195256"/>
                  </a:lnTo>
                  <a:lnTo>
                    <a:pt x="263651" y="189483"/>
                  </a:lnTo>
                  <a:lnTo>
                    <a:pt x="515857" y="189483"/>
                  </a:lnTo>
                  <a:lnTo>
                    <a:pt x="510815" y="171170"/>
                  </a:lnTo>
                  <a:lnTo>
                    <a:pt x="491320" y="130217"/>
                  </a:lnTo>
                  <a:lnTo>
                    <a:pt x="465315" y="93525"/>
                  </a:lnTo>
                  <a:lnTo>
                    <a:pt x="433543" y="61838"/>
                  </a:lnTo>
                  <a:lnTo>
                    <a:pt x="396748" y="35898"/>
                  </a:lnTo>
                  <a:lnTo>
                    <a:pt x="355672" y="16450"/>
                  </a:lnTo>
                  <a:lnTo>
                    <a:pt x="311059" y="4236"/>
                  </a:lnTo>
                  <a:lnTo>
                    <a:pt x="263651" y="0"/>
                  </a:lnTo>
                  <a:close/>
                </a:path>
                <a:path w="527684" h="525779">
                  <a:moveTo>
                    <a:pt x="515857" y="189483"/>
                  </a:moveTo>
                  <a:lnTo>
                    <a:pt x="263651" y="189483"/>
                  </a:lnTo>
                  <a:lnTo>
                    <a:pt x="292546" y="195256"/>
                  </a:lnTo>
                  <a:lnTo>
                    <a:pt x="316118" y="210994"/>
                  </a:lnTo>
                  <a:lnTo>
                    <a:pt x="331999" y="234328"/>
                  </a:lnTo>
                  <a:lnTo>
                    <a:pt x="337819" y="262889"/>
                  </a:lnTo>
                  <a:lnTo>
                    <a:pt x="331999" y="291451"/>
                  </a:lnTo>
                  <a:lnTo>
                    <a:pt x="316118" y="314785"/>
                  </a:lnTo>
                  <a:lnTo>
                    <a:pt x="292546" y="330523"/>
                  </a:lnTo>
                  <a:lnTo>
                    <a:pt x="263651" y="336295"/>
                  </a:lnTo>
                  <a:lnTo>
                    <a:pt x="515857" y="336295"/>
                  </a:lnTo>
                  <a:lnTo>
                    <a:pt x="523058" y="310137"/>
                  </a:lnTo>
                  <a:lnTo>
                    <a:pt x="527303" y="262889"/>
                  </a:lnTo>
                  <a:lnTo>
                    <a:pt x="523058" y="215642"/>
                  </a:lnTo>
                  <a:lnTo>
                    <a:pt x="515857" y="189483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324844" y="6454140"/>
              <a:ext cx="1035050" cy="1035050"/>
            </a:xfrm>
            <a:custGeom>
              <a:avLst/>
              <a:gdLst/>
              <a:ahLst/>
              <a:cxnLst/>
              <a:rect l="l" t="t" r="r" b="b"/>
              <a:pathLst>
                <a:path w="1035050" h="1035050">
                  <a:moveTo>
                    <a:pt x="517398" y="0"/>
                  </a:moveTo>
                  <a:lnTo>
                    <a:pt x="470304" y="2114"/>
                  </a:lnTo>
                  <a:lnTo>
                    <a:pt x="424395" y="8336"/>
                  </a:lnTo>
                  <a:lnTo>
                    <a:pt x="379853" y="18482"/>
                  </a:lnTo>
                  <a:lnTo>
                    <a:pt x="336861" y="32369"/>
                  </a:lnTo>
                  <a:lnTo>
                    <a:pt x="295602" y="49816"/>
                  </a:lnTo>
                  <a:lnTo>
                    <a:pt x="256257" y="70640"/>
                  </a:lnTo>
                  <a:lnTo>
                    <a:pt x="219011" y="94657"/>
                  </a:lnTo>
                  <a:lnTo>
                    <a:pt x="184045" y="121685"/>
                  </a:lnTo>
                  <a:lnTo>
                    <a:pt x="151542" y="151542"/>
                  </a:lnTo>
                  <a:lnTo>
                    <a:pt x="121685" y="184045"/>
                  </a:lnTo>
                  <a:lnTo>
                    <a:pt x="94657" y="219011"/>
                  </a:lnTo>
                  <a:lnTo>
                    <a:pt x="70640" y="256257"/>
                  </a:lnTo>
                  <a:lnTo>
                    <a:pt x="49816" y="295602"/>
                  </a:lnTo>
                  <a:lnTo>
                    <a:pt x="32369" y="336861"/>
                  </a:lnTo>
                  <a:lnTo>
                    <a:pt x="18482" y="379853"/>
                  </a:lnTo>
                  <a:lnTo>
                    <a:pt x="8336" y="424395"/>
                  </a:lnTo>
                  <a:lnTo>
                    <a:pt x="2114" y="470304"/>
                  </a:lnTo>
                  <a:lnTo>
                    <a:pt x="0" y="517398"/>
                  </a:lnTo>
                  <a:lnTo>
                    <a:pt x="2114" y="564491"/>
                  </a:lnTo>
                  <a:lnTo>
                    <a:pt x="8336" y="610400"/>
                  </a:lnTo>
                  <a:lnTo>
                    <a:pt x="18482" y="654942"/>
                  </a:lnTo>
                  <a:lnTo>
                    <a:pt x="32369" y="697934"/>
                  </a:lnTo>
                  <a:lnTo>
                    <a:pt x="49816" y="739193"/>
                  </a:lnTo>
                  <a:lnTo>
                    <a:pt x="70640" y="778538"/>
                  </a:lnTo>
                  <a:lnTo>
                    <a:pt x="94657" y="815784"/>
                  </a:lnTo>
                  <a:lnTo>
                    <a:pt x="121685" y="850750"/>
                  </a:lnTo>
                  <a:lnTo>
                    <a:pt x="151542" y="883253"/>
                  </a:lnTo>
                  <a:lnTo>
                    <a:pt x="184045" y="913110"/>
                  </a:lnTo>
                  <a:lnTo>
                    <a:pt x="219011" y="940138"/>
                  </a:lnTo>
                  <a:lnTo>
                    <a:pt x="256257" y="964155"/>
                  </a:lnTo>
                  <a:lnTo>
                    <a:pt x="295602" y="984979"/>
                  </a:lnTo>
                  <a:lnTo>
                    <a:pt x="336861" y="1002426"/>
                  </a:lnTo>
                  <a:lnTo>
                    <a:pt x="379853" y="1016313"/>
                  </a:lnTo>
                  <a:lnTo>
                    <a:pt x="424395" y="1026459"/>
                  </a:lnTo>
                  <a:lnTo>
                    <a:pt x="470304" y="1032681"/>
                  </a:lnTo>
                  <a:lnTo>
                    <a:pt x="517398" y="1034796"/>
                  </a:lnTo>
                  <a:lnTo>
                    <a:pt x="564491" y="1032681"/>
                  </a:lnTo>
                  <a:lnTo>
                    <a:pt x="610400" y="1026459"/>
                  </a:lnTo>
                  <a:lnTo>
                    <a:pt x="654942" y="1016313"/>
                  </a:lnTo>
                  <a:lnTo>
                    <a:pt x="697934" y="1002426"/>
                  </a:lnTo>
                  <a:lnTo>
                    <a:pt x="739193" y="984979"/>
                  </a:lnTo>
                  <a:lnTo>
                    <a:pt x="778538" y="964155"/>
                  </a:lnTo>
                  <a:lnTo>
                    <a:pt x="815784" y="940138"/>
                  </a:lnTo>
                  <a:lnTo>
                    <a:pt x="850750" y="913110"/>
                  </a:lnTo>
                  <a:lnTo>
                    <a:pt x="876444" y="889508"/>
                  </a:lnTo>
                  <a:lnTo>
                    <a:pt x="517398" y="889508"/>
                  </a:lnTo>
                  <a:lnTo>
                    <a:pt x="470726" y="886608"/>
                  </a:lnTo>
                  <a:lnTo>
                    <a:pt x="425782" y="878141"/>
                  </a:lnTo>
                  <a:lnTo>
                    <a:pt x="382917" y="864457"/>
                  </a:lnTo>
                  <a:lnTo>
                    <a:pt x="342478" y="845904"/>
                  </a:lnTo>
                  <a:lnTo>
                    <a:pt x="304814" y="822831"/>
                  </a:lnTo>
                  <a:lnTo>
                    <a:pt x="270274" y="795587"/>
                  </a:lnTo>
                  <a:lnTo>
                    <a:pt x="239208" y="764521"/>
                  </a:lnTo>
                  <a:lnTo>
                    <a:pt x="211964" y="729981"/>
                  </a:lnTo>
                  <a:lnTo>
                    <a:pt x="188891" y="692317"/>
                  </a:lnTo>
                  <a:lnTo>
                    <a:pt x="170338" y="651878"/>
                  </a:lnTo>
                  <a:lnTo>
                    <a:pt x="156654" y="609013"/>
                  </a:lnTo>
                  <a:lnTo>
                    <a:pt x="148187" y="564069"/>
                  </a:lnTo>
                  <a:lnTo>
                    <a:pt x="145287" y="517398"/>
                  </a:lnTo>
                  <a:lnTo>
                    <a:pt x="148187" y="470726"/>
                  </a:lnTo>
                  <a:lnTo>
                    <a:pt x="156654" y="425782"/>
                  </a:lnTo>
                  <a:lnTo>
                    <a:pt x="170338" y="382917"/>
                  </a:lnTo>
                  <a:lnTo>
                    <a:pt x="188891" y="342478"/>
                  </a:lnTo>
                  <a:lnTo>
                    <a:pt x="211964" y="304814"/>
                  </a:lnTo>
                  <a:lnTo>
                    <a:pt x="239208" y="270274"/>
                  </a:lnTo>
                  <a:lnTo>
                    <a:pt x="270274" y="239208"/>
                  </a:lnTo>
                  <a:lnTo>
                    <a:pt x="304814" y="211964"/>
                  </a:lnTo>
                  <a:lnTo>
                    <a:pt x="342478" y="188891"/>
                  </a:lnTo>
                  <a:lnTo>
                    <a:pt x="382917" y="170338"/>
                  </a:lnTo>
                  <a:lnTo>
                    <a:pt x="425782" y="156654"/>
                  </a:lnTo>
                  <a:lnTo>
                    <a:pt x="470726" y="148187"/>
                  </a:lnTo>
                  <a:lnTo>
                    <a:pt x="517398" y="145287"/>
                  </a:lnTo>
                  <a:lnTo>
                    <a:pt x="876444" y="145287"/>
                  </a:lnTo>
                  <a:lnTo>
                    <a:pt x="850750" y="121685"/>
                  </a:lnTo>
                  <a:lnTo>
                    <a:pt x="815784" y="94657"/>
                  </a:lnTo>
                  <a:lnTo>
                    <a:pt x="778538" y="70640"/>
                  </a:lnTo>
                  <a:lnTo>
                    <a:pt x="739193" y="49816"/>
                  </a:lnTo>
                  <a:lnTo>
                    <a:pt x="697934" y="32369"/>
                  </a:lnTo>
                  <a:lnTo>
                    <a:pt x="654942" y="18482"/>
                  </a:lnTo>
                  <a:lnTo>
                    <a:pt x="610400" y="8336"/>
                  </a:lnTo>
                  <a:lnTo>
                    <a:pt x="564491" y="2114"/>
                  </a:lnTo>
                  <a:lnTo>
                    <a:pt x="517398" y="0"/>
                  </a:lnTo>
                  <a:close/>
                </a:path>
                <a:path w="1035050" h="1035050">
                  <a:moveTo>
                    <a:pt x="876444" y="145287"/>
                  </a:moveTo>
                  <a:lnTo>
                    <a:pt x="517398" y="145287"/>
                  </a:lnTo>
                  <a:lnTo>
                    <a:pt x="564069" y="148187"/>
                  </a:lnTo>
                  <a:lnTo>
                    <a:pt x="609013" y="156654"/>
                  </a:lnTo>
                  <a:lnTo>
                    <a:pt x="651878" y="170338"/>
                  </a:lnTo>
                  <a:lnTo>
                    <a:pt x="692317" y="188891"/>
                  </a:lnTo>
                  <a:lnTo>
                    <a:pt x="729981" y="211964"/>
                  </a:lnTo>
                  <a:lnTo>
                    <a:pt x="764521" y="239208"/>
                  </a:lnTo>
                  <a:lnTo>
                    <a:pt x="795587" y="270274"/>
                  </a:lnTo>
                  <a:lnTo>
                    <a:pt x="822831" y="304814"/>
                  </a:lnTo>
                  <a:lnTo>
                    <a:pt x="845904" y="342478"/>
                  </a:lnTo>
                  <a:lnTo>
                    <a:pt x="864457" y="382917"/>
                  </a:lnTo>
                  <a:lnTo>
                    <a:pt x="878141" y="425782"/>
                  </a:lnTo>
                  <a:lnTo>
                    <a:pt x="886608" y="470726"/>
                  </a:lnTo>
                  <a:lnTo>
                    <a:pt x="889507" y="517398"/>
                  </a:lnTo>
                  <a:lnTo>
                    <a:pt x="886608" y="564069"/>
                  </a:lnTo>
                  <a:lnTo>
                    <a:pt x="878141" y="609013"/>
                  </a:lnTo>
                  <a:lnTo>
                    <a:pt x="864457" y="651878"/>
                  </a:lnTo>
                  <a:lnTo>
                    <a:pt x="845904" y="692317"/>
                  </a:lnTo>
                  <a:lnTo>
                    <a:pt x="822831" y="729981"/>
                  </a:lnTo>
                  <a:lnTo>
                    <a:pt x="795587" y="764521"/>
                  </a:lnTo>
                  <a:lnTo>
                    <a:pt x="764521" y="795587"/>
                  </a:lnTo>
                  <a:lnTo>
                    <a:pt x="729981" y="822831"/>
                  </a:lnTo>
                  <a:lnTo>
                    <a:pt x="692317" y="845904"/>
                  </a:lnTo>
                  <a:lnTo>
                    <a:pt x="651878" y="864457"/>
                  </a:lnTo>
                  <a:lnTo>
                    <a:pt x="609013" y="878141"/>
                  </a:lnTo>
                  <a:lnTo>
                    <a:pt x="564069" y="886608"/>
                  </a:lnTo>
                  <a:lnTo>
                    <a:pt x="517398" y="889508"/>
                  </a:lnTo>
                  <a:lnTo>
                    <a:pt x="876444" y="889508"/>
                  </a:lnTo>
                  <a:lnTo>
                    <a:pt x="913110" y="850750"/>
                  </a:lnTo>
                  <a:lnTo>
                    <a:pt x="940138" y="815784"/>
                  </a:lnTo>
                  <a:lnTo>
                    <a:pt x="964155" y="778538"/>
                  </a:lnTo>
                  <a:lnTo>
                    <a:pt x="984979" y="739193"/>
                  </a:lnTo>
                  <a:lnTo>
                    <a:pt x="1002426" y="697934"/>
                  </a:lnTo>
                  <a:lnTo>
                    <a:pt x="1016313" y="654942"/>
                  </a:lnTo>
                  <a:lnTo>
                    <a:pt x="1026459" y="610400"/>
                  </a:lnTo>
                  <a:lnTo>
                    <a:pt x="1032681" y="564491"/>
                  </a:lnTo>
                  <a:lnTo>
                    <a:pt x="1034796" y="517398"/>
                  </a:lnTo>
                  <a:lnTo>
                    <a:pt x="1032681" y="470304"/>
                  </a:lnTo>
                  <a:lnTo>
                    <a:pt x="1026459" y="424395"/>
                  </a:lnTo>
                  <a:lnTo>
                    <a:pt x="1016313" y="379853"/>
                  </a:lnTo>
                  <a:lnTo>
                    <a:pt x="1002426" y="336861"/>
                  </a:lnTo>
                  <a:lnTo>
                    <a:pt x="984979" y="295602"/>
                  </a:lnTo>
                  <a:lnTo>
                    <a:pt x="964155" y="256257"/>
                  </a:lnTo>
                  <a:lnTo>
                    <a:pt x="940138" y="219011"/>
                  </a:lnTo>
                  <a:lnTo>
                    <a:pt x="913110" y="184045"/>
                  </a:lnTo>
                  <a:lnTo>
                    <a:pt x="883253" y="151542"/>
                  </a:lnTo>
                  <a:lnTo>
                    <a:pt x="876444" y="145287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579351" y="6708648"/>
              <a:ext cx="527685" cy="525780"/>
            </a:xfrm>
            <a:custGeom>
              <a:avLst/>
              <a:gdLst/>
              <a:ahLst/>
              <a:cxnLst/>
              <a:rect l="l" t="t" r="r" b="b"/>
              <a:pathLst>
                <a:path w="527684" h="525779">
                  <a:moveTo>
                    <a:pt x="263651" y="0"/>
                  </a:moveTo>
                  <a:lnTo>
                    <a:pt x="216244" y="4236"/>
                  </a:lnTo>
                  <a:lnTo>
                    <a:pt x="171631" y="16450"/>
                  </a:lnTo>
                  <a:lnTo>
                    <a:pt x="130555" y="35898"/>
                  </a:lnTo>
                  <a:lnTo>
                    <a:pt x="93760" y="61838"/>
                  </a:lnTo>
                  <a:lnTo>
                    <a:pt x="61988" y="93525"/>
                  </a:lnTo>
                  <a:lnTo>
                    <a:pt x="35983" y="130217"/>
                  </a:lnTo>
                  <a:lnTo>
                    <a:pt x="16488" y="171170"/>
                  </a:lnTo>
                  <a:lnTo>
                    <a:pt x="4245" y="215642"/>
                  </a:lnTo>
                  <a:lnTo>
                    <a:pt x="0" y="262889"/>
                  </a:lnTo>
                  <a:lnTo>
                    <a:pt x="4245" y="310137"/>
                  </a:lnTo>
                  <a:lnTo>
                    <a:pt x="16488" y="354609"/>
                  </a:lnTo>
                  <a:lnTo>
                    <a:pt x="35983" y="395562"/>
                  </a:lnTo>
                  <a:lnTo>
                    <a:pt x="61988" y="432254"/>
                  </a:lnTo>
                  <a:lnTo>
                    <a:pt x="93760" y="463941"/>
                  </a:lnTo>
                  <a:lnTo>
                    <a:pt x="130555" y="489881"/>
                  </a:lnTo>
                  <a:lnTo>
                    <a:pt x="171631" y="509329"/>
                  </a:lnTo>
                  <a:lnTo>
                    <a:pt x="216244" y="521543"/>
                  </a:lnTo>
                  <a:lnTo>
                    <a:pt x="263651" y="525779"/>
                  </a:lnTo>
                  <a:lnTo>
                    <a:pt x="311059" y="521543"/>
                  </a:lnTo>
                  <a:lnTo>
                    <a:pt x="355672" y="509329"/>
                  </a:lnTo>
                  <a:lnTo>
                    <a:pt x="396747" y="489881"/>
                  </a:lnTo>
                  <a:lnTo>
                    <a:pt x="433543" y="463941"/>
                  </a:lnTo>
                  <a:lnTo>
                    <a:pt x="465315" y="432254"/>
                  </a:lnTo>
                  <a:lnTo>
                    <a:pt x="491320" y="395562"/>
                  </a:lnTo>
                  <a:lnTo>
                    <a:pt x="510815" y="354609"/>
                  </a:lnTo>
                  <a:lnTo>
                    <a:pt x="515857" y="336295"/>
                  </a:lnTo>
                  <a:lnTo>
                    <a:pt x="263651" y="336295"/>
                  </a:lnTo>
                  <a:lnTo>
                    <a:pt x="234757" y="330523"/>
                  </a:lnTo>
                  <a:lnTo>
                    <a:pt x="211185" y="314785"/>
                  </a:lnTo>
                  <a:lnTo>
                    <a:pt x="195304" y="291451"/>
                  </a:lnTo>
                  <a:lnTo>
                    <a:pt x="189483" y="262889"/>
                  </a:lnTo>
                  <a:lnTo>
                    <a:pt x="195304" y="234328"/>
                  </a:lnTo>
                  <a:lnTo>
                    <a:pt x="211185" y="210994"/>
                  </a:lnTo>
                  <a:lnTo>
                    <a:pt x="234757" y="195256"/>
                  </a:lnTo>
                  <a:lnTo>
                    <a:pt x="263651" y="189483"/>
                  </a:lnTo>
                  <a:lnTo>
                    <a:pt x="515857" y="189483"/>
                  </a:lnTo>
                  <a:lnTo>
                    <a:pt x="510815" y="171170"/>
                  </a:lnTo>
                  <a:lnTo>
                    <a:pt x="491320" y="130217"/>
                  </a:lnTo>
                  <a:lnTo>
                    <a:pt x="465315" y="93525"/>
                  </a:lnTo>
                  <a:lnTo>
                    <a:pt x="433543" y="61838"/>
                  </a:lnTo>
                  <a:lnTo>
                    <a:pt x="396748" y="35898"/>
                  </a:lnTo>
                  <a:lnTo>
                    <a:pt x="355672" y="16450"/>
                  </a:lnTo>
                  <a:lnTo>
                    <a:pt x="311059" y="4236"/>
                  </a:lnTo>
                  <a:lnTo>
                    <a:pt x="263651" y="0"/>
                  </a:lnTo>
                  <a:close/>
                </a:path>
                <a:path w="527684" h="525779">
                  <a:moveTo>
                    <a:pt x="515857" y="189483"/>
                  </a:moveTo>
                  <a:lnTo>
                    <a:pt x="263651" y="189483"/>
                  </a:lnTo>
                  <a:lnTo>
                    <a:pt x="292546" y="195256"/>
                  </a:lnTo>
                  <a:lnTo>
                    <a:pt x="316118" y="210994"/>
                  </a:lnTo>
                  <a:lnTo>
                    <a:pt x="331999" y="234328"/>
                  </a:lnTo>
                  <a:lnTo>
                    <a:pt x="337820" y="262889"/>
                  </a:lnTo>
                  <a:lnTo>
                    <a:pt x="331999" y="291451"/>
                  </a:lnTo>
                  <a:lnTo>
                    <a:pt x="316118" y="314785"/>
                  </a:lnTo>
                  <a:lnTo>
                    <a:pt x="292546" y="330523"/>
                  </a:lnTo>
                  <a:lnTo>
                    <a:pt x="263651" y="336295"/>
                  </a:lnTo>
                  <a:lnTo>
                    <a:pt x="515857" y="336295"/>
                  </a:lnTo>
                  <a:lnTo>
                    <a:pt x="523058" y="310137"/>
                  </a:lnTo>
                  <a:lnTo>
                    <a:pt x="527303" y="262889"/>
                  </a:lnTo>
                  <a:lnTo>
                    <a:pt x="523058" y="215642"/>
                  </a:lnTo>
                  <a:lnTo>
                    <a:pt x="515857" y="189483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39300" y="6454140"/>
              <a:ext cx="1035050" cy="1035050"/>
            </a:xfrm>
            <a:custGeom>
              <a:avLst/>
              <a:gdLst/>
              <a:ahLst/>
              <a:cxnLst/>
              <a:rect l="l" t="t" r="r" b="b"/>
              <a:pathLst>
                <a:path w="1035050" h="1035050">
                  <a:moveTo>
                    <a:pt x="517398" y="0"/>
                  </a:moveTo>
                  <a:lnTo>
                    <a:pt x="470304" y="2114"/>
                  </a:lnTo>
                  <a:lnTo>
                    <a:pt x="424395" y="8336"/>
                  </a:lnTo>
                  <a:lnTo>
                    <a:pt x="379853" y="18482"/>
                  </a:lnTo>
                  <a:lnTo>
                    <a:pt x="336861" y="32369"/>
                  </a:lnTo>
                  <a:lnTo>
                    <a:pt x="295602" y="49816"/>
                  </a:lnTo>
                  <a:lnTo>
                    <a:pt x="256257" y="70640"/>
                  </a:lnTo>
                  <a:lnTo>
                    <a:pt x="219011" y="94657"/>
                  </a:lnTo>
                  <a:lnTo>
                    <a:pt x="184045" y="121685"/>
                  </a:lnTo>
                  <a:lnTo>
                    <a:pt x="151542" y="151542"/>
                  </a:lnTo>
                  <a:lnTo>
                    <a:pt x="121685" y="184045"/>
                  </a:lnTo>
                  <a:lnTo>
                    <a:pt x="94657" y="219011"/>
                  </a:lnTo>
                  <a:lnTo>
                    <a:pt x="70640" y="256257"/>
                  </a:lnTo>
                  <a:lnTo>
                    <a:pt x="49816" y="295602"/>
                  </a:lnTo>
                  <a:lnTo>
                    <a:pt x="32369" y="336861"/>
                  </a:lnTo>
                  <a:lnTo>
                    <a:pt x="18482" y="379853"/>
                  </a:lnTo>
                  <a:lnTo>
                    <a:pt x="8336" y="424395"/>
                  </a:lnTo>
                  <a:lnTo>
                    <a:pt x="2114" y="470304"/>
                  </a:lnTo>
                  <a:lnTo>
                    <a:pt x="0" y="517398"/>
                  </a:lnTo>
                  <a:lnTo>
                    <a:pt x="2114" y="564491"/>
                  </a:lnTo>
                  <a:lnTo>
                    <a:pt x="8336" y="610400"/>
                  </a:lnTo>
                  <a:lnTo>
                    <a:pt x="18482" y="654942"/>
                  </a:lnTo>
                  <a:lnTo>
                    <a:pt x="32369" y="697934"/>
                  </a:lnTo>
                  <a:lnTo>
                    <a:pt x="49816" y="739193"/>
                  </a:lnTo>
                  <a:lnTo>
                    <a:pt x="70640" y="778538"/>
                  </a:lnTo>
                  <a:lnTo>
                    <a:pt x="94657" y="815784"/>
                  </a:lnTo>
                  <a:lnTo>
                    <a:pt x="121685" y="850750"/>
                  </a:lnTo>
                  <a:lnTo>
                    <a:pt x="151542" y="883253"/>
                  </a:lnTo>
                  <a:lnTo>
                    <a:pt x="184045" y="913110"/>
                  </a:lnTo>
                  <a:lnTo>
                    <a:pt x="219011" y="940138"/>
                  </a:lnTo>
                  <a:lnTo>
                    <a:pt x="256257" y="964155"/>
                  </a:lnTo>
                  <a:lnTo>
                    <a:pt x="295602" y="984979"/>
                  </a:lnTo>
                  <a:lnTo>
                    <a:pt x="336861" y="1002426"/>
                  </a:lnTo>
                  <a:lnTo>
                    <a:pt x="379853" y="1016313"/>
                  </a:lnTo>
                  <a:lnTo>
                    <a:pt x="424395" y="1026459"/>
                  </a:lnTo>
                  <a:lnTo>
                    <a:pt x="470304" y="1032681"/>
                  </a:lnTo>
                  <a:lnTo>
                    <a:pt x="517398" y="1034796"/>
                  </a:lnTo>
                  <a:lnTo>
                    <a:pt x="564491" y="1032681"/>
                  </a:lnTo>
                  <a:lnTo>
                    <a:pt x="610400" y="1026459"/>
                  </a:lnTo>
                  <a:lnTo>
                    <a:pt x="654942" y="1016313"/>
                  </a:lnTo>
                  <a:lnTo>
                    <a:pt x="697934" y="1002426"/>
                  </a:lnTo>
                  <a:lnTo>
                    <a:pt x="739193" y="984979"/>
                  </a:lnTo>
                  <a:lnTo>
                    <a:pt x="778538" y="964155"/>
                  </a:lnTo>
                  <a:lnTo>
                    <a:pt x="815784" y="940138"/>
                  </a:lnTo>
                  <a:lnTo>
                    <a:pt x="850750" y="913110"/>
                  </a:lnTo>
                  <a:lnTo>
                    <a:pt x="876444" y="889508"/>
                  </a:lnTo>
                  <a:lnTo>
                    <a:pt x="517398" y="889508"/>
                  </a:lnTo>
                  <a:lnTo>
                    <a:pt x="470726" y="886608"/>
                  </a:lnTo>
                  <a:lnTo>
                    <a:pt x="425782" y="878141"/>
                  </a:lnTo>
                  <a:lnTo>
                    <a:pt x="382917" y="864457"/>
                  </a:lnTo>
                  <a:lnTo>
                    <a:pt x="342478" y="845904"/>
                  </a:lnTo>
                  <a:lnTo>
                    <a:pt x="304814" y="822831"/>
                  </a:lnTo>
                  <a:lnTo>
                    <a:pt x="270274" y="795587"/>
                  </a:lnTo>
                  <a:lnTo>
                    <a:pt x="239208" y="764521"/>
                  </a:lnTo>
                  <a:lnTo>
                    <a:pt x="211964" y="729981"/>
                  </a:lnTo>
                  <a:lnTo>
                    <a:pt x="188891" y="692317"/>
                  </a:lnTo>
                  <a:lnTo>
                    <a:pt x="170338" y="651878"/>
                  </a:lnTo>
                  <a:lnTo>
                    <a:pt x="156654" y="609013"/>
                  </a:lnTo>
                  <a:lnTo>
                    <a:pt x="148187" y="564069"/>
                  </a:lnTo>
                  <a:lnTo>
                    <a:pt x="145288" y="517398"/>
                  </a:lnTo>
                  <a:lnTo>
                    <a:pt x="148187" y="470726"/>
                  </a:lnTo>
                  <a:lnTo>
                    <a:pt x="156654" y="425782"/>
                  </a:lnTo>
                  <a:lnTo>
                    <a:pt x="170338" y="382917"/>
                  </a:lnTo>
                  <a:lnTo>
                    <a:pt x="188891" y="342478"/>
                  </a:lnTo>
                  <a:lnTo>
                    <a:pt x="211964" y="304814"/>
                  </a:lnTo>
                  <a:lnTo>
                    <a:pt x="239208" y="270274"/>
                  </a:lnTo>
                  <a:lnTo>
                    <a:pt x="270274" y="239208"/>
                  </a:lnTo>
                  <a:lnTo>
                    <a:pt x="304814" y="211964"/>
                  </a:lnTo>
                  <a:lnTo>
                    <a:pt x="342478" y="188891"/>
                  </a:lnTo>
                  <a:lnTo>
                    <a:pt x="382917" y="170338"/>
                  </a:lnTo>
                  <a:lnTo>
                    <a:pt x="425782" y="156654"/>
                  </a:lnTo>
                  <a:lnTo>
                    <a:pt x="470726" y="148187"/>
                  </a:lnTo>
                  <a:lnTo>
                    <a:pt x="517398" y="145287"/>
                  </a:lnTo>
                  <a:lnTo>
                    <a:pt x="876444" y="145287"/>
                  </a:lnTo>
                  <a:lnTo>
                    <a:pt x="850750" y="121685"/>
                  </a:lnTo>
                  <a:lnTo>
                    <a:pt x="815784" y="94657"/>
                  </a:lnTo>
                  <a:lnTo>
                    <a:pt x="778538" y="70640"/>
                  </a:lnTo>
                  <a:lnTo>
                    <a:pt x="739193" y="49816"/>
                  </a:lnTo>
                  <a:lnTo>
                    <a:pt x="697934" y="32369"/>
                  </a:lnTo>
                  <a:lnTo>
                    <a:pt x="654942" y="18482"/>
                  </a:lnTo>
                  <a:lnTo>
                    <a:pt x="610400" y="8336"/>
                  </a:lnTo>
                  <a:lnTo>
                    <a:pt x="564491" y="2114"/>
                  </a:lnTo>
                  <a:lnTo>
                    <a:pt x="517398" y="0"/>
                  </a:lnTo>
                  <a:close/>
                </a:path>
                <a:path w="1035050" h="1035050">
                  <a:moveTo>
                    <a:pt x="876444" y="145287"/>
                  </a:moveTo>
                  <a:lnTo>
                    <a:pt x="517398" y="145287"/>
                  </a:lnTo>
                  <a:lnTo>
                    <a:pt x="564069" y="148187"/>
                  </a:lnTo>
                  <a:lnTo>
                    <a:pt x="609013" y="156654"/>
                  </a:lnTo>
                  <a:lnTo>
                    <a:pt x="651878" y="170338"/>
                  </a:lnTo>
                  <a:lnTo>
                    <a:pt x="692317" y="188891"/>
                  </a:lnTo>
                  <a:lnTo>
                    <a:pt x="729981" y="211964"/>
                  </a:lnTo>
                  <a:lnTo>
                    <a:pt x="764521" y="239208"/>
                  </a:lnTo>
                  <a:lnTo>
                    <a:pt x="795587" y="270274"/>
                  </a:lnTo>
                  <a:lnTo>
                    <a:pt x="822831" y="304814"/>
                  </a:lnTo>
                  <a:lnTo>
                    <a:pt x="845904" y="342478"/>
                  </a:lnTo>
                  <a:lnTo>
                    <a:pt x="864457" y="382917"/>
                  </a:lnTo>
                  <a:lnTo>
                    <a:pt x="878141" y="425782"/>
                  </a:lnTo>
                  <a:lnTo>
                    <a:pt x="886608" y="470726"/>
                  </a:lnTo>
                  <a:lnTo>
                    <a:pt x="889507" y="517398"/>
                  </a:lnTo>
                  <a:lnTo>
                    <a:pt x="886608" y="564069"/>
                  </a:lnTo>
                  <a:lnTo>
                    <a:pt x="878141" y="609013"/>
                  </a:lnTo>
                  <a:lnTo>
                    <a:pt x="864457" y="651878"/>
                  </a:lnTo>
                  <a:lnTo>
                    <a:pt x="845904" y="692317"/>
                  </a:lnTo>
                  <a:lnTo>
                    <a:pt x="822831" y="729981"/>
                  </a:lnTo>
                  <a:lnTo>
                    <a:pt x="795587" y="764521"/>
                  </a:lnTo>
                  <a:lnTo>
                    <a:pt x="764521" y="795587"/>
                  </a:lnTo>
                  <a:lnTo>
                    <a:pt x="729981" y="822831"/>
                  </a:lnTo>
                  <a:lnTo>
                    <a:pt x="692317" y="845904"/>
                  </a:lnTo>
                  <a:lnTo>
                    <a:pt x="651878" y="864457"/>
                  </a:lnTo>
                  <a:lnTo>
                    <a:pt x="609013" y="878141"/>
                  </a:lnTo>
                  <a:lnTo>
                    <a:pt x="564069" y="886608"/>
                  </a:lnTo>
                  <a:lnTo>
                    <a:pt x="517398" y="889508"/>
                  </a:lnTo>
                  <a:lnTo>
                    <a:pt x="876444" y="889508"/>
                  </a:lnTo>
                  <a:lnTo>
                    <a:pt x="913110" y="850750"/>
                  </a:lnTo>
                  <a:lnTo>
                    <a:pt x="940138" y="815784"/>
                  </a:lnTo>
                  <a:lnTo>
                    <a:pt x="964155" y="778538"/>
                  </a:lnTo>
                  <a:lnTo>
                    <a:pt x="984979" y="739193"/>
                  </a:lnTo>
                  <a:lnTo>
                    <a:pt x="1002426" y="697934"/>
                  </a:lnTo>
                  <a:lnTo>
                    <a:pt x="1016313" y="654942"/>
                  </a:lnTo>
                  <a:lnTo>
                    <a:pt x="1026459" y="610400"/>
                  </a:lnTo>
                  <a:lnTo>
                    <a:pt x="1032681" y="564491"/>
                  </a:lnTo>
                  <a:lnTo>
                    <a:pt x="1034796" y="517398"/>
                  </a:lnTo>
                  <a:lnTo>
                    <a:pt x="1032681" y="470304"/>
                  </a:lnTo>
                  <a:lnTo>
                    <a:pt x="1026459" y="424395"/>
                  </a:lnTo>
                  <a:lnTo>
                    <a:pt x="1016313" y="379853"/>
                  </a:lnTo>
                  <a:lnTo>
                    <a:pt x="1002426" y="336861"/>
                  </a:lnTo>
                  <a:lnTo>
                    <a:pt x="984979" y="295602"/>
                  </a:lnTo>
                  <a:lnTo>
                    <a:pt x="964155" y="256257"/>
                  </a:lnTo>
                  <a:lnTo>
                    <a:pt x="940138" y="219011"/>
                  </a:lnTo>
                  <a:lnTo>
                    <a:pt x="913110" y="184045"/>
                  </a:lnTo>
                  <a:lnTo>
                    <a:pt x="883253" y="151542"/>
                  </a:lnTo>
                  <a:lnTo>
                    <a:pt x="876444" y="145287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893808" y="6708648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79" h="525779">
                  <a:moveTo>
                    <a:pt x="262890" y="0"/>
                  </a:moveTo>
                  <a:lnTo>
                    <a:pt x="215642" y="4236"/>
                  </a:lnTo>
                  <a:lnTo>
                    <a:pt x="171170" y="16450"/>
                  </a:lnTo>
                  <a:lnTo>
                    <a:pt x="130217" y="35898"/>
                  </a:lnTo>
                  <a:lnTo>
                    <a:pt x="93525" y="61838"/>
                  </a:lnTo>
                  <a:lnTo>
                    <a:pt x="61838" y="93525"/>
                  </a:lnTo>
                  <a:lnTo>
                    <a:pt x="35898" y="130217"/>
                  </a:lnTo>
                  <a:lnTo>
                    <a:pt x="16450" y="171170"/>
                  </a:lnTo>
                  <a:lnTo>
                    <a:pt x="4236" y="215642"/>
                  </a:lnTo>
                  <a:lnTo>
                    <a:pt x="0" y="262889"/>
                  </a:lnTo>
                  <a:lnTo>
                    <a:pt x="4236" y="310137"/>
                  </a:lnTo>
                  <a:lnTo>
                    <a:pt x="16450" y="354609"/>
                  </a:lnTo>
                  <a:lnTo>
                    <a:pt x="35898" y="395562"/>
                  </a:lnTo>
                  <a:lnTo>
                    <a:pt x="61838" y="432254"/>
                  </a:lnTo>
                  <a:lnTo>
                    <a:pt x="93525" y="463941"/>
                  </a:lnTo>
                  <a:lnTo>
                    <a:pt x="130217" y="489881"/>
                  </a:lnTo>
                  <a:lnTo>
                    <a:pt x="171170" y="509329"/>
                  </a:lnTo>
                  <a:lnTo>
                    <a:pt x="215642" y="521543"/>
                  </a:lnTo>
                  <a:lnTo>
                    <a:pt x="262890" y="525779"/>
                  </a:lnTo>
                  <a:lnTo>
                    <a:pt x="310137" y="521543"/>
                  </a:lnTo>
                  <a:lnTo>
                    <a:pt x="354609" y="509329"/>
                  </a:lnTo>
                  <a:lnTo>
                    <a:pt x="395562" y="489881"/>
                  </a:lnTo>
                  <a:lnTo>
                    <a:pt x="432254" y="463941"/>
                  </a:lnTo>
                  <a:lnTo>
                    <a:pt x="463941" y="432254"/>
                  </a:lnTo>
                  <a:lnTo>
                    <a:pt x="489881" y="395562"/>
                  </a:lnTo>
                  <a:lnTo>
                    <a:pt x="509329" y="354609"/>
                  </a:lnTo>
                  <a:lnTo>
                    <a:pt x="514359" y="336295"/>
                  </a:lnTo>
                  <a:lnTo>
                    <a:pt x="262890" y="336295"/>
                  </a:lnTo>
                  <a:lnTo>
                    <a:pt x="234328" y="330523"/>
                  </a:lnTo>
                  <a:lnTo>
                    <a:pt x="210994" y="314785"/>
                  </a:lnTo>
                  <a:lnTo>
                    <a:pt x="195256" y="291451"/>
                  </a:lnTo>
                  <a:lnTo>
                    <a:pt x="189484" y="262889"/>
                  </a:lnTo>
                  <a:lnTo>
                    <a:pt x="195256" y="234328"/>
                  </a:lnTo>
                  <a:lnTo>
                    <a:pt x="210994" y="210994"/>
                  </a:lnTo>
                  <a:lnTo>
                    <a:pt x="234328" y="195256"/>
                  </a:lnTo>
                  <a:lnTo>
                    <a:pt x="262890" y="189483"/>
                  </a:lnTo>
                  <a:lnTo>
                    <a:pt x="514359" y="189483"/>
                  </a:lnTo>
                  <a:lnTo>
                    <a:pt x="509329" y="171170"/>
                  </a:lnTo>
                  <a:lnTo>
                    <a:pt x="489881" y="130217"/>
                  </a:lnTo>
                  <a:lnTo>
                    <a:pt x="463941" y="93525"/>
                  </a:lnTo>
                  <a:lnTo>
                    <a:pt x="432254" y="61838"/>
                  </a:lnTo>
                  <a:lnTo>
                    <a:pt x="395562" y="35898"/>
                  </a:lnTo>
                  <a:lnTo>
                    <a:pt x="354609" y="16450"/>
                  </a:lnTo>
                  <a:lnTo>
                    <a:pt x="310137" y="4236"/>
                  </a:lnTo>
                  <a:lnTo>
                    <a:pt x="262890" y="0"/>
                  </a:lnTo>
                  <a:close/>
                </a:path>
                <a:path w="525779" h="525779">
                  <a:moveTo>
                    <a:pt x="514359" y="189483"/>
                  </a:moveTo>
                  <a:lnTo>
                    <a:pt x="262890" y="189483"/>
                  </a:lnTo>
                  <a:lnTo>
                    <a:pt x="291451" y="195256"/>
                  </a:lnTo>
                  <a:lnTo>
                    <a:pt x="314785" y="210994"/>
                  </a:lnTo>
                  <a:lnTo>
                    <a:pt x="330523" y="234328"/>
                  </a:lnTo>
                  <a:lnTo>
                    <a:pt x="336296" y="262889"/>
                  </a:lnTo>
                  <a:lnTo>
                    <a:pt x="330523" y="291451"/>
                  </a:lnTo>
                  <a:lnTo>
                    <a:pt x="314785" y="314785"/>
                  </a:lnTo>
                  <a:lnTo>
                    <a:pt x="291451" y="330523"/>
                  </a:lnTo>
                  <a:lnTo>
                    <a:pt x="262890" y="336295"/>
                  </a:lnTo>
                  <a:lnTo>
                    <a:pt x="514359" y="336295"/>
                  </a:lnTo>
                  <a:lnTo>
                    <a:pt x="521543" y="310137"/>
                  </a:lnTo>
                  <a:lnTo>
                    <a:pt x="525780" y="262889"/>
                  </a:lnTo>
                  <a:lnTo>
                    <a:pt x="521543" y="215642"/>
                  </a:lnTo>
                  <a:lnTo>
                    <a:pt x="514359" y="189483"/>
                  </a:lnTo>
                  <a:close/>
                </a:path>
              </a:pathLst>
            </a:custGeom>
            <a:solidFill>
              <a:srgbClr val="0ECF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319382" y="5689472"/>
            <a:ext cx="11601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235" b="1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dirty="0" sz="2200" spc="95" b="1">
                <a:solidFill>
                  <a:srgbClr val="3E3E3E"/>
                </a:solidFill>
                <a:latin typeface="Arial"/>
                <a:cs typeface="Arial"/>
              </a:rPr>
              <a:t>edium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46564" y="5727649"/>
            <a:ext cx="41497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496310" algn="l"/>
              </a:tabLst>
            </a:pPr>
            <a:r>
              <a:rPr dirty="0" sz="2200" spc="-45" b="1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dirty="0" sz="2200" spc="-60" b="1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dirty="0" sz="2200" spc="170" b="1">
                <a:solidFill>
                  <a:srgbClr val="3E3E3E"/>
                </a:solidFill>
                <a:latin typeface="Arial"/>
                <a:cs typeface="Arial"/>
              </a:rPr>
              <a:t>w</a:t>
            </a:r>
            <a:r>
              <a:rPr dirty="0" sz="2200" b="1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dirty="0" sz="2200" spc="30" b="1">
                <a:solidFill>
                  <a:srgbClr val="3E3E3E"/>
                </a:solidFill>
                <a:latin typeface="Arial"/>
                <a:cs typeface="Arial"/>
              </a:rPr>
              <a:t>High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740661" y="4518786"/>
          <a:ext cx="6649720" cy="3351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/>
                <a:gridCol w="1103630"/>
                <a:gridCol w="1103630"/>
                <a:gridCol w="1103629"/>
                <a:gridCol w="1103629"/>
                <a:gridCol w="1103629"/>
              </a:tblGrid>
              <a:tr h="555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 spc="25" b="1">
                          <a:latin typeface="Arial"/>
                          <a:cs typeface="Arial"/>
                        </a:rPr>
                        <a:t>Negligible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 spc="70" b="1">
                          <a:latin typeface="Arial"/>
                          <a:cs typeface="Arial"/>
                        </a:rPr>
                        <a:t>Minor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 spc="75" b="1">
                          <a:latin typeface="Arial"/>
                          <a:cs typeface="Arial"/>
                        </a:rPr>
                        <a:t>Moderate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3715" marR="112395" indent="-3956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ign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fican  </a:t>
                      </a:r>
                      <a:r>
                        <a:rPr dirty="0" sz="1400" spc="140" b="1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 spc="15" b="1">
                          <a:latin typeface="Arial"/>
                          <a:cs typeface="Arial"/>
                        </a:rPr>
                        <a:t>Severe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5243">
                <a:tc>
                  <a:txBody>
                    <a:bodyPr/>
                    <a:lstStyle/>
                    <a:p>
                      <a:pPr marL="287020" marR="280035" indent="6223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 spc="35" b="1">
                          <a:latin typeface="Arial"/>
                          <a:cs typeface="Arial"/>
                        </a:rPr>
                        <a:t>Very </a:t>
                      </a:r>
                      <a:r>
                        <a:rPr dirty="0" sz="1400" spc="-3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ely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 spc="-5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dirty="0" sz="1400" spc="-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d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2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>
                          <a:latin typeface="Lucida Sans Unicode"/>
                          <a:cs typeface="Lucida Sans Unicode"/>
                        </a:rPr>
                        <a:t>Medium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2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1400" spc="-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Hi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2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 spc="-4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High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2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400" spc="-4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High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29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5553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30" b="1">
                          <a:latin typeface="Arial"/>
                          <a:cs typeface="Arial"/>
                        </a:rPr>
                        <a:t>Likely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Low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5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dirty="0" sz="1400" spc="-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d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>
                          <a:latin typeface="Lucida Sans Unicode"/>
                          <a:cs typeface="Lucida Sans Unicode"/>
                        </a:rPr>
                        <a:t>Medium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1400" spc="-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Hi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4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High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555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Possible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Low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5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dirty="0" sz="1400" spc="-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d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>
                          <a:latin typeface="Lucida Sans Unicode"/>
                          <a:cs typeface="Lucida Sans Unicode"/>
                        </a:rPr>
                        <a:t>Medium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1400" spc="-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Hi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1400" spc="-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Hi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555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45" b="1">
                          <a:latin typeface="Arial"/>
                          <a:cs typeface="Arial"/>
                        </a:rPr>
                        <a:t>Unlikely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Low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5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dirty="0" sz="1400" spc="-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d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5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dirty="0" sz="1400" spc="-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d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>
                          <a:latin typeface="Lucida Sans Unicode"/>
                          <a:cs typeface="Lucida Sans Unicode"/>
                        </a:rPr>
                        <a:t>Medium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1400" spc="-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Hi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555371">
                <a:tc>
                  <a:txBody>
                    <a:bodyPr/>
                    <a:lstStyle/>
                    <a:p>
                      <a:pPr marL="183515" marR="178435" indent="1657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 spc="35" b="1">
                          <a:latin typeface="Arial"/>
                          <a:cs typeface="Arial"/>
                        </a:rPr>
                        <a:t>Very </a:t>
                      </a:r>
                      <a:r>
                        <a:rPr dirty="0" sz="14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ely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Low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10">
                          <a:latin typeface="Lucida Sans Unicode"/>
                          <a:cs typeface="Lucida Sans Unicode"/>
                        </a:rPr>
                        <a:t>Low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 spc="-5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dirty="0" sz="1400" spc="-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dirty="0" sz="1400" spc="5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1400">
                          <a:latin typeface="Lucida Sans Unicode"/>
                          <a:cs typeface="Lucida Sans Unicode"/>
                        </a:rPr>
                        <a:t>d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>
                          <a:latin typeface="Lucida Sans Unicode"/>
                          <a:cs typeface="Lucida Sans Unicode"/>
                        </a:rPr>
                        <a:t>Medium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400">
                          <a:latin typeface="Lucida Sans Unicode"/>
                          <a:cs typeface="Lucida Sans Unicode"/>
                        </a:rPr>
                        <a:t>Medium</a:t>
                      </a:r>
                      <a:endParaRPr sz="14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6192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87084" y="4245864"/>
            <a:ext cx="3877310" cy="3482340"/>
            <a:chOff x="6387084" y="4245864"/>
            <a:chExt cx="3877310" cy="3482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7084" y="4245864"/>
              <a:ext cx="3482340" cy="34823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21374" y="4280154"/>
              <a:ext cx="3415665" cy="3415665"/>
            </a:xfrm>
            <a:custGeom>
              <a:avLst/>
              <a:gdLst/>
              <a:ahLst/>
              <a:cxnLst/>
              <a:rect l="l" t="t" r="r" b="b"/>
              <a:pathLst>
                <a:path w="3415665" h="3415665">
                  <a:moveTo>
                    <a:pt x="0" y="1707642"/>
                  </a:moveTo>
                  <a:lnTo>
                    <a:pt x="678" y="1659023"/>
                  </a:lnTo>
                  <a:lnTo>
                    <a:pt x="2703" y="1610740"/>
                  </a:lnTo>
                  <a:lnTo>
                    <a:pt x="6055" y="1562812"/>
                  </a:lnTo>
                  <a:lnTo>
                    <a:pt x="10716" y="1515257"/>
                  </a:lnTo>
                  <a:lnTo>
                    <a:pt x="16669" y="1468092"/>
                  </a:lnTo>
                  <a:lnTo>
                    <a:pt x="23896" y="1421336"/>
                  </a:lnTo>
                  <a:lnTo>
                    <a:pt x="32378" y="1375006"/>
                  </a:lnTo>
                  <a:lnTo>
                    <a:pt x="42098" y="1329121"/>
                  </a:lnTo>
                  <a:lnTo>
                    <a:pt x="53037" y="1283699"/>
                  </a:lnTo>
                  <a:lnTo>
                    <a:pt x="65178" y="1238757"/>
                  </a:lnTo>
                  <a:lnTo>
                    <a:pt x="78502" y="1194314"/>
                  </a:lnTo>
                  <a:lnTo>
                    <a:pt x="92991" y="1150388"/>
                  </a:lnTo>
                  <a:lnTo>
                    <a:pt x="108628" y="1106997"/>
                  </a:lnTo>
                  <a:lnTo>
                    <a:pt x="125394" y="1064158"/>
                  </a:lnTo>
                  <a:lnTo>
                    <a:pt x="143271" y="1021890"/>
                  </a:lnTo>
                  <a:lnTo>
                    <a:pt x="162242" y="980210"/>
                  </a:lnTo>
                  <a:lnTo>
                    <a:pt x="182288" y="939138"/>
                  </a:lnTo>
                  <a:lnTo>
                    <a:pt x="203392" y="898690"/>
                  </a:lnTo>
                  <a:lnTo>
                    <a:pt x="225535" y="858885"/>
                  </a:lnTo>
                  <a:lnTo>
                    <a:pt x="248699" y="819741"/>
                  </a:lnTo>
                  <a:lnTo>
                    <a:pt x="272866" y="781276"/>
                  </a:lnTo>
                  <a:lnTo>
                    <a:pt x="298018" y="743508"/>
                  </a:lnTo>
                  <a:lnTo>
                    <a:pt x="324138" y="706455"/>
                  </a:lnTo>
                  <a:lnTo>
                    <a:pt x="351206" y="670134"/>
                  </a:lnTo>
                  <a:lnTo>
                    <a:pt x="379206" y="634565"/>
                  </a:lnTo>
                  <a:lnTo>
                    <a:pt x="408119" y="599765"/>
                  </a:lnTo>
                  <a:lnTo>
                    <a:pt x="437928" y="565751"/>
                  </a:lnTo>
                  <a:lnTo>
                    <a:pt x="468613" y="532543"/>
                  </a:lnTo>
                  <a:lnTo>
                    <a:pt x="500157" y="500157"/>
                  </a:lnTo>
                  <a:lnTo>
                    <a:pt x="532543" y="468613"/>
                  </a:lnTo>
                  <a:lnTo>
                    <a:pt x="565751" y="437928"/>
                  </a:lnTo>
                  <a:lnTo>
                    <a:pt x="599765" y="408119"/>
                  </a:lnTo>
                  <a:lnTo>
                    <a:pt x="634565" y="379206"/>
                  </a:lnTo>
                  <a:lnTo>
                    <a:pt x="670134" y="351206"/>
                  </a:lnTo>
                  <a:lnTo>
                    <a:pt x="706455" y="324138"/>
                  </a:lnTo>
                  <a:lnTo>
                    <a:pt x="743508" y="298018"/>
                  </a:lnTo>
                  <a:lnTo>
                    <a:pt x="781276" y="272866"/>
                  </a:lnTo>
                  <a:lnTo>
                    <a:pt x="819741" y="248699"/>
                  </a:lnTo>
                  <a:lnTo>
                    <a:pt x="858885" y="225535"/>
                  </a:lnTo>
                  <a:lnTo>
                    <a:pt x="898690" y="203392"/>
                  </a:lnTo>
                  <a:lnTo>
                    <a:pt x="939138" y="182288"/>
                  </a:lnTo>
                  <a:lnTo>
                    <a:pt x="980210" y="162242"/>
                  </a:lnTo>
                  <a:lnTo>
                    <a:pt x="1021890" y="143271"/>
                  </a:lnTo>
                  <a:lnTo>
                    <a:pt x="1064158" y="125394"/>
                  </a:lnTo>
                  <a:lnTo>
                    <a:pt x="1106997" y="108628"/>
                  </a:lnTo>
                  <a:lnTo>
                    <a:pt x="1150388" y="92991"/>
                  </a:lnTo>
                  <a:lnTo>
                    <a:pt x="1194314" y="78502"/>
                  </a:lnTo>
                  <a:lnTo>
                    <a:pt x="1238757" y="65178"/>
                  </a:lnTo>
                  <a:lnTo>
                    <a:pt x="1283699" y="53037"/>
                  </a:lnTo>
                  <a:lnTo>
                    <a:pt x="1329121" y="42098"/>
                  </a:lnTo>
                  <a:lnTo>
                    <a:pt x="1375006" y="32378"/>
                  </a:lnTo>
                  <a:lnTo>
                    <a:pt x="1421336" y="23896"/>
                  </a:lnTo>
                  <a:lnTo>
                    <a:pt x="1468092" y="16669"/>
                  </a:lnTo>
                  <a:lnTo>
                    <a:pt x="1515257" y="10716"/>
                  </a:lnTo>
                  <a:lnTo>
                    <a:pt x="1562812" y="6055"/>
                  </a:lnTo>
                  <a:lnTo>
                    <a:pt x="1610740" y="2703"/>
                  </a:lnTo>
                  <a:lnTo>
                    <a:pt x="1659023" y="678"/>
                  </a:lnTo>
                  <a:lnTo>
                    <a:pt x="1707642" y="0"/>
                  </a:lnTo>
                  <a:lnTo>
                    <a:pt x="1756260" y="678"/>
                  </a:lnTo>
                  <a:lnTo>
                    <a:pt x="1804543" y="2703"/>
                  </a:lnTo>
                  <a:lnTo>
                    <a:pt x="1852471" y="6055"/>
                  </a:lnTo>
                  <a:lnTo>
                    <a:pt x="1900026" y="10716"/>
                  </a:lnTo>
                  <a:lnTo>
                    <a:pt x="1947191" y="16669"/>
                  </a:lnTo>
                  <a:lnTo>
                    <a:pt x="1993947" y="23896"/>
                  </a:lnTo>
                  <a:lnTo>
                    <a:pt x="2040277" y="32378"/>
                  </a:lnTo>
                  <a:lnTo>
                    <a:pt x="2086162" y="42098"/>
                  </a:lnTo>
                  <a:lnTo>
                    <a:pt x="2131584" y="53037"/>
                  </a:lnTo>
                  <a:lnTo>
                    <a:pt x="2176526" y="65178"/>
                  </a:lnTo>
                  <a:lnTo>
                    <a:pt x="2220969" y="78502"/>
                  </a:lnTo>
                  <a:lnTo>
                    <a:pt x="2264895" y="92991"/>
                  </a:lnTo>
                  <a:lnTo>
                    <a:pt x="2308286" y="108628"/>
                  </a:lnTo>
                  <a:lnTo>
                    <a:pt x="2351125" y="125394"/>
                  </a:lnTo>
                  <a:lnTo>
                    <a:pt x="2393393" y="143271"/>
                  </a:lnTo>
                  <a:lnTo>
                    <a:pt x="2435073" y="162242"/>
                  </a:lnTo>
                  <a:lnTo>
                    <a:pt x="2476145" y="182288"/>
                  </a:lnTo>
                  <a:lnTo>
                    <a:pt x="2516593" y="203392"/>
                  </a:lnTo>
                  <a:lnTo>
                    <a:pt x="2556398" y="225535"/>
                  </a:lnTo>
                  <a:lnTo>
                    <a:pt x="2595542" y="248699"/>
                  </a:lnTo>
                  <a:lnTo>
                    <a:pt x="2634007" y="272866"/>
                  </a:lnTo>
                  <a:lnTo>
                    <a:pt x="2671775" y="298018"/>
                  </a:lnTo>
                  <a:lnTo>
                    <a:pt x="2708828" y="324138"/>
                  </a:lnTo>
                  <a:lnTo>
                    <a:pt x="2745149" y="351206"/>
                  </a:lnTo>
                  <a:lnTo>
                    <a:pt x="2780718" y="379206"/>
                  </a:lnTo>
                  <a:lnTo>
                    <a:pt x="2815518" y="408119"/>
                  </a:lnTo>
                  <a:lnTo>
                    <a:pt x="2849532" y="437928"/>
                  </a:lnTo>
                  <a:lnTo>
                    <a:pt x="2882740" y="468613"/>
                  </a:lnTo>
                  <a:lnTo>
                    <a:pt x="2915126" y="500157"/>
                  </a:lnTo>
                  <a:lnTo>
                    <a:pt x="2946670" y="532543"/>
                  </a:lnTo>
                  <a:lnTo>
                    <a:pt x="2977355" y="565751"/>
                  </a:lnTo>
                  <a:lnTo>
                    <a:pt x="3007164" y="599765"/>
                  </a:lnTo>
                  <a:lnTo>
                    <a:pt x="3036077" y="634565"/>
                  </a:lnTo>
                  <a:lnTo>
                    <a:pt x="3064077" y="670134"/>
                  </a:lnTo>
                  <a:lnTo>
                    <a:pt x="3091145" y="706455"/>
                  </a:lnTo>
                  <a:lnTo>
                    <a:pt x="3117265" y="743508"/>
                  </a:lnTo>
                  <a:lnTo>
                    <a:pt x="3142417" y="781276"/>
                  </a:lnTo>
                  <a:lnTo>
                    <a:pt x="3166584" y="819741"/>
                  </a:lnTo>
                  <a:lnTo>
                    <a:pt x="3189748" y="858885"/>
                  </a:lnTo>
                  <a:lnTo>
                    <a:pt x="3211891" y="898690"/>
                  </a:lnTo>
                  <a:lnTo>
                    <a:pt x="3232995" y="939138"/>
                  </a:lnTo>
                  <a:lnTo>
                    <a:pt x="3253041" y="980210"/>
                  </a:lnTo>
                  <a:lnTo>
                    <a:pt x="3272012" y="1021890"/>
                  </a:lnTo>
                  <a:lnTo>
                    <a:pt x="3289889" y="1064158"/>
                  </a:lnTo>
                  <a:lnTo>
                    <a:pt x="3306655" y="1106997"/>
                  </a:lnTo>
                  <a:lnTo>
                    <a:pt x="3322292" y="1150388"/>
                  </a:lnTo>
                  <a:lnTo>
                    <a:pt x="3336781" y="1194314"/>
                  </a:lnTo>
                  <a:lnTo>
                    <a:pt x="3350105" y="1238757"/>
                  </a:lnTo>
                  <a:lnTo>
                    <a:pt x="3362246" y="1283699"/>
                  </a:lnTo>
                  <a:lnTo>
                    <a:pt x="3373185" y="1329121"/>
                  </a:lnTo>
                  <a:lnTo>
                    <a:pt x="3382905" y="1375006"/>
                  </a:lnTo>
                  <a:lnTo>
                    <a:pt x="3391387" y="1421336"/>
                  </a:lnTo>
                  <a:lnTo>
                    <a:pt x="3398614" y="1468092"/>
                  </a:lnTo>
                  <a:lnTo>
                    <a:pt x="3404567" y="1515257"/>
                  </a:lnTo>
                  <a:lnTo>
                    <a:pt x="3409228" y="1562812"/>
                  </a:lnTo>
                  <a:lnTo>
                    <a:pt x="3412580" y="1610740"/>
                  </a:lnTo>
                  <a:lnTo>
                    <a:pt x="3414605" y="1659023"/>
                  </a:lnTo>
                  <a:lnTo>
                    <a:pt x="3415283" y="1707642"/>
                  </a:lnTo>
                  <a:lnTo>
                    <a:pt x="3414605" y="1756260"/>
                  </a:lnTo>
                  <a:lnTo>
                    <a:pt x="3412580" y="1804543"/>
                  </a:lnTo>
                  <a:lnTo>
                    <a:pt x="3409228" y="1852471"/>
                  </a:lnTo>
                  <a:lnTo>
                    <a:pt x="3404567" y="1900026"/>
                  </a:lnTo>
                  <a:lnTo>
                    <a:pt x="3398614" y="1947191"/>
                  </a:lnTo>
                  <a:lnTo>
                    <a:pt x="3391387" y="1993947"/>
                  </a:lnTo>
                  <a:lnTo>
                    <a:pt x="3382905" y="2040277"/>
                  </a:lnTo>
                  <a:lnTo>
                    <a:pt x="3373185" y="2086162"/>
                  </a:lnTo>
                  <a:lnTo>
                    <a:pt x="3362246" y="2131584"/>
                  </a:lnTo>
                  <a:lnTo>
                    <a:pt x="3350105" y="2176526"/>
                  </a:lnTo>
                  <a:lnTo>
                    <a:pt x="3336781" y="2220969"/>
                  </a:lnTo>
                  <a:lnTo>
                    <a:pt x="3322292" y="2264895"/>
                  </a:lnTo>
                  <a:lnTo>
                    <a:pt x="3306655" y="2308286"/>
                  </a:lnTo>
                  <a:lnTo>
                    <a:pt x="3289889" y="2351125"/>
                  </a:lnTo>
                  <a:lnTo>
                    <a:pt x="3272012" y="2393393"/>
                  </a:lnTo>
                  <a:lnTo>
                    <a:pt x="3253041" y="2435073"/>
                  </a:lnTo>
                  <a:lnTo>
                    <a:pt x="3232995" y="2476145"/>
                  </a:lnTo>
                  <a:lnTo>
                    <a:pt x="3211891" y="2516593"/>
                  </a:lnTo>
                  <a:lnTo>
                    <a:pt x="3189748" y="2556398"/>
                  </a:lnTo>
                  <a:lnTo>
                    <a:pt x="3166584" y="2595542"/>
                  </a:lnTo>
                  <a:lnTo>
                    <a:pt x="3142417" y="2634007"/>
                  </a:lnTo>
                  <a:lnTo>
                    <a:pt x="3117265" y="2671775"/>
                  </a:lnTo>
                  <a:lnTo>
                    <a:pt x="3091145" y="2708828"/>
                  </a:lnTo>
                  <a:lnTo>
                    <a:pt x="3064077" y="2745149"/>
                  </a:lnTo>
                  <a:lnTo>
                    <a:pt x="3036077" y="2780718"/>
                  </a:lnTo>
                  <a:lnTo>
                    <a:pt x="3007164" y="2815518"/>
                  </a:lnTo>
                  <a:lnTo>
                    <a:pt x="2977355" y="2849532"/>
                  </a:lnTo>
                  <a:lnTo>
                    <a:pt x="2946670" y="2882740"/>
                  </a:lnTo>
                  <a:lnTo>
                    <a:pt x="2915126" y="2915126"/>
                  </a:lnTo>
                  <a:lnTo>
                    <a:pt x="2882740" y="2946670"/>
                  </a:lnTo>
                  <a:lnTo>
                    <a:pt x="2849532" y="2977355"/>
                  </a:lnTo>
                  <a:lnTo>
                    <a:pt x="2815518" y="3007164"/>
                  </a:lnTo>
                  <a:lnTo>
                    <a:pt x="2780718" y="3036077"/>
                  </a:lnTo>
                  <a:lnTo>
                    <a:pt x="2745149" y="3064077"/>
                  </a:lnTo>
                  <a:lnTo>
                    <a:pt x="2708828" y="3091145"/>
                  </a:lnTo>
                  <a:lnTo>
                    <a:pt x="2671775" y="3117265"/>
                  </a:lnTo>
                  <a:lnTo>
                    <a:pt x="2634007" y="3142417"/>
                  </a:lnTo>
                  <a:lnTo>
                    <a:pt x="2595542" y="3166584"/>
                  </a:lnTo>
                  <a:lnTo>
                    <a:pt x="2556398" y="3189748"/>
                  </a:lnTo>
                  <a:lnTo>
                    <a:pt x="2516593" y="3211891"/>
                  </a:lnTo>
                  <a:lnTo>
                    <a:pt x="2476145" y="3232995"/>
                  </a:lnTo>
                  <a:lnTo>
                    <a:pt x="2435073" y="3253041"/>
                  </a:lnTo>
                  <a:lnTo>
                    <a:pt x="2393393" y="3272012"/>
                  </a:lnTo>
                  <a:lnTo>
                    <a:pt x="2351125" y="3289889"/>
                  </a:lnTo>
                  <a:lnTo>
                    <a:pt x="2308286" y="3306655"/>
                  </a:lnTo>
                  <a:lnTo>
                    <a:pt x="2264895" y="3322292"/>
                  </a:lnTo>
                  <a:lnTo>
                    <a:pt x="2220969" y="3336781"/>
                  </a:lnTo>
                  <a:lnTo>
                    <a:pt x="2176526" y="3350105"/>
                  </a:lnTo>
                  <a:lnTo>
                    <a:pt x="2131584" y="3362246"/>
                  </a:lnTo>
                  <a:lnTo>
                    <a:pt x="2086162" y="3373185"/>
                  </a:lnTo>
                  <a:lnTo>
                    <a:pt x="2040277" y="3382905"/>
                  </a:lnTo>
                  <a:lnTo>
                    <a:pt x="1993947" y="3391387"/>
                  </a:lnTo>
                  <a:lnTo>
                    <a:pt x="1947191" y="3398614"/>
                  </a:lnTo>
                  <a:lnTo>
                    <a:pt x="1900026" y="3404567"/>
                  </a:lnTo>
                  <a:lnTo>
                    <a:pt x="1852471" y="3409228"/>
                  </a:lnTo>
                  <a:lnTo>
                    <a:pt x="1804543" y="3412580"/>
                  </a:lnTo>
                  <a:lnTo>
                    <a:pt x="1756260" y="3414605"/>
                  </a:lnTo>
                  <a:lnTo>
                    <a:pt x="1707642" y="3415284"/>
                  </a:lnTo>
                  <a:lnTo>
                    <a:pt x="1659023" y="3414605"/>
                  </a:lnTo>
                  <a:lnTo>
                    <a:pt x="1610740" y="3412580"/>
                  </a:lnTo>
                  <a:lnTo>
                    <a:pt x="1562812" y="3409228"/>
                  </a:lnTo>
                  <a:lnTo>
                    <a:pt x="1515257" y="3404567"/>
                  </a:lnTo>
                  <a:lnTo>
                    <a:pt x="1468092" y="3398614"/>
                  </a:lnTo>
                  <a:lnTo>
                    <a:pt x="1421336" y="3391387"/>
                  </a:lnTo>
                  <a:lnTo>
                    <a:pt x="1375006" y="3382905"/>
                  </a:lnTo>
                  <a:lnTo>
                    <a:pt x="1329121" y="3373185"/>
                  </a:lnTo>
                  <a:lnTo>
                    <a:pt x="1283699" y="3362246"/>
                  </a:lnTo>
                  <a:lnTo>
                    <a:pt x="1238757" y="3350105"/>
                  </a:lnTo>
                  <a:lnTo>
                    <a:pt x="1194314" y="3336781"/>
                  </a:lnTo>
                  <a:lnTo>
                    <a:pt x="1150388" y="3322292"/>
                  </a:lnTo>
                  <a:lnTo>
                    <a:pt x="1106997" y="3306655"/>
                  </a:lnTo>
                  <a:lnTo>
                    <a:pt x="1064158" y="3289889"/>
                  </a:lnTo>
                  <a:lnTo>
                    <a:pt x="1021890" y="3272012"/>
                  </a:lnTo>
                  <a:lnTo>
                    <a:pt x="980210" y="3253041"/>
                  </a:lnTo>
                  <a:lnTo>
                    <a:pt x="939138" y="3232995"/>
                  </a:lnTo>
                  <a:lnTo>
                    <a:pt x="898690" y="3211891"/>
                  </a:lnTo>
                  <a:lnTo>
                    <a:pt x="858885" y="3189748"/>
                  </a:lnTo>
                  <a:lnTo>
                    <a:pt x="819741" y="3166584"/>
                  </a:lnTo>
                  <a:lnTo>
                    <a:pt x="781276" y="3142417"/>
                  </a:lnTo>
                  <a:lnTo>
                    <a:pt x="743508" y="3117265"/>
                  </a:lnTo>
                  <a:lnTo>
                    <a:pt x="706455" y="3091145"/>
                  </a:lnTo>
                  <a:lnTo>
                    <a:pt x="670134" y="3064077"/>
                  </a:lnTo>
                  <a:lnTo>
                    <a:pt x="634565" y="3036077"/>
                  </a:lnTo>
                  <a:lnTo>
                    <a:pt x="599765" y="3007164"/>
                  </a:lnTo>
                  <a:lnTo>
                    <a:pt x="565751" y="2977355"/>
                  </a:lnTo>
                  <a:lnTo>
                    <a:pt x="532543" y="2946670"/>
                  </a:lnTo>
                  <a:lnTo>
                    <a:pt x="500157" y="2915126"/>
                  </a:lnTo>
                  <a:lnTo>
                    <a:pt x="468613" y="2882740"/>
                  </a:lnTo>
                  <a:lnTo>
                    <a:pt x="437928" y="2849532"/>
                  </a:lnTo>
                  <a:lnTo>
                    <a:pt x="408119" y="2815518"/>
                  </a:lnTo>
                  <a:lnTo>
                    <a:pt x="379206" y="2780718"/>
                  </a:lnTo>
                  <a:lnTo>
                    <a:pt x="351206" y="2745149"/>
                  </a:lnTo>
                  <a:lnTo>
                    <a:pt x="324138" y="2708828"/>
                  </a:lnTo>
                  <a:lnTo>
                    <a:pt x="298018" y="2671775"/>
                  </a:lnTo>
                  <a:lnTo>
                    <a:pt x="272866" y="2634007"/>
                  </a:lnTo>
                  <a:lnTo>
                    <a:pt x="248699" y="2595542"/>
                  </a:lnTo>
                  <a:lnTo>
                    <a:pt x="225535" y="2556398"/>
                  </a:lnTo>
                  <a:lnTo>
                    <a:pt x="203392" y="2516593"/>
                  </a:lnTo>
                  <a:lnTo>
                    <a:pt x="182288" y="2476145"/>
                  </a:lnTo>
                  <a:lnTo>
                    <a:pt x="162242" y="2435073"/>
                  </a:lnTo>
                  <a:lnTo>
                    <a:pt x="143271" y="2393393"/>
                  </a:lnTo>
                  <a:lnTo>
                    <a:pt x="125394" y="2351125"/>
                  </a:lnTo>
                  <a:lnTo>
                    <a:pt x="108628" y="2308286"/>
                  </a:lnTo>
                  <a:lnTo>
                    <a:pt x="92991" y="2264895"/>
                  </a:lnTo>
                  <a:lnTo>
                    <a:pt x="78502" y="2220969"/>
                  </a:lnTo>
                  <a:lnTo>
                    <a:pt x="65178" y="2176526"/>
                  </a:lnTo>
                  <a:lnTo>
                    <a:pt x="53037" y="2131584"/>
                  </a:lnTo>
                  <a:lnTo>
                    <a:pt x="42098" y="2086162"/>
                  </a:lnTo>
                  <a:lnTo>
                    <a:pt x="32378" y="2040277"/>
                  </a:lnTo>
                  <a:lnTo>
                    <a:pt x="23896" y="1993947"/>
                  </a:lnTo>
                  <a:lnTo>
                    <a:pt x="16669" y="1947191"/>
                  </a:lnTo>
                  <a:lnTo>
                    <a:pt x="10716" y="1900026"/>
                  </a:lnTo>
                  <a:lnTo>
                    <a:pt x="6055" y="1852471"/>
                  </a:lnTo>
                  <a:lnTo>
                    <a:pt x="2703" y="1804543"/>
                  </a:lnTo>
                  <a:lnTo>
                    <a:pt x="678" y="1756260"/>
                  </a:lnTo>
                  <a:lnTo>
                    <a:pt x="0" y="1707642"/>
                  </a:lnTo>
                  <a:close/>
                </a:path>
              </a:pathLst>
            </a:custGeom>
            <a:ln w="19050">
              <a:solidFill>
                <a:srgbClr val="3946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480296" y="4949063"/>
              <a:ext cx="355600" cy="2081530"/>
            </a:xfrm>
            <a:custGeom>
              <a:avLst/>
              <a:gdLst/>
              <a:ahLst/>
              <a:cxnLst/>
              <a:rect l="l" t="t" r="r" b="b"/>
              <a:pathLst>
                <a:path w="355600" h="2081529">
                  <a:moveTo>
                    <a:pt x="3936" y="0"/>
                  </a:moveTo>
                  <a:lnTo>
                    <a:pt x="33321" y="39539"/>
                  </a:lnTo>
                  <a:lnTo>
                    <a:pt x="61424" y="79702"/>
                  </a:lnTo>
                  <a:lnTo>
                    <a:pt x="88245" y="120460"/>
                  </a:lnTo>
                  <a:lnTo>
                    <a:pt x="113784" y="161785"/>
                  </a:lnTo>
                  <a:lnTo>
                    <a:pt x="138041" y="203650"/>
                  </a:lnTo>
                  <a:lnTo>
                    <a:pt x="161015" y="246027"/>
                  </a:lnTo>
                  <a:lnTo>
                    <a:pt x="182709" y="288889"/>
                  </a:lnTo>
                  <a:lnTo>
                    <a:pt x="203120" y="332206"/>
                  </a:lnTo>
                  <a:lnTo>
                    <a:pt x="222249" y="375952"/>
                  </a:lnTo>
                  <a:lnTo>
                    <a:pt x="240097" y="420099"/>
                  </a:lnTo>
                  <a:lnTo>
                    <a:pt x="256664" y="464619"/>
                  </a:lnTo>
                  <a:lnTo>
                    <a:pt x="271948" y="509483"/>
                  </a:lnTo>
                  <a:lnTo>
                    <a:pt x="285952" y="554665"/>
                  </a:lnTo>
                  <a:lnTo>
                    <a:pt x="298673" y="600137"/>
                  </a:lnTo>
                  <a:lnTo>
                    <a:pt x="310114" y="645870"/>
                  </a:lnTo>
                  <a:lnTo>
                    <a:pt x="320273" y="691838"/>
                  </a:lnTo>
                  <a:lnTo>
                    <a:pt x="329151" y="738011"/>
                  </a:lnTo>
                  <a:lnTo>
                    <a:pt x="336748" y="784362"/>
                  </a:lnTo>
                  <a:lnTo>
                    <a:pt x="343063" y="830864"/>
                  </a:lnTo>
                  <a:lnTo>
                    <a:pt x="348098" y="877489"/>
                  </a:lnTo>
                  <a:lnTo>
                    <a:pt x="351851" y="924209"/>
                  </a:lnTo>
                  <a:lnTo>
                    <a:pt x="354324" y="970996"/>
                  </a:lnTo>
                  <a:lnTo>
                    <a:pt x="355516" y="1017822"/>
                  </a:lnTo>
                  <a:lnTo>
                    <a:pt x="355427" y="1064659"/>
                  </a:lnTo>
                  <a:lnTo>
                    <a:pt x="354057" y="1111480"/>
                  </a:lnTo>
                  <a:lnTo>
                    <a:pt x="351406" y="1158258"/>
                  </a:lnTo>
                  <a:lnTo>
                    <a:pt x="347475" y="1204963"/>
                  </a:lnTo>
                  <a:lnTo>
                    <a:pt x="342263" y="1251568"/>
                  </a:lnTo>
                  <a:lnTo>
                    <a:pt x="335770" y="1298046"/>
                  </a:lnTo>
                  <a:lnTo>
                    <a:pt x="327997" y="1344369"/>
                  </a:lnTo>
                  <a:lnTo>
                    <a:pt x="318944" y="1390508"/>
                  </a:lnTo>
                  <a:lnTo>
                    <a:pt x="308610" y="1436437"/>
                  </a:lnTo>
                  <a:lnTo>
                    <a:pt x="296996" y="1482127"/>
                  </a:lnTo>
                  <a:lnTo>
                    <a:pt x="284102" y="1527550"/>
                  </a:lnTo>
                  <a:lnTo>
                    <a:pt x="269927" y="1572679"/>
                  </a:lnTo>
                  <a:lnTo>
                    <a:pt x="254473" y="1617486"/>
                  </a:lnTo>
                  <a:lnTo>
                    <a:pt x="237738" y="1661942"/>
                  </a:lnTo>
                  <a:lnTo>
                    <a:pt x="219723" y="1706022"/>
                  </a:lnTo>
                  <a:lnTo>
                    <a:pt x="200428" y="1749695"/>
                  </a:lnTo>
                  <a:lnTo>
                    <a:pt x="179854" y="1792936"/>
                  </a:lnTo>
                  <a:lnTo>
                    <a:pt x="157999" y="1835715"/>
                  </a:lnTo>
                  <a:lnTo>
                    <a:pt x="134865" y="1878005"/>
                  </a:lnTo>
                  <a:lnTo>
                    <a:pt x="110451" y="1919778"/>
                  </a:lnTo>
                  <a:lnTo>
                    <a:pt x="84758" y="1961007"/>
                  </a:lnTo>
                  <a:lnTo>
                    <a:pt x="57784" y="2001664"/>
                  </a:lnTo>
                  <a:lnTo>
                    <a:pt x="29532" y="2041720"/>
                  </a:lnTo>
                  <a:lnTo>
                    <a:pt x="0" y="2081149"/>
                  </a:lnTo>
                </a:path>
              </a:pathLst>
            </a:custGeom>
            <a:ln w="76199">
              <a:solidFill>
                <a:srgbClr val="0586B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401556" y="5556504"/>
              <a:ext cx="862965" cy="861060"/>
            </a:xfrm>
            <a:custGeom>
              <a:avLst/>
              <a:gdLst/>
              <a:ahLst/>
              <a:cxnLst/>
              <a:rect l="l" t="t" r="r" b="b"/>
              <a:pathLst>
                <a:path w="862965" h="861060">
                  <a:moveTo>
                    <a:pt x="431292" y="0"/>
                  </a:moveTo>
                  <a:lnTo>
                    <a:pt x="384288" y="2526"/>
                  </a:lnTo>
                  <a:lnTo>
                    <a:pt x="338752" y="9931"/>
                  </a:lnTo>
                  <a:lnTo>
                    <a:pt x="294948" y="21951"/>
                  </a:lnTo>
                  <a:lnTo>
                    <a:pt x="253138" y="38324"/>
                  </a:lnTo>
                  <a:lnTo>
                    <a:pt x="213585" y="58786"/>
                  </a:lnTo>
                  <a:lnTo>
                    <a:pt x="176552" y="83076"/>
                  </a:lnTo>
                  <a:lnTo>
                    <a:pt x="142301" y="110929"/>
                  </a:lnTo>
                  <a:lnTo>
                    <a:pt x="111095" y="142084"/>
                  </a:lnTo>
                  <a:lnTo>
                    <a:pt x="83198" y="176278"/>
                  </a:lnTo>
                  <a:lnTo>
                    <a:pt x="58871" y="213247"/>
                  </a:lnTo>
                  <a:lnTo>
                    <a:pt x="38378" y="252729"/>
                  </a:lnTo>
                  <a:lnTo>
                    <a:pt x="21982" y="294461"/>
                  </a:lnTo>
                  <a:lnTo>
                    <a:pt x="9945" y="338180"/>
                  </a:lnTo>
                  <a:lnTo>
                    <a:pt x="2530" y="383624"/>
                  </a:lnTo>
                  <a:lnTo>
                    <a:pt x="0" y="430530"/>
                  </a:lnTo>
                  <a:lnTo>
                    <a:pt x="2530" y="477435"/>
                  </a:lnTo>
                  <a:lnTo>
                    <a:pt x="9945" y="522879"/>
                  </a:lnTo>
                  <a:lnTo>
                    <a:pt x="21982" y="566598"/>
                  </a:lnTo>
                  <a:lnTo>
                    <a:pt x="38378" y="608330"/>
                  </a:lnTo>
                  <a:lnTo>
                    <a:pt x="58871" y="647812"/>
                  </a:lnTo>
                  <a:lnTo>
                    <a:pt x="83198" y="684781"/>
                  </a:lnTo>
                  <a:lnTo>
                    <a:pt x="111095" y="718975"/>
                  </a:lnTo>
                  <a:lnTo>
                    <a:pt x="142301" y="750130"/>
                  </a:lnTo>
                  <a:lnTo>
                    <a:pt x="176552" y="777983"/>
                  </a:lnTo>
                  <a:lnTo>
                    <a:pt x="213585" y="802273"/>
                  </a:lnTo>
                  <a:lnTo>
                    <a:pt x="253138" y="822735"/>
                  </a:lnTo>
                  <a:lnTo>
                    <a:pt x="294948" y="839108"/>
                  </a:lnTo>
                  <a:lnTo>
                    <a:pt x="338752" y="851128"/>
                  </a:lnTo>
                  <a:lnTo>
                    <a:pt x="384288" y="858533"/>
                  </a:lnTo>
                  <a:lnTo>
                    <a:pt x="431292" y="861060"/>
                  </a:lnTo>
                  <a:lnTo>
                    <a:pt x="478295" y="858533"/>
                  </a:lnTo>
                  <a:lnTo>
                    <a:pt x="523831" y="851128"/>
                  </a:lnTo>
                  <a:lnTo>
                    <a:pt x="567635" y="839108"/>
                  </a:lnTo>
                  <a:lnTo>
                    <a:pt x="609445" y="822735"/>
                  </a:lnTo>
                  <a:lnTo>
                    <a:pt x="648998" y="802273"/>
                  </a:lnTo>
                  <a:lnTo>
                    <a:pt x="686031" y="777983"/>
                  </a:lnTo>
                  <a:lnTo>
                    <a:pt x="720282" y="750130"/>
                  </a:lnTo>
                  <a:lnTo>
                    <a:pt x="751488" y="718975"/>
                  </a:lnTo>
                  <a:lnTo>
                    <a:pt x="779385" y="684781"/>
                  </a:lnTo>
                  <a:lnTo>
                    <a:pt x="803712" y="647812"/>
                  </a:lnTo>
                  <a:lnTo>
                    <a:pt x="824205" y="608330"/>
                  </a:lnTo>
                  <a:lnTo>
                    <a:pt x="840601" y="566598"/>
                  </a:lnTo>
                  <a:lnTo>
                    <a:pt x="852638" y="522879"/>
                  </a:lnTo>
                  <a:lnTo>
                    <a:pt x="860053" y="477435"/>
                  </a:lnTo>
                  <a:lnTo>
                    <a:pt x="862584" y="430530"/>
                  </a:lnTo>
                  <a:lnTo>
                    <a:pt x="860053" y="383624"/>
                  </a:lnTo>
                  <a:lnTo>
                    <a:pt x="852638" y="338180"/>
                  </a:lnTo>
                  <a:lnTo>
                    <a:pt x="840601" y="294461"/>
                  </a:lnTo>
                  <a:lnTo>
                    <a:pt x="824205" y="252729"/>
                  </a:lnTo>
                  <a:lnTo>
                    <a:pt x="803712" y="213247"/>
                  </a:lnTo>
                  <a:lnTo>
                    <a:pt x="779385" y="176278"/>
                  </a:lnTo>
                  <a:lnTo>
                    <a:pt x="751488" y="142084"/>
                  </a:lnTo>
                  <a:lnTo>
                    <a:pt x="720282" y="110929"/>
                  </a:lnTo>
                  <a:lnTo>
                    <a:pt x="686031" y="83076"/>
                  </a:lnTo>
                  <a:lnTo>
                    <a:pt x="648998" y="58786"/>
                  </a:lnTo>
                  <a:lnTo>
                    <a:pt x="609445" y="38324"/>
                  </a:lnTo>
                  <a:lnTo>
                    <a:pt x="567635" y="21951"/>
                  </a:lnTo>
                  <a:lnTo>
                    <a:pt x="523831" y="9931"/>
                  </a:lnTo>
                  <a:lnTo>
                    <a:pt x="478295" y="2526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0586B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3428" y="306451"/>
            <a:ext cx="50888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40">
                <a:solidFill>
                  <a:srgbClr val="3E3E3E"/>
                </a:solidFill>
                <a:latin typeface="Arial"/>
                <a:cs typeface="Arial"/>
              </a:rPr>
              <a:t>Management</a:t>
            </a:r>
            <a:r>
              <a:rPr dirty="0" spc="-9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0">
                <a:solidFill>
                  <a:srgbClr val="3E3E3E"/>
                </a:solidFill>
                <a:latin typeface="Arial"/>
                <a:cs typeface="Arial"/>
              </a:rPr>
              <a:t>Strategies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1871" y="760476"/>
            <a:ext cx="6120383" cy="3657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671315" y="3003804"/>
            <a:ext cx="8987155" cy="759460"/>
          </a:xfrm>
          <a:custGeom>
            <a:avLst/>
            <a:gdLst/>
            <a:ahLst/>
            <a:cxnLst/>
            <a:rect l="l" t="t" r="r" b="b"/>
            <a:pathLst>
              <a:path w="8987155" h="759460">
                <a:moveTo>
                  <a:pt x="8860536" y="0"/>
                </a:moveTo>
                <a:lnTo>
                  <a:pt x="126492" y="0"/>
                </a:lnTo>
                <a:lnTo>
                  <a:pt x="77259" y="9941"/>
                </a:lnTo>
                <a:lnTo>
                  <a:pt x="37052" y="37052"/>
                </a:lnTo>
                <a:lnTo>
                  <a:pt x="9941" y="77259"/>
                </a:lnTo>
                <a:lnTo>
                  <a:pt x="0" y="126492"/>
                </a:lnTo>
                <a:lnTo>
                  <a:pt x="0" y="632460"/>
                </a:lnTo>
                <a:lnTo>
                  <a:pt x="9941" y="681692"/>
                </a:lnTo>
                <a:lnTo>
                  <a:pt x="37052" y="721899"/>
                </a:lnTo>
                <a:lnTo>
                  <a:pt x="77259" y="749010"/>
                </a:lnTo>
                <a:lnTo>
                  <a:pt x="126492" y="758951"/>
                </a:lnTo>
                <a:lnTo>
                  <a:pt x="8860536" y="758951"/>
                </a:lnTo>
                <a:lnTo>
                  <a:pt x="8909768" y="749010"/>
                </a:lnTo>
                <a:lnTo>
                  <a:pt x="8949975" y="721899"/>
                </a:lnTo>
                <a:lnTo>
                  <a:pt x="8977086" y="681692"/>
                </a:lnTo>
                <a:lnTo>
                  <a:pt x="8987028" y="632460"/>
                </a:lnTo>
                <a:lnTo>
                  <a:pt x="8987028" y="126492"/>
                </a:lnTo>
                <a:lnTo>
                  <a:pt x="8977086" y="77259"/>
                </a:lnTo>
                <a:lnTo>
                  <a:pt x="8949975" y="37052"/>
                </a:lnTo>
                <a:lnTo>
                  <a:pt x="8909768" y="9941"/>
                </a:lnTo>
                <a:lnTo>
                  <a:pt x="8860536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72689" y="1441220"/>
            <a:ext cx="11765915" cy="210693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inherent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level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before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type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mitigation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measures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attempted.</a:t>
            </a:r>
            <a:endParaRPr sz="2200">
              <a:latin typeface="Lucida Sans Unicode"/>
              <a:cs typeface="Lucida Sans Unicode"/>
            </a:endParaRPr>
          </a:p>
          <a:p>
            <a:pPr algn="ctr" marL="3810">
              <a:lnSpc>
                <a:spcPct val="100000"/>
              </a:lnSpc>
              <a:spcBef>
                <a:spcPts val="1395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measured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using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qualitative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quantitative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analysis.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3650">
              <a:latin typeface="Lucida Sans Unicode"/>
              <a:cs typeface="Lucida Sans Unicode"/>
            </a:endParaRPr>
          </a:p>
          <a:p>
            <a:pPr algn="ctr" marR="377190">
              <a:lnSpc>
                <a:spcPct val="100000"/>
              </a:lnSpc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level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reduced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these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two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strategies: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40900" y="5794375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92367" y="4910963"/>
            <a:ext cx="862965" cy="2157730"/>
            <a:chOff x="5992367" y="4910963"/>
            <a:chExt cx="862965" cy="2157730"/>
          </a:xfrm>
        </p:grpSpPr>
        <p:sp>
          <p:nvSpPr>
            <p:cNvPr id="13" name="object 13"/>
            <p:cNvSpPr/>
            <p:nvPr/>
          </p:nvSpPr>
          <p:spPr>
            <a:xfrm>
              <a:off x="6420695" y="4949063"/>
              <a:ext cx="355600" cy="2081530"/>
            </a:xfrm>
            <a:custGeom>
              <a:avLst/>
              <a:gdLst/>
              <a:ahLst/>
              <a:cxnLst/>
              <a:rect l="l" t="t" r="r" b="b"/>
              <a:pathLst>
                <a:path w="355600" h="2081529">
                  <a:moveTo>
                    <a:pt x="351579" y="0"/>
                  </a:moveTo>
                  <a:lnTo>
                    <a:pt x="322194" y="39539"/>
                  </a:lnTo>
                  <a:lnTo>
                    <a:pt x="294091" y="79702"/>
                  </a:lnTo>
                  <a:lnTo>
                    <a:pt x="267270" y="120460"/>
                  </a:lnTo>
                  <a:lnTo>
                    <a:pt x="241731" y="161785"/>
                  </a:lnTo>
                  <a:lnTo>
                    <a:pt x="217475" y="203650"/>
                  </a:lnTo>
                  <a:lnTo>
                    <a:pt x="194500" y="246027"/>
                  </a:lnTo>
                  <a:lnTo>
                    <a:pt x="172807" y="288889"/>
                  </a:lnTo>
                  <a:lnTo>
                    <a:pt x="152395" y="332206"/>
                  </a:lnTo>
                  <a:lnTo>
                    <a:pt x="133266" y="375952"/>
                  </a:lnTo>
                  <a:lnTo>
                    <a:pt x="115418" y="420099"/>
                  </a:lnTo>
                  <a:lnTo>
                    <a:pt x="98852" y="464619"/>
                  </a:lnTo>
                  <a:lnTo>
                    <a:pt x="83567" y="509483"/>
                  </a:lnTo>
                  <a:lnTo>
                    <a:pt x="69564" y="554665"/>
                  </a:lnTo>
                  <a:lnTo>
                    <a:pt x="56842" y="600137"/>
                  </a:lnTo>
                  <a:lnTo>
                    <a:pt x="45401" y="645870"/>
                  </a:lnTo>
                  <a:lnTo>
                    <a:pt x="35242" y="691838"/>
                  </a:lnTo>
                  <a:lnTo>
                    <a:pt x="26364" y="738011"/>
                  </a:lnTo>
                  <a:lnTo>
                    <a:pt x="18767" y="784362"/>
                  </a:lnTo>
                  <a:lnTo>
                    <a:pt x="12452" y="830864"/>
                  </a:lnTo>
                  <a:lnTo>
                    <a:pt x="7417" y="877489"/>
                  </a:lnTo>
                  <a:lnTo>
                    <a:pt x="3664" y="924209"/>
                  </a:lnTo>
                  <a:lnTo>
                    <a:pt x="1191" y="970996"/>
                  </a:lnTo>
                  <a:lnTo>
                    <a:pt x="0" y="1017822"/>
                  </a:lnTo>
                  <a:lnTo>
                    <a:pt x="89" y="1064659"/>
                  </a:lnTo>
                  <a:lnTo>
                    <a:pt x="1459" y="1111480"/>
                  </a:lnTo>
                  <a:lnTo>
                    <a:pt x="4109" y="1158258"/>
                  </a:lnTo>
                  <a:lnTo>
                    <a:pt x="8041" y="1204963"/>
                  </a:lnTo>
                  <a:lnTo>
                    <a:pt x="13253" y="1251568"/>
                  </a:lnTo>
                  <a:lnTo>
                    <a:pt x="19745" y="1298046"/>
                  </a:lnTo>
                  <a:lnTo>
                    <a:pt x="27518" y="1344369"/>
                  </a:lnTo>
                  <a:lnTo>
                    <a:pt x="36571" y="1390508"/>
                  </a:lnTo>
                  <a:lnTo>
                    <a:pt x="46905" y="1436437"/>
                  </a:lnTo>
                  <a:lnTo>
                    <a:pt x="58519" y="1482127"/>
                  </a:lnTo>
                  <a:lnTo>
                    <a:pt x="71414" y="1527550"/>
                  </a:lnTo>
                  <a:lnTo>
                    <a:pt x="85588" y="1572679"/>
                  </a:lnTo>
                  <a:lnTo>
                    <a:pt x="101043" y="1617486"/>
                  </a:lnTo>
                  <a:lnTo>
                    <a:pt x="117777" y="1661942"/>
                  </a:lnTo>
                  <a:lnTo>
                    <a:pt x="135792" y="1706022"/>
                  </a:lnTo>
                  <a:lnTo>
                    <a:pt x="155087" y="1749695"/>
                  </a:lnTo>
                  <a:lnTo>
                    <a:pt x="175661" y="1792936"/>
                  </a:lnTo>
                  <a:lnTo>
                    <a:pt x="197516" y="1835715"/>
                  </a:lnTo>
                  <a:lnTo>
                    <a:pt x="220650" y="1878005"/>
                  </a:lnTo>
                  <a:lnTo>
                    <a:pt x="245064" y="1919778"/>
                  </a:lnTo>
                  <a:lnTo>
                    <a:pt x="270758" y="1961007"/>
                  </a:lnTo>
                  <a:lnTo>
                    <a:pt x="297731" y="2001664"/>
                  </a:lnTo>
                  <a:lnTo>
                    <a:pt x="325983" y="2041720"/>
                  </a:lnTo>
                  <a:lnTo>
                    <a:pt x="355516" y="2081149"/>
                  </a:lnTo>
                </a:path>
              </a:pathLst>
            </a:custGeom>
            <a:ln w="76200">
              <a:solidFill>
                <a:srgbClr val="E9AEA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92367" y="5556504"/>
              <a:ext cx="862965" cy="861060"/>
            </a:xfrm>
            <a:custGeom>
              <a:avLst/>
              <a:gdLst/>
              <a:ahLst/>
              <a:cxnLst/>
              <a:rect l="l" t="t" r="r" b="b"/>
              <a:pathLst>
                <a:path w="862965" h="861060">
                  <a:moveTo>
                    <a:pt x="431292" y="0"/>
                  </a:moveTo>
                  <a:lnTo>
                    <a:pt x="384288" y="2526"/>
                  </a:lnTo>
                  <a:lnTo>
                    <a:pt x="338752" y="9931"/>
                  </a:lnTo>
                  <a:lnTo>
                    <a:pt x="294948" y="21951"/>
                  </a:lnTo>
                  <a:lnTo>
                    <a:pt x="253138" y="38324"/>
                  </a:lnTo>
                  <a:lnTo>
                    <a:pt x="213585" y="58786"/>
                  </a:lnTo>
                  <a:lnTo>
                    <a:pt x="176552" y="83076"/>
                  </a:lnTo>
                  <a:lnTo>
                    <a:pt x="142301" y="110929"/>
                  </a:lnTo>
                  <a:lnTo>
                    <a:pt x="111095" y="142084"/>
                  </a:lnTo>
                  <a:lnTo>
                    <a:pt x="83198" y="176278"/>
                  </a:lnTo>
                  <a:lnTo>
                    <a:pt x="58871" y="213247"/>
                  </a:lnTo>
                  <a:lnTo>
                    <a:pt x="38378" y="252729"/>
                  </a:lnTo>
                  <a:lnTo>
                    <a:pt x="21982" y="294461"/>
                  </a:lnTo>
                  <a:lnTo>
                    <a:pt x="9945" y="338180"/>
                  </a:lnTo>
                  <a:lnTo>
                    <a:pt x="2530" y="383624"/>
                  </a:lnTo>
                  <a:lnTo>
                    <a:pt x="0" y="430530"/>
                  </a:lnTo>
                  <a:lnTo>
                    <a:pt x="2530" y="477435"/>
                  </a:lnTo>
                  <a:lnTo>
                    <a:pt x="9945" y="522879"/>
                  </a:lnTo>
                  <a:lnTo>
                    <a:pt x="21982" y="566598"/>
                  </a:lnTo>
                  <a:lnTo>
                    <a:pt x="38378" y="608330"/>
                  </a:lnTo>
                  <a:lnTo>
                    <a:pt x="58871" y="647812"/>
                  </a:lnTo>
                  <a:lnTo>
                    <a:pt x="83198" y="684781"/>
                  </a:lnTo>
                  <a:lnTo>
                    <a:pt x="111095" y="718975"/>
                  </a:lnTo>
                  <a:lnTo>
                    <a:pt x="142301" y="750130"/>
                  </a:lnTo>
                  <a:lnTo>
                    <a:pt x="176552" y="777983"/>
                  </a:lnTo>
                  <a:lnTo>
                    <a:pt x="213585" y="802273"/>
                  </a:lnTo>
                  <a:lnTo>
                    <a:pt x="253138" y="822735"/>
                  </a:lnTo>
                  <a:lnTo>
                    <a:pt x="294948" y="839108"/>
                  </a:lnTo>
                  <a:lnTo>
                    <a:pt x="338752" y="851128"/>
                  </a:lnTo>
                  <a:lnTo>
                    <a:pt x="384288" y="858533"/>
                  </a:lnTo>
                  <a:lnTo>
                    <a:pt x="431292" y="861060"/>
                  </a:lnTo>
                  <a:lnTo>
                    <a:pt x="478295" y="858533"/>
                  </a:lnTo>
                  <a:lnTo>
                    <a:pt x="523831" y="851128"/>
                  </a:lnTo>
                  <a:lnTo>
                    <a:pt x="567635" y="839108"/>
                  </a:lnTo>
                  <a:lnTo>
                    <a:pt x="609445" y="822735"/>
                  </a:lnTo>
                  <a:lnTo>
                    <a:pt x="648998" y="802273"/>
                  </a:lnTo>
                  <a:lnTo>
                    <a:pt x="686031" y="777983"/>
                  </a:lnTo>
                  <a:lnTo>
                    <a:pt x="720282" y="750130"/>
                  </a:lnTo>
                  <a:lnTo>
                    <a:pt x="751488" y="718975"/>
                  </a:lnTo>
                  <a:lnTo>
                    <a:pt x="779385" y="684781"/>
                  </a:lnTo>
                  <a:lnTo>
                    <a:pt x="803712" y="647812"/>
                  </a:lnTo>
                  <a:lnTo>
                    <a:pt x="824205" y="608330"/>
                  </a:lnTo>
                  <a:lnTo>
                    <a:pt x="840601" y="566598"/>
                  </a:lnTo>
                  <a:lnTo>
                    <a:pt x="852638" y="522879"/>
                  </a:lnTo>
                  <a:lnTo>
                    <a:pt x="860053" y="477435"/>
                  </a:lnTo>
                  <a:lnTo>
                    <a:pt x="862584" y="430530"/>
                  </a:lnTo>
                  <a:lnTo>
                    <a:pt x="860053" y="383624"/>
                  </a:lnTo>
                  <a:lnTo>
                    <a:pt x="852638" y="338180"/>
                  </a:lnTo>
                  <a:lnTo>
                    <a:pt x="840601" y="294461"/>
                  </a:lnTo>
                  <a:lnTo>
                    <a:pt x="824205" y="252729"/>
                  </a:lnTo>
                  <a:lnTo>
                    <a:pt x="803712" y="213247"/>
                  </a:lnTo>
                  <a:lnTo>
                    <a:pt x="779385" y="176278"/>
                  </a:lnTo>
                  <a:lnTo>
                    <a:pt x="751488" y="142084"/>
                  </a:lnTo>
                  <a:lnTo>
                    <a:pt x="720282" y="110929"/>
                  </a:lnTo>
                  <a:lnTo>
                    <a:pt x="686031" y="83076"/>
                  </a:lnTo>
                  <a:lnTo>
                    <a:pt x="648998" y="58786"/>
                  </a:lnTo>
                  <a:lnTo>
                    <a:pt x="609445" y="38324"/>
                  </a:lnTo>
                  <a:lnTo>
                    <a:pt x="567635" y="21951"/>
                  </a:lnTo>
                  <a:lnTo>
                    <a:pt x="523831" y="9931"/>
                  </a:lnTo>
                  <a:lnTo>
                    <a:pt x="478295" y="2526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E9AEA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331077" y="5794375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2461" y="5355996"/>
            <a:ext cx="4394835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5080">
              <a:lnSpc>
                <a:spcPct val="114100"/>
              </a:lnSpc>
              <a:spcBef>
                <a:spcPts val="100"/>
              </a:spcBef>
            </a:pPr>
            <a:r>
              <a:rPr dirty="0" sz="2200" spc="-25" b="1">
                <a:solidFill>
                  <a:srgbClr val="3E3E3E"/>
                </a:solidFill>
                <a:latin typeface="Arial"/>
                <a:cs typeface="Arial"/>
              </a:rPr>
              <a:t>Risk </a:t>
            </a:r>
            <a:r>
              <a:rPr dirty="0" sz="2200" spc="60" b="1">
                <a:solidFill>
                  <a:srgbClr val="3E3E3E"/>
                </a:solidFill>
                <a:latin typeface="Arial"/>
                <a:cs typeface="Arial"/>
              </a:rPr>
              <a:t>posture </a:t>
            </a:r>
            <a:r>
              <a:rPr dirty="0" sz="2200" spc="80" b="1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dirty="0" sz="2200" spc="85" b="1">
                <a:solidFill>
                  <a:srgbClr val="3E3E3E"/>
                </a:solidFill>
                <a:latin typeface="Arial"/>
                <a:cs typeface="Arial"/>
              </a:rPr>
              <a:t>prioritization </a:t>
            </a:r>
            <a:r>
              <a:rPr dirty="0" sz="2200" spc="-60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Identifi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ion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prio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itiza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ion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of 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ris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spon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op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ion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59236" y="5355996"/>
            <a:ext cx="4304665" cy="117348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2200" spc="-25" b="1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z="2200" spc="-6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85" b="1">
                <a:solidFill>
                  <a:srgbClr val="3E3E3E"/>
                </a:solidFill>
                <a:latin typeface="Arial"/>
                <a:cs typeface="Arial"/>
              </a:rPr>
              <a:t>mitigation</a:t>
            </a:r>
            <a:r>
              <a:rPr dirty="0" sz="2200" spc="-3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75" b="1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dirty="0" sz="2200" spc="-3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95" b="1">
                <a:solidFill>
                  <a:srgbClr val="3E3E3E"/>
                </a:solidFill>
                <a:latin typeface="Arial"/>
                <a:cs typeface="Arial"/>
              </a:rPr>
              <a:t>remediation</a:t>
            </a:r>
            <a:endParaRPr sz="2200">
              <a:latin typeface="Arial"/>
              <a:cs typeface="Arial"/>
            </a:endParaRPr>
          </a:p>
          <a:p>
            <a:pPr algn="ctr" marL="436245" marR="431165">
              <a:lnSpc>
                <a:spcPct val="114100"/>
              </a:lnSpc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Reductio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eff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ct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of 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ris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fact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rs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3428" y="306451"/>
            <a:ext cx="50888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40">
                <a:solidFill>
                  <a:srgbClr val="3E3E3E"/>
                </a:solidFill>
                <a:latin typeface="Arial"/>
                <a:cs typeface="Arial"/>
              </a:rPr>
              <a:t>Management</a:t>
            </a:r>
            <a:r>
              <a:rPr dirty="0" spc="-9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0">
                <a:solidFill>
                  <a:srgbClr val="3E3E3E"/>
                </a:solidFill>
                <a:latin typeface="Arial"/>
                <a:cs typeface="Arial"/>
              </a:rPr>
              <a:t>Strategies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1871" y="760476"/>
            <a:ext cx="6120383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96459" y="1618614"/>
            <a:ext cx="73240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These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strategies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aim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reducing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impact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level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risk.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73376" y="2428113"/>
            <a:ext cx="12561570" cy="3481704"/>
            <a:chOff x="1873376" y="2428113"/>
            <a:chExt cx="12561570" cy="3481704"/>
          </a:xfrm>
        </p:grpSpPr>
        <p:sp>
          <p:nvSpPr>
            <p:cNvPr id="6" name="object 6"/>
            <p:cNvSpPr/>
            <p:nvPr/>
          </p:nvSpPr>
          <p:spPr>
            <a:xfrm>
              <a:off x="1893569" y="2437638"/>
              <a:ext cx="4320540" cy="628015"/>
            </a:xfrm>
            <a:custGeom>
              <a:avLst/>
              <a:gdLst/>
              <a:ahLst/>
              <a:cxnLst/>
              <a:rect l="l" t="t" r="r" b="b"/>
              <a:pathLst>
                <a:path w="4320540" h="628014">
                  <a:moveTo>
                    <a:pt x="4215892" y="0"/>
                  </a:moveTo>
                  <a:lnTo>
                    <a:pt x="104648" y="0"/>
                  </a:lnTo>
                  <a:lnTo>
                    <a:pt x="63918" y="8225"/>
                  </a:lnTo>
                  <a:lnTo>
                    <a:pt x="30654" y="30654"/>
                  </a:lnTo>
                  <a:lnTo>
                    <a:pt x="8225" y="63918"/>
                  </a:lnTo>
                  <a:lnTo>
                    <a:pt x="0" y="104647"/>
                  </a:lnTo>
                  <a:lnTo>
                    <a:pt x="0" y="627887"/>
                  </a:lnTo>
                  <a:lnTo>
                    <a:pt x="4320540" y="627887"/>
                  </a:lnTo>
                  <a:lnTo>
                    <a:pt x="4320540" y="104647"/>
                  </a:lnTo>
                  <a:lnTo>
                    <a:pt x="4312314" y="63918"/>
                  </a:lnTo>
                  <a:lnTo>
                    <a:pt x="4289885" y="30654"/>
                  </a:lnTo>
                  <a:lnTo>
                    <a:pt x="4256621" y="8225"/>
                  </a:lnTo>
                  <a:lnTo>
                    <a:pt x="4215892" y="0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569" y="2437638"/>
              <a:ext cx="4320540" cy="628015"/>
            </a:xfrm>
            <a:custGeom>
              <a:avLst/>
              <a:gdLst/>
              <a:ahLst/>
              <a:cxnLst/>
              <a:rect l="l" t="t" r="r" b="b"/>
              <a:pathLst>
                <a:path w="4320540" h="628014">
                  <a:moveTo>
                    <a:pt x="104648" y="0"/>
                  </a:moveTo>
                  <a:lnTo>
                    <a:pt x="4215892" y="0"/>
                  </a:lnTo>
                  <a:lnTo>
                    <a:pt x="4256621" y="8225"/>
                  </a:lnTo>
                  <a:lnTo>
                    <a:pt x="4289885" y="30654"/>
                  </a:lnTo>
                  <a:lnTo>
                    <a:pt x="4312314" y="63918"/>
                  </a:lnTo>
                  <a:lnTo>
                    <a:pt x="4320540" y="104647"/>
                  </a:lnTo>
                  <a:lnTo>
                    <a:pt x="4320540" y="627887"/>
                  </a:lnTo>
                  <a:lnTo>
                    <a:pt x="0" y="627887"/>
                  </a:lnTo>
                  <a:lnTo>
                    <a:pt x="0" y="104647"/>
                  </a:lnTo>
                  <a:lnTo>
                    <a:pt x="8225" y="63918"/>
                  </a:lnTo>
                  <a:lnTo>
                    <a:pt x="30654" y="30654"/>
                  </a:lnTo>
                  <a:lnTo>
                    <a:pt x="63918" y="8225"/>
                  </a:lnTo>
                  <a:lnTo>
                    <a:pt x="104648" y="0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97963" y="2452116"/>
              <a:ext cx="4215765" cy="431800"/>
            </a:xfrm>
            <a:custGeom>
              <a:avLst/>
              <a:gdLst/>
              <a:ahLst/>
              <a:cxnLst/>
              <a:rect l="l" t="t" r="r" b="b"/>
              <a:pathLst>
                <a:path w="4215765" h="431800">
                  <a:moveTo>
                    <a:pt x="4215384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4215384" y="431291"/>
                  </a:lnTo>
                  <a:lnTo>
                    <a:pt x="4215384" y="0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82901" y="2907030"/>
              <a:ext cx="12542520" cy="2993390"/>
            </a:xfrm>
            <a:custGeom>
              <a:avLst/>
              <a:gdLst/>
              <a:ahLst/>
              <a:cxnLst/>
              <a:rect l="l" t="t" r="r" b="b"/>
              <a:pathLst>
                <a:path w="12542519" h="2993390">
                  <a:moveTo>
                    <a:pt x="12296648" y="0"/>
                  </a:moveTo>
                  <a:lnTo>
                    <a:pt x="245872" y="0"/>
                  </a:lnTo>
                  <a:lnTo>
                    <a:pt x="196328" y="4996"/>
                  </a:lnTo>
                  <a:lnTo>
                    <a:pt x="150179" y="19325"/>
                  </a:lnTo>
                  <a:lnTo>
                    <a:pt x="108415" y="41998"/>
                  </a:lnTo>
                  <a:lnTo>
                    <a:pt x="72024" y="72024"/>
                  </a:lnTo>
                  <a:lnTo>
                    <a:pt x="41998" y="108415"/>
                  </a:lnTo>
                  <a:lnTo>
                    <a:pt x="19325" y="150179"/>
                  </a:lnTo>
                  <a:lnTo>
                    <a:pt x="4996" y="196328"/>
                  </a:lnTo>
                  <a:lnTo>
                    <a:pt x="0" y="245872"/>
                  </a:lnTo>
                  <a:lnTo>
                    <a:pt x="0" y="2747264"/>
                  </a:lnTo>
                  <a:lnTo>
                    <a:pt x="4996" y="2796807"/>
                  </a:lnTo>
                  <a:lnTo>
                    <a:pt x="19325" y="2842956"/>
                  </a:lnTo>
                  <a:lnTo>
                    <a:pt x="41998" y="2884720"/>
                  </a:lnTo>
                  <a:lnTo>
                    <a:pt x="72024" y="2921111"/>
                  </a:lnTo>
                  <a:lnTo>
                    <a:pt x="108415" y="2951137"/>
                  </a:lnTo>
                  <a:lnTo>
                    <a:pt x="150179" y="2973810"/>
                  </a:lnTo>
                  <a:lnTo>
                    <a:pt x="196328" y="2988139"/>
                  </a:lnTo>
                  <a:lnTo>
                    <a:pt x="245872" y="2993136"/>
                  </a:lnTo>
                  <a:lnTo>
                    <a:pt x="12296648" y="2993136"/>
                  </a:lnTo>
                  <a:lnTo>
                    <a:pt x="12346191" y="2988139"/>
                  </a:lnTo>
                  <a:lnTo>
                    <a:pt x="12392340" y="2973810"/>
                  </a:lnTo>
                  <a:lnTo>
                    <a:pt x="12434104" y="2951137"/>
                  </a:lnTo>
                  <a:lnTo>
                    <a:pt x="12470495" y="2921111"/>
                  </a:lnTo>
                  <a:lnTo>
                    <a:pt x="12500521" y="2884720"/>
                  </a:lnTo>
                  <a:lnTo>
                    <a:pt x="12523194" y="2842956"/>
                  </a:lnTo>
                  <a:lnTo>
                    <a:pt x="12537523" y="2796807"/>
                  </a:lnTo>
                  <a:lnTo>
                    <a:pt x="12542519" y="2747264"/>
                  </a:lnTo>
                  <a:lnTo>
                    <a:pt x="12542519" y="245872"/>
                  </a:lnTo>
                  <a:lnTo>
                    <a:pt x="12537523" y="196328"/>
                  </a:lnTo>
                  <a:lnTo>
                    <a:pt x="12523194" y="150179"/>
                  </a:lnTo>
                  <a:lnTo>
                    <a:pt x="12500521" y="108415"/>
                  </a:lnTo>
                  <a:lnTo>
                    <a:pt x="12470495" y="72024"/>
                  </a:lnTo>
                  <a:lnTo>
                    <a:pt x="12434104" y="41998"/>
                  </a:lnTo>
                  <a:lnTo>
                    <a:pt x="12392340" y="19325"/>
                  </a:lnTo>
                  <a:lnTo>
                    <a:pt x="12346191" y="4996"/>
                  </a:lnTo>
                  <a:lnTo>
                    <a:pt x="12296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82901" y="2907030"/>
              <a:ext cx="12542520" cy="2993390"/>
            </a:xfrm>
            <a:custGeom>
              <a:avLst/>
              <a:gdLst/>
              <a:ahLst/>
              <a:cxnLst/>
              <a:rect l="l" t="t" r="r" b="b"/>
              <a:pathLst>
                <a:path w="12542519" h="2993390">
                  <a:moveTo>
                    <a:pt x="0" y="245872"/>
                  </a:moveTo>
                  <a:lnTo>
                    <a:pt x="4996" y="196328"/>
                  </a:lnTo>
                  <a:lnTo>
                    <a:pt x="19325" y="150179"/>
                  </a:lnTo>
                  <a:lnTo>
                    <a:pt x="41998" y="108415"/>
                  </a:lnTo>
                  <a:lnTo>
                    <a:pt x="72024" y="72024"/>
                  </a:lnTo>
                  <a:lnTo>
                    <a:pt x="108415" y="41998"/>
                  </a:lnTo>
                  <a:lnTo>
                    <a:pt x="150179" y="19325"/>
                  </a:lnTo>
                  <a:lnTo>
                    <a:pt x="196328" y="4996"/>
                  </a:lnTo>
                  <a:lnTo>
                    <a:pt x="245872" y="0"/>
                  </a:lnTo>
                  <a:lnTo>
                    <a:pt x="12296648" y="0"/>
                  </a:lnTo>
                  <a:lnTo>
                    <a:pt x="12346191" y="4996"/>
                  </a:lnTo>
                  <a:lnTo>
                    <a:pt x="12392340" y="19325"/>
                  </a:lnTo>
                  <a:lnTo>
                    <a:pt x="12434104" y="41998"/>
                  </a:lnTo>
                  <a:lnTo>
                    <a:pt x="12470495" y="72024"/>
                  </a:lnTo>
                  <a:lnTo>
                    <a:pt x="12500521" y="108415"/>
                  </a:lnTo>
                  <a:lnTo>
                    <a:pt x="12523194" y="150179"/>
                  </a:lnTo>
                  <a:lnTo>
                    <a:pt x="12537523" y="196328"/>
                  </a:lnTo>
                  <a:lnTo>
                    <a:pt x="12542519" y="245872"/>
                  </a:lnTo>
                  <a:lnTo>
                    <a:pt x="12542519" y="2747264"/>
                  </a:lnTo>
                  <a:lnTo>
                    <a:pt x="12537523" y="2796807"/>
                  </a:lnTo>
                  <a:lnTo>
                    <a:pt x="12523194" y="2842956"/>
                  </a:lnTo>
                  <a:lnTo>
                    <a:pt x="12500521" y="2884720"/>
                  </a:lnTo>
                  <a:lnTo>
                    <a:pt x="12470495" y="2921111"/>
                  </a:lnTo>
                  <a:lnTo>
                    <a:pt x="12434104" y="2951137"/>
                  </a:lnTo>
                  <a:lnTo>
                    <a:pt x="12392340" y="2973810"/>
                  </a:lnTo>
                  <a:lnTo>
                    <a:pt x="12346191" y="2988139"/>
                  </a:lnTo>
                  <a:lnTo>
                    <a:pt x="12296648" y="2993136"/>
                  </a:lnTo>
                  <a:lnTo>
                    <a:pt x="245872" y="2993136"/>
                  </a:lnTo>
                  <a:lnTo>
                    <a:pt x="196328" y="2988139"/>
                  </a:lnTo>
                  <a:lnTo>
                    <a:pt x="150179" y="2973810"/>
                  </a:lnTo>
                  <a:lnTo>
                    <a:pt x="108415" y="2951137"/>
                  </a:lnTo>
                  <a:lnTo>
                    <a:pt x="72024" y="2921111"/>
                  </a:lnTo>
                  <a:lnTo>
                    <a:pt x="41998" y="2884720"/>
                  </a:lnTo>
                  <a:lnTo>
                    <a:pt x="19325" y="2842956"/>
                  </a:lnTo>
                  <a:lnTo>
                    <a:pt x="4996" y="2796807"/>
                  </a:lnTo>
                  <a:lnTo>
                    <a:pt x="0" y="2747264"/>
                  </a:lnTo>
                  <a:lnTo>
                    <a:pt x="0" y="245872"/>
                  </a:lnTo>
                  <a:close/>
                </a:path>
              </a:pathLst>
            </a:custGeom>
            <a:ln w="19049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077592" y="2472689"/>
            <a:ext cx="10005060" cy="304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Ri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posture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nd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prio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itiza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650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identifies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prioritizes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reduce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impact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level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risk.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Regulatory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requirements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High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value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asset,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regardless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threat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likelihood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re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gh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kel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hood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Procedures,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equipment,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software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increase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likelihood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threats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Return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Investment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(ROSI)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84045" y="6215253"/>
            <a:ext cx="4339590" cy="514350"/>
            <a:chOff x="1884045" y="6215253"/>
            <a:chExt cx="4339590" cy="514350"/>
          </a:xfrm>
        </p:grpSpPr>
        <p:sp>
          <p:nvSpPr>
            <p:cNvPr id="13" name="object 13"/>
            <p:cNvSpPr/>
            <p:nvPr/>
          </p:nvSpPr>
          <p:spPr>
            <a:xfrm>
              <a:off x="1893570" y="6224778"/>
              <a:ext cx="4320540" cy="495300"/>
            </a:xfrm>
            <a:custGeom>
              <a:avLst/>
              <a:gdLst/>
              <a:ahLst/>
              <a:cxnLst/>
              <a:rect l="l" t="t" r="r" b="b"/>
              <a:pathLst>
                <a:path w="4320540" h="495300">
                  <a:moveTo>
                    <a:pt x="4237990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95300"/>
                  </a:lnTo>
                  <a:lnTo>
                    <a:pt x="4320540" y="495300"/>
                  </a:lnTo>
                  <a:lnTo>
                    <a:pt x="4320540" y="82550"/>
                  </a:lnTo>
                  <a:lnTo>
                    <a:pt x="4314053" y="50417"/>
                  </a:lnTo>
                  <a:lnTo>
                    <a:pt x="4296362" y="24177"/>
                  </a:lnTo>
                  <a:lnTo>
                    <a:pt x="4270122" y="6486"/>
                  </a:lnTo>
                  <a:lnTo>
                    <a:pt x="4237990" y="0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93570" y="6224778"/>
              <a:ext cx="4320540" cy="495300"/>
            </a:xfrm>
            <a:custGeom>
              <a:avLst/>
              <a:gdLst/>
              <a:ahLst/>
              <a:cxnLst/>
              <a:rect l="l" t="t" r="r" b="b"/>
              <a:pathLst>
                <a:path w="4320540" h="495300">
                  <a:moveTo>
                    <a:pt x="82550" y="0"/>
                  </a:moveTo>
                  <a:lnTo>
                    <a:pt x="4237990" y="0"/>
                  </a:lnTo>
                  <a:lnTo>
                    <a:pt x="4270122" y="6486"/>
                  </a:lnTo>
                  <a:lnTo>
                    <a:pt x="4296362" y="24177"/>
                  </a:lnTo>
                  <a:lnTo>
                    <a:pt x="4314053" y="50417"/>
                  </a:lnTo>
                  <a:lnTo>
                    <a:pt x="4320540" y="82550"/>
                  </a:lnTo>
                  <a:lnTo>
                    <a:pt x="4320540" y="495300"/>
                  </a:lnTo>
                  <a:lnTo>
                    <a:pt x="0" y="495300"/>
                  </a:lnTo>
                  <a:lnTo>
                    <a:pt x="0" y="82550"/>
                  </a:ln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close/>
                </a:path>
              </a:pathLst>
            </a:custGeom>
            <a:ln w="19050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97964" y="6240780"/>
              <a:ext cx="4215765" cy="429895"/>
            </a:xfrm>
            <a:custGeom>
              <a:avLst/>
              <a:gdLst/>
              <a:ahLst/>
              <a:cxnLst/>
              <a:rect l="l" t="t" r="r" b="b"/>
              <a:pathLst>
                <a:path w="4215765" h="429895">
                  <a:moveTo>
                    <a:pt x="4215384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4215384" y="429768"/>
                  </a:lnTo>
                  <a:lnTo>
                    <a:pt x="4215384" y="0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077592" y="6260972"/>
            <a:ext cx="39617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Ri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miti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emedia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73376" y="6684644"/>
            <a:ext cx="12561570" cy="1099820"/>
            <a:chOff x="1873376" y="6684644"/>
            <a:chExt cx="12561570" cy="1099820"/>
          </a:xfrm>
        </p:grpSpPr>
        <p:sp>
          <p:nvSpPr>
            <p:cNvPr id="18" name="object 18"/>
            <p:cNvSpPr/>
            <p:nvPr/>
          </p:nvSpPr>
          <p:spPr>
            <a:xfrm>
              <a:off x="1882901" y="6694169"/>
              <a:ext cx="12542520" cy="1080770"/>
            </a:xfrm>
            <a:custGeom>
              <a:avLst/>
              <a:gdLst/>
              <a:ahLst/>
              <a:cxnLst/>
              <a:rect l="l" t="t" r="r" b="b"/>
              <a:pathLst>
                <a:path w="12542519" h="1080770">
                  <a:moveTo>
                    <a:pt x="12453746" y="0"/>
                  </a:moveTo>
                  <a:lnTo>
                    <a:pt x="88773" y="0"/>
                  </a:lnTo>
                  <a:lnTo>
                    <a:pt x="54221" y="6977"/>
                  </a:lnTo>
                  <a:lnTo>
                    <a:pt x="26003" y="26003"/>
                  </a:lnTo>
                  <a:lnTo>
                    <a:pt x="6977" y="54221"/>
                  </a:lnTo>
                  <a:lnTo>
                    <a:pt x="0" y="88772"/>
                  </a:lnTo>
                  <a:lnTo>
                    <a:pt x="0" y="991742"/>
                  </a:lnTo>
                  <a:lnTo>
                    <a:pt x="6977" y="1026294"/>
                  </a:lnTo>
                  <a:lnTo>
                    <a:pt x="26003" y="1054512"/>
                  </a:lnTo>
                  <a:lnTo>
                    <a:pt x="54221" y="1073538"/>
                  </a:lnTo>
                  <a:lnTo>
                    <a:pt x="88773" y="1080515"/>
                  </a:lnTo>
                  <a:lnTo>
                    <a:pt x="12453746" y="1080515"/>
                  </a:lnTo>
                  <a:lnTo>
                    <a:pt x="12488298" y="1073538"/>
                  </a:lnTo>
                  <a:lnTo>
                    <a:pt x="12516516" y="1054512"/>
                  </a:lnTo>
                  <a:lnTo>
                    <a:pt x="12535542" y="1026294"/>
                  </a:lnTo>
                  <a:lnTo>
                    <a:pt x="12542519" y="991742"/>
                  </a:lnTo>
                  <a:lnTo>
                    <a:pt x="12542519" y="88772"/>
                  </a:lnTo>
                  <a:lnTo>
                    <a:pt x="12535542" y="54221"/>
                  </a:lnTo>
                  <a:lnTo>
                    <a:pt x="12516516" y="26003"/>
                  </a:lnTo>
                  <a:lnTo>
                    <a:pt x="12488298" y="6977"/>
                  </a:lnTo>
                  <a:lnTo>
                    <a:pt x="12453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82901" y="6694169"/>
              <a:ext cx="12542520" cy="1080770"/>
            </a:xfrm>
            <a:custGeom>
              <a:avLst/>
              <a:gdLst/>
              <a:ahLst/>
              <a:cxnLst/>
              <a:rect l="l" t="t" r="r" b="b"/>
              <a:pathLst>
                <a:path w="12542519" h="1080770">
                  <a:moveTo>
                    <a:pt x="0" y="88772"/>
                  </a:moveTo>
                  <a:lnTo>
                    <a:pt x="6977" y="54221"/>
                  </a:lnTo>
                  <a:lnTo>
                    <a:pt x="26003" y="26003"/>
                  </a:lnTo>
                  <a:lnTo>
                    <a:pt x="54221" y="6977"/>
                  </a:lnTo>
                  <a:lnTo>
                    <a:pt x="88773" y="0"/>
                  </a:lnTo>
                  <a:lnTo>
                    <a:pt x="12453746" y="0"/>
                  </a:lnTo>
                  <a:lnTo>
                    <a:pt x="12488298" y="6977"/>
                  </a:lnTo>
                  <a:lnTo>
                    <a:pt x="12516516" y="26003"/>
                  </a:lnTo>
                  <a:lnTo>
                    <a:pt x="12535542" y="54221"/>
                  </a:lnTo>
                  <a:lnTo>
                    <a:pt x="12542519" y="88772"/>
                  </a:lnTo>
                  <a:lnTo>
                    <a:pt x="12542519" y="991742"/>
                  </a:lnTo>
                  <a:lnTo>
                    <a:pt x="12535542" y="1026294"/>
                  </a:lnTo>
                  <a:lnTo>
                    <a:pt x="12516516" y="1054512"/>
                  </a:lnTo>
                  <a:lnTo>
                    <a:pt x="12488298" y="1073538"/>
                  </a:lnTo>
                  <a:lnTo>
                    <a:pt x="12453746" y="1080515"/>
                  </a:lnTo>
                  <a:lnTo>
                    <a:pt x="88773" y="1080515"/>
                  </a:lnTo>
                  <a:lnTo>
                    <a:pt x="54221" y="1073538"/>
                  </a:lnTo>
                  <a:lnTo>
                    <a:pt x="26003" y="1054512"/>
                  </a:lnTo>
                  <a:lnTo>
                    <a:pt x="6977" y="1026294"/>
                  </a:lnTo>
                  <a:lnTo>
                    <a:pt x="0" y="991742"/>
                  </a:lnTo>
                  <a:lnTo>
                    <a:pt x="0" y="88772"/>
                  </a:lnTo>
                  <a:close/>
                </a:path>
              </a:pathLst>
            </a:custGeom>
            <a:ln w="19050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077592" y="7038593"/>
            <a:ext cx="88157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deploys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countermeasures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reduce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likelihood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impact,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both.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250" y="4045458"/>
            <a:ext cx="6390640" cy="2970530"/>
          </a:xfrm>
          <a:custGeom>
            <a:avLst/>
            <a:gdLst/>
            <a:ahLst/>
            <a:cxnLst/>
            <a:rect l="l" t="t" r="r" b="b"/>
            <a:pathLst>
              <a:path w="6390640" h="2970529">
                <a:moveTo>
                  <a:pt x="0" y="495045"/>
                </a:moveTo>
                <a:lnTo>
                  <a:pt x="2265" y="447365"/>
                </a:lnTo>
                <a:lnTo>
                  <a:pt x="8925" y="400968"/>
                </a:lnTo>
                <a:lnTo>
                  <a:pt x="19771" y="356062"/>
                </a:lnTo>
                <a:lnTo>
                  <a:pt x="34596" y="312853"/>
                </a:lnTo>
                <a:lnTo>
                  <a:pt x="53192" y="271550"/>
                </a:lnTo>
                <a:lnTo>
                  <a:pt x="75352" y="232359"/>
                </a:lnTo>
                <a:lnTo>
                  <a:pt x="100870" y="195489"/>
                </a:lnTo>
                <a:lnTo>
                  <a:pt x="129536" y="161145"/>
                </a:lnTo>
                <a:lnTo>
                  <a:pt x="161145" y="129536"/>
                </a:lnTo>
                <a:lnTo>
                  <a:pt x="195489" y="100870"/>
                </a:lnTo>
                <a:lnTo>
                  <a:pt x="232359" y="75352"/>
                </a:lnTo>
                <a:lnTo>
                  <a:pt x="271550" y="53192"/>
                </a:lnTo>
                <a:lnTo>
                  <a:pt x="312853" y="34596"/>
                </a:lnTo>
                <a:lnTo>
                  <a:pt x="356062" y="19771"/>
                </a:lnTo>
                <a:lnTo>
                  <a:pt x="400968" y="8925"/>
                </a:lnTo>
                <a:lnTo>
                  <a:pt x="447365" y="2265"/>
                </a:lnTo>
                <a:lnTo>
                  <a:pt x="495045" y="0"/>
                </a:lnTo>
                <a:lnTo>
                  <a:pt x="5895085" y="0"/>
                </a:lnTo>
                <a:lnTo>
                  <a:pt x="5942766" y="2265"/>
                </a:lnTo>
                <a:lnTo>
                  <a:pt x="5989163" y="8925"/>
                </a:lnTo>
                <a:lnTo>
                  <a:pt x="6034069" y="19771"/>
                </a:lnTo>
                <a:lnTo>
                  <a:pt x="6077278" y="34596"/>
                </a:lnTo>
                <a:lnTo>
                  <a:pt x="6118581" y="53192"/>
                </a:lnTo>
                <a:lnTo>
                  <a:pt x="6157772" y="75352"/>
                </a:lnTo>
                <a:lnTo>
                  <a:pt x="6194642" y="100870"/>
                </a:lnTo>
                <a:lnTo>
                  <a:pt x="6228986" y="129536"/>
                </a:lnTo>
                <a:lnTo>
                  <a:pt x="6260595" y="161145"/>
                </a:lnTo>
                <a:lnTo>
                  <a:pt x="6289261" y="195489"/>
                </a:lnTo>
                <a:lnTo>
                  <a:pt x="6314779" y="232359"/>
                </a:lnTo>
                <a:lnTo>
                  <a:pt x="6336939" y="271550"/>
                </a:lnTo>
                <a:lnTo>
                  <a:pt x="6355535" y="312853"/>
                </a:lnTo>
                <a:lnTo>
                  <a:pt x="6370360" y="356062"/>
                </a:lnTo>
                <a:lnTo>
                  <a:pt x="6381206" y="400968"/>
                </a:lnTo>
                <a:lnTo>
                  <a:pt x="6387866" y="447365"/>
                </a:lnTo>
                <a:lnTo>
                  <a:pt x="6390132" y="495045"/>
                </a:lnTo>
                <a:lnTo>
                  <a:pt x="6390132" y="2475229"/>
                </a:lnTo>
                <a:lnTo>
                  <a:pt x="6387866" y="2522910"/>
                </a:lnTo>
                <a:lnTo>
                  <a:pt x="6381206" y="2569307"/>
                </a:lnTo>
                <a:lnTo>
                  <a:pt x="6370360" y="2614213"/>
                </a:lnTo>
                <a:lnTo>
                  <a:pt x="6355535" y="2657422"/>
                </a:lnTo>
                <a:lnTo>
                  <a:pt x="6336939" y="2698725"/>
                </a:lnTo>
                <a:lnTo>
                  <a:pt x="6314779" y="2737916"/>
                </a:lnTo>
                <a:lnTo>
                  <a:pt x="6289261" y="2774786"/>
                </a:lnTo>
                <a:lnTo>
                  <a:pt x="6260595" y="2809130"/>
                </a:lnTo>
                <a:lnTo>
                  <a:pt x="6228986" y="2840739"/>
                </a:lnTo>
                <a:lnTo>
                  <a:pt x="6194642" y="2869405"/>
                </a:lnTo>
                <a:lnTo>
                  <a:pt x="6157772" y="2894923"/>
                </a:lnTo>
                <a:lnTo>
                  <a:pt x="6118581" y="2917083"/>
                </a:lnTo>
                <a:lnTo>
                  <a:pt x="6077278" y="2935679"/>
                </a:lnTo>
                <a:lnTo>
                  <a:pt x="6034069" y="2950504"/>
                </a:lnTo>
                <a:lnTo>
                  <a:pt x="5989163" y="2961350"/>
                </a:lnTo>
                <a:lnTo>
                  <a:pt x="5942766" y="2968010"/>
                </a:lnTo>
                <a:lnTo>
                  <a:pt x="5895085" y="2970275"/>
                </a:lnTo>
                <a:lnTo>
                  <a:pt x="495045" y="2970275"/>
                </a:lnTo>
                <a:lnTo>
                  <a:pt x="447365" y="2968010"/>
                </a:lnTo>
                <a:lnTo>
                  <a:pt x="400968" y="2961350"/>
                </a:lnTo>
                <a:lnTo>
                  <a:pt x="356062" y="2950504"/>
                </a:lnTo>
                <a:lnTo>
                  <a:pt x="312853" y="2935679"/>
                </a:lnTo>
                <a:lnTo>
                  <a:pt x="271550" y="2917083"/>
                </a:lnTo>
                <a:lnTo>
                  <a:pt x="232359" y="2894923"/>
                </a:lnTo>
                <a:lnTo>
                  <a:pt x="195489" y="2869405"/>
                </a:lnTo>
                <a:lnTo>
                  <a:pt x="161145" y="2840739"/>
                </a:lnTo>
                <a:lnTo>
                  <a:pt x="129536" y="2809130"/>
                </a:lnTo>
                <a:lnTo>
                  <a:pt x="100870" y="2774786"/>
                </a:lnTo>
                <a:lnTo>
                  <a:pt x="75352" y="2737916"/>
                </a:lnTo>
                <a:lnTo>
                  <a:pt x="53192" y="2698725"/>
                </a:lnTo>
                <a:lnTo>
                  <a:pt x="34596" y="2657422"/>
                </a:lnTo>
                <a:lnTo>
                  <a:pt x="19771" y="2614213"/>
                </a:lnTo>
                <a:lnTo>
                  <a:pt x="8925" y="2569307"/>
                </a:lnTo>
                <a:lnTo>
                  <a:pt x="2265" y="2522910"/>
                </a:lnTo>
                <a:lnTo>
                  <a:pt x="0" y="2475229"/>
                </a:lnTo>
                <a:lnTo>
                  <a:pt x="0" y="495045"/>
                </a:lnTo>
                <a:close/>
              </a:path>
            </a:pathLst>
          </a:custGeom>
          <a:ln w="28574">
            <a:solidFill>
              <a:srgbClr val="007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93189" y="5095349"/>
            <a:ext cx="5844540" cy="79184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means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stop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doing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risk-bearing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activities.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not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cr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di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le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op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ion.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65040" y="306451"/>
            <a:ext cx="67233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5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30">
                <a:solidFill>
                  <a:srgbClr val="3E3E3E"/>
                </a:solidFill>
                <a:latin typeface="Arial"/>
                <a:cs typeface="Arial"/>
              </a:rPr>
              <a:t>Avoidance</a:t>
            </a:r>
            <a:r>
              <a:rPr dirty="0" spc="-4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pc="-5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25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5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60">
                <a:solidFill>
                  <a:srgbClr val="3E3E3E"/>
                </a:solidFill>
                <a:latin typeface="Arial"/>
                <a:cs typeface="Arial"/>
              </a:rPr>
              <a:t>Transference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2088" y="760476"/>
            <a:ext cx="8782812" cy="365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56657" y="1578355"/>
            <a:ext cx="57378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basic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meth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ds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ris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managemen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e: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9088" y="3552444"/>
            <a:ext cx="4410710" cy="984885"/>
          </a:xfrm>
          <a:custGeom>
            <a:avLst/>
            <a:gdLst/>
            <a:ahLst/>
            <a:cxnLst/>
            <a:rect l="l" t="t" r="r" b="b"/>
            <a:pathLst>
              <a:path w="4410709" h="984885">
                <a:moveTo>
                  <a:pt x="4246371" y="0"/>
                </a:moveTo>
                <a:lnTo>
                  <a:pt x="164084" y="0"/>
                </a:lnTo>
                <a:lnTo>
                  <a:pt x="120444" y="5857"/>
                </a:lnTo>
                <a:lnTo>
                  <a:pt x="81242" y="22389"/>
                </a:lnTo>
                <a:lnTo>
                  <a:pt x="48037" y="48037"/>
                </a:lnTo>
                <a:lnTo>
                  <a:pt x="22389" y="81242"/>
                </a:lnTo>
                <a:lnTo>
                  <a:pt x="5857" y="120444"/>
                </a:lnTo>
                <a:lnTo>
                  <a:pt x="0" y="164083"/>
                </a:lnTo>
                <a:lnTo>
                  <a:pt x="0" y="820419"/>
                </a:lnTo>
                <a:lnTo>
                  <a:pt x="5857" y="864059"/>
                </a:lnTo>
                <a:lnTo>
                  <a:pt x="22389" y="903261"/>
                </a:lnTo>
                <a:lnTo>
                  <a:pt x="48037" y="936466"/>
                </a:lnTo>
                <a:lnTo>
                  <a:pt x="81242" y="962114"/>
                </a:lnTo>
                <a:lnTo>
                  <a:pt x="120444" y="978646"/>
                </a:lnTo>
                <a:lnTo>
                  <a:pt x="164084" y="984503"/>
                </a:lnTo>
                <a:lnTo>
                  <a:pt x="4246371" y="984503"/>
                </a:lnTo>
                <a:lnTo>
                  <a:pt x="4290011" y="978646"/>
                </a:lnTo>
                <a:lnTo>
                  <a:pt x="4329213" y="962114"/>
                </a:lnTo>
                <a:lnTo>
                  <a:pt x="4362418" y="936466"/>
                </a:lnTo>
                <a:lnTo>
                  <a:pt x="4388066" y="903261"/>
                </a:lnTo>
                <a:lnTo>
                  <a:pt x="4404598" y="864059"/>
                </a:lnTo>
                <a:lnTo>
                  <a:pt x="4410456" y="820419"/>
                </a:lnTo>
                <a:lnTo>
                  <a:pt x="4410456" y="164083"/>
                </a:lnTo>
                <a:lnTo>
                  <a:pt x="4404598" y="120444"/>
                </a:lnTo>
                <a:lnTo>
                  <a:pt x="4388066" y="81242"/>
                </a:lnTo>
                <a:lnTo>
                  <a:pt x="4362418" y="48037"/>
                </a:lnTo>
                <a:lnTo>
                  <a:pt x="4329213" y="22389"/>
                </a:lnTo>
                <a:lnTo>
                  <a:pt x="4290011" y="5857"/>
                </a:lnTo>
                <a:lnTo>
                  <a:pt x="4246371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0573" y="3851224"/>
            <a:ext cx="19653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Avo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ance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2845" y="4045458"/>
            <a:ext cx="6390640" cy="2970530"/>
          </a:xfrm>
          <a:custGeom>
            <a:avLst/>
            <a:gdLst/>
            <a:ahLst/>
            <a:cxnLst/>
            <a:rect l="l" t="t" r="r" b="b"/>
            <a:pathLst>
              <a:path w="6390640" h="2970529">
                <a:moveTo>
                  <a:pt x="0" y="495045"/>
                </a:moveTo>
                <a:lnTo>
                  <a:pt x="2265" y="447365"/>
                </a:lnTo>
                <a:lnTo>
                  <a:pt x="8925" y="400968"/>
                </a:lnTo>
                <a:lnTo>
                  <a:pt x="19771" y="356062"/>
                </a:lnTo>
                <a:lnTo>
                  <a:pt x="34596" y="312853"/>
                </a:lnTo>
                <a:lnTo>
                  <a:pt x="53192" y="271550"/>
                </a:lnTo>
                <a:lnTo>
                  <a:pt x="75352" y="232359"/>
                </a:lnTo>
                <a:lnTo>
                  <a:pt x="100870" y="195489"/>
                </a:lnTo>
                <a:lnTo>
                  <a:pt x="129536" y="161145"/>
                </a:lnTo>
                <a:lnTo>
                  <a:pt x="161145" y="129536"/>
                </a:lnTo>
                <a:lnTo>
                  <a:pt x="195489" y="100870"/>
                </a:lnTo>
                <a:lnTo>
                  <a:pt x="232359" y="75352"/>
                </a:lnTo>
                <a:lnTo>
                  <a:pt x="271550" y="53192"/>
                </a:lnTo>
                <a:lnTo>
                  <a:pt x="312853" y="34596"/>
                </a:lnTo>
                <a:lnTo>
                  <a:pt x="356062" y="19771"/>
                </a:lnTo>
                <a:lnTo>
                  <a:pt x="400968" y="8925"/>
                </a:lnTo>
                <a:lnTo>
                  <a:pt x="447365" y="2265"/>
                </a:lnTo>
                <a:lnTo>
                  <a:pt x="495046" y="0"/>
                </a:lnTo>
                <a:lnTo>
                  <a:pt x="5895086" y="0"/>
                </a:lnTo>
                <a:lnTo>
                  <a:pt x="5942766" y="2265"/>
                </a:lnTo>
                <a:lnTo>
                  <a:pt x="5989163" y="8925"/>
                </a:lnTo>
                <a:lnTo>
                  <a:pt x="6034069" y="19771"/>
                </a:lnTo>
                <a:lnTo>
                  <a:pt x="6077278" y="34596"/>
                </a:lnTo>
                <a:lnTo>
                  <a:pt x="6118581" y="53192"/>
                </a:lnTo>
                <a:lnTo>
                  <a:pt x="6157772" y="75352"/>
                </a:lnTo>
                <a:lnTo>
                  <a:pt x="6194642" y="100870"/>
                </a:lnTo>
                <a:lnTo>
                  <a:pt x="6228986" y="129536"/>
                </a:lnTo>
                <a:lnTo>
                  <a:pt x="6260595" y="161145"/>
                </a:lnTo>
                <a:lnTo>
                  <a:pt x="6289261" y="195489"/>
                </a:lnTo>
                <a:lnTo>
                  <a:pt x="6314779" y="232359"/>
                </a:lnTo>
                <a:lnTo>
                  <a:pt x="6336939" y="271550"/>
                </a:lnTo>
                <a:lnTo>
                  <a:pt x="6355535" y="312853"/>
                </a:lnTo>
                <a:lnTo>
                  <a:pt x="6370360" y="356062"/>
                </a:lnTo>
                <a:lnTo>
                  <a:pt x="6381206" y="400968"/>
                </a:lnTo>
                <a:lnTo>
                  <a:pt x="6387866" y="447365"/>
                </a:lnTo>
                <a:lnTo>
                  <a:pt x="6390132" y="495045"/>
                </a:lnTo>
                <a:lnTo>
                  <a:pt x="6390132" y="2475229"/>
                </a:lnTo>
                <a:lnTo>
                  <a:pt x="6387866" y="2522910"/>
                </a:lnTo>
                <a:lnTo>
                  <a:pt x="6381206" y="2569307"/>
                </a:lnTo>
                <a:lnTo>
                  <a:pt x="6370360" y="2614213"/>
                </a:lnTo>
                <a:lnTo>
                  <a:pt x="6355535" y="2657422"/>
                </a:lnTo>
                <a:lnTo>
                  <a:pt x="6336939" y="2698725"/>
                </a:lnTo>
                <a:lnTo>
                  <a:pt x="6314779" y="2737916"/>
                </a:lnTo>
                <a:lnTo>
                  <a:pt x="6289261" y="2774786"/>
                </a:lnTo>
                <a:lnTo>
                  <a:pt x="6260595" y="2809130"/>
                </a:lnTo>
                <a:lnTo>
                  <a:pt x="6228986" y="2840739"/>
                </a:lnTo>
                <a:lnTo>
                  <a:pt x="6194642" y="2869405"/>
                </a:lnTo>
                <a:lnTo>
                  <a:pt x="6157772" y="2894923"/>
                </a:lnTo>
                <a:lnTo>
                  <a:pt x="6118581" y="2917083"/>
                </a:lnTo>
                <a:lnTo>
                  <a:pt x="6077278" y="2935679"/>
                </a:lnTo>
                <a:lnTo>
                  <a:pt x="6034069" y="2950504"/>
                </a:lnTo>
                <a:lnTo>
                  <a:pt x="5989163" y="2961350"/>
                </a:lnTo>
                <a:lnTo>
                  <a:pt x="5942766" y="2968010"/>
                </a:lnTo>
                <a:lnTo>
                  <a:pt x="5895086" y="2970275"/>
                </a:lnTo>
                <a:lnTo>
                  <a:pt x="495046" y="2970275"/>
                </a:lnTo>
                <a:lnTo>
                  <a:pt x="447365" y="2968010"/>
                </a:lnTo>
                <a:lnTo>
                  <a:pt x="400968" y="2961350"/>
                </a:lnTo>
                <a:lnTo>
                  <a:pt x="356062" y="2950504"/>
                </a:lnTo>
                <a:lnTo>
                  <a:pt x="312853" y="2935679"/>
                </a:lnTo>
                <a:lnTo>
                  <a:pt x="271550" y="2917083"/>
                </a:lnTo>
                <a:lnTo>
                  <a:pt x="232359" y="2894923"/>
                </a:lnTo>
                <a:lnTo>
                  <a:pt x="195489" y="2869405"/>
                </a:lnTo>
                <a:lnTo>
                  <a:pt x="161145" y="2840739"/>
                </a:lnTo>
                <a:lnTo>
                  <a:pt x="129536" y="2809130"/>
                </a:lnTo>
                <a:lnTo>
                  <a:pt x="100870" y="2774786"/>
                </a:lnTo>
                <a:lnTo>
                  <a:pt x="75352" y="2737916"/>
                </a:lnTo>
                <a:lnTo>
                  <a:pt x="53192" y="2698725"/>
                </a:lnTo>
                <a:lnTo>
                  <a:pt x="34596" y="2657422"/>
                </a:lnTo>
                <a:lnTo>
                  <a:pt x="19771" y="2614213"/>
                </a:lnTo>
                <a:lnTo>
                  <a:pt x="8925" y="2569307"/>
                </a:lnTo>
                <a:lnTo>
                  <a:pt x="2265" y="2522910"/>
                </a:lnTo>
                <a:lnTo>
                  <a:pt x="0" y="2475229"/>
                </a:lnTo>
                <a:lnTo>
                  <a:pt x="0" y="495045"/>
                </a:lnTo>
                <a:close/>
              </a:path>
            </a:pathLst>
          </a:custGeom>
          <a:ln w="28574">
            <a:solidFill>
              <a:srgbClr val="EE63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567166" y="4714240"/>
            <a:ext cx="5520690" cy="15557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mean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ansfer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ris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thir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par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y.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uses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cybersecurity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insurance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endParaRPr sz="22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375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pro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ctio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gai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risk.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mit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ansfer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nce.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79635" y="3552444"/>
            <a:ext cx="4410710" cy="984885"/>
          </a:xfrm>
          <a:custGeom>
            <a:avLst/>
            <a:gdLst/>
            <a:ahLst/>
            <a:cxnLst/>
            <a:rect l="l" t="t" r="r" b="b"/>
            <a:pathLst>
              <a:path w="4410709" h="984885">
                <a:moveTo>
                  <a:pt x="4246372" y="0"/>
                </a:moveTo>
                <a:lnTo>
                  <a:pt x="164084" y="0"/>
                </a:lnTo>
                <a:lnTo>
                  <a:pt x="120444" y="5857"/>
                </a:lnTo>
                <a:lnTo>
                  <a:pt x="81242" y="22389"/>
                </a:lnTo>
                <a:lnTo>
                  <a:pt x="48037" y="48037"/>
                </a:lnTo>
                <a:lnTo>
                  <a:pt x="22389" y="81242"/>
                </a:lnTo>
                <a:lnTo>
                  <a:pt x="5857" y="120444"/>
                </a:lnTo>
                <a:lnTo>
                  <a:pt x="0" y="164083"/>
                </a:lnTo>
                <a:lnTo>
                  <a:pt x="0" y="820419"/>
                </a:lnTo>
                <a:lnTo>
                  <a:pt x="5857" y="864059"/>
                </a:lnTo>
                <a:lnTo>
                  <a:pt x="22389" y="903261"/>
                </a:lnTo>
                <a:lnTo>
                  <a:pt x="48037" y="936466"/>
                </a:lnTo>
                <a:lnTo>
                  <a:pt x="81242" y="962114"/>
                </a:lnTo>
                <a:lnTo>
                  <a:pt x="120444" y="978646"/>
                </a:lnTo>
                <a:lnTo>
                  <a:pt x="164084" y="984503"/>
                </a:lnTo>
                <a:lnTo>
                  <a:pt x="4246372" y="984503"/>
                </a:lnTo>
                <a:lnTo>
                  <a:pt x="4290011" y="978646"/>
                </a:lnTo>
                <a:lnTo>
                  <a:pt x="4329213" y="962114"/>
                </a:lnTo>
                <a:lnTo>
                  <a:pt x="4362418" y="936466"/>
                </a:lnTo>
                <a:lnTo>
                  <a:pt x="4388066" y="903261"/>
                </a:lnTo>
                <a:lnTo>
                  <a:pt x="4404598" y="864059"/>
                </a:lnTo>
                <a:lnTo>
                  <a:pt x="4410456" y="820419"/>
                </a:lnTo>
                <a:lnTo>
                  <a:pt x="4410456" y="164083"/>
                </a:lnTo>
                <a:lnTo>
                  <a:pt x="4404598" y="120444"/>
                </a:lnTo>
                <a:lnTo>
                  <a:pt x="4388066" y="81242"/>
                </a:lnTo>
                <a:lnTo>
                  <a:pt x="4362418" y="48037"/>
                </a:lnTo>
                <a:lnTo>
                  <a:pt x="4329213" y="22389"/>
                </a:lnTo>
                <a:lnTo>
                  <a:pt x="4290011" y="5857"/>
                </a:lnTo>
                <a:lnTo>
                  <a:pt x="4246372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318750" y="3849065"/>
            <a:ext cx="23323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Tran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fere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9840" y="306451"/>
            <a:ext cx="6115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30">
                <a:solidFill>
                  <a:srgbClr val="3E3E3E"/>
                </a:solidFill>
                <a:latin typeface="Arial"/>
                <a:cs typeface="Arial"/>
              </a:rPr>
              <a:t>Acceptance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Appetite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6888" y="760476"/>
            <a:ext cx="8279892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47010" y="4962905"/>
            <a:ext cx="3035300" cy="10325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 indent="2540">
              <a:lnSpc>
                <a:spcPct val="100299"/>
              </a:lnSpc>
              <a:spcBef>
                <a:spcPts val="85"/>
              </a:spcBef>
            </a:pP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Manage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loss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of 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countermeasure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effectiveness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over</a:t>
            </a:r>
            <a:r>
              <a:rPr dirty="0" sz="22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time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1775" y="4836667"/>
            <a:ext cx="18656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solidFill>
                  <a:srgbClr val="3E3E3E"/>
                </a:solidFill>
                <a:latin typeface="Arial"/>
                <a:cs typeface="Arial"/>
              </a:rPr>
              <a:t>Residual</a:t>
            </a:r>
            <a:r>
              <a:rPr dirty="0" sz="2200" spc="-10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3510" y="5171338"/>
            <a:ext cx="304038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" marR="5080" indent="-21590">
              <a:lnSpc>
                <a:spcPct val="114100"/>
              </a:lnSpc>
              <a:spcBef>
                <a:spcPts val="100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Evaluate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likelihood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6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impact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after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mitigation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94613" y="3889502"/>
            <a:ext cx="2099310" cy="1457325"/>
            <a:chOff x="7194613" y="3889502"/>
            <a:chExt cx="2099310" cy="1457325"/>
          </a:xfrm>
        </p:grpSpPr>
        <p:sp>
          <p:nvSpPr>
            <p:cNvPr id="8" name="object 8"/>
            <p:cNvSpPr/>
            <p:nvPr/>
          </p:nvSpPr>
          <p:spPr>
            <a:xfrm>
              <a:off x="7199376" y="4626864"/>
              <a:ext cx="1045844" cy="715010"/>
            </a:xfrm>
            <a:custGeom>
              <a:avLst/>
              <a:gdLst/>
              <a:ahLst/>
              <a:cxnLst/>
              <a:rect l="l" t="t" r="r" b="b"/>
              <a:pathLst>
                <a:path w="1045845" h="715010">
                  <a:moveTo>
                    <a:pt x="0" y="0"/>
                  </a:moveTo>
                  <a:lnTo>
                    <a:pt x="0" y="190500"/>
                  </a:lnTo>
                  <a:lnTo>
                    <a:pt x="1045464" y="714756"/>
                  </a:lnTo>
                  <a:lnTo>
                    <a:pt x="1045464" y="525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99376" y="4626864"/>
              <a:ext cx="1045844" cy="715010"/>
            </a:xfrm>
            <a:custGeom>
              <a:avLst/>
              <a:gdLst/>
              <a:ahLst/>
              <a:cxnLst/>
              <a:rect l="l" t="t" r="r" b="b"/>
              <a:pathLst>
                <a:path w="1045845" h="715010">
                  <a:moveTo>
                    <a:pt x="0" y="0"/>
                  </a:moveTo>
                  <a:lnTo>
                    <a:pt x="0" y="190500"/>
                  </a:lnTo>
                  <a:lnTo>
                    <a:pt x="1045464" y="714756"/>
                  </a:lnTo>
                  <a:lnTo>
                    <a:pt x="1045464" y="52578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44840" y="4626864"/>
              <a:ext cx="1043940" cy="715010"/>
            </a:xfrm>
            <a:custGeom>
              <a:avLst/>
              <a:gdLst/>
              <a:ahLst/>
              <a:cxnLst/>
              <a:rect l="l" t="t" r="r" b="b"/>
              <a:pathLst>
                <a:path w="1043940" h="715010">
                  <a:moveTo>
                    <a:pt x="1043939" y="0"/>
                  </a:moveTo>
                  <a:lnTo>
                    <a:pt x="521080" y="262889"/>
                  </a:lnTo>
                  <a:lnTo>
                    <a:pt x="0" y="525780"/>
                  </a:lnTo>
                  <a:lnTo>
                    <a:pt x="0" y="714756"/>
                  </a:lnTo>
                  <a:lnTo>
                    <a:pt x="1043939" y="190500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44840" y="4626864"/>
              <a:ext cx="1043940" cy="715010"/>
            </a:xfrm>
            <a:custGeom>
              <a:avLst/>
              <a:gdLst/>
              <a:ahLst/>
              <a:cxnLst/>
              <a:rect l="l" t="t" r="r" b="b"/>
              <a:pathLst>
                <a:path w="1043940" h="715010">
                  <a:moveTo>
                    <a:pt x="521080" y="262889"/>
                  </a:moveTo>
                  <a:lnTo>
                    <a:pt x="0" y="525780"/>
                  </a:lnTo>
                  <a:lnTo>
                    <a:pt x="0" y="714756"/>
                  </a:lnTo>
                  <a:lnTo>
                    <a:pt x="1043939" y="190500"/>
                  </a:lnTo>
                  <a:lnTo>
                    <a:pt x="1043939" y="186055"/>
                  </a:lnTo>
                  <a:lnTo>
                    <a:pt x="1043939" y="0"/>
                  </a:lnTo>
                  <a:lnTo>
                    <a:pt x="521080" y="26288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99376" y="4099560"/>
              <a:ext cx="2089785" cy="1053465"/>
            </a:xfrm>
            <a:custGeom>
              <a:avLst/>
              <a:gdLst/>
              <a:ahLst/>
              <a:cxnLst/>
              <a:rect l="l" t="t" r="r" b="b"/>
              <a:pathLst>
                <a:path w="2089784" h="1053464">
                  <a:moveTo>
                    <a:pt x="1045591" y="0"/>
                  </a:moveTo>
                  <a:lnTo>
                    <a:pt x="482092" y="283972"/>
                  </a:lnTo>
                  <a:lnTo>
                    <a:pt x="0" y="526541"/>
                  </a:lnTo>
                  <a:lnTo>
                    <a:pt x="74675" y="563499"/>
                  </a:lnTo>
                  <a:lnTo>
                    <a:pt x="156209" y="604901"/>
                  </a:lnTo>
                  <a:lnTo>
                    <a:pt x="1045591" y="1053084"/>
                  </a:lnTo>
                  <a:lnTo>
                    <a:pt x="1566672" y="789813"/>
                  </a:lnTo>
                  <a:lnTo>
                    <a:pt x="2089403" y="526541"/>
                  </a:lnTo>
                  <a:lnTo>
                    <a:pt x="104559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99376" y="4099560"/>
              <a:ext cx="2089785" cy="1053465"/>
            </a:xfrm>
            <a:custGeom>
              <a:avLst/>
              <a:gdLst/>
              <a:ahLst/>
              <a:cxnLst/>
              <a:rect l="l" t="t" r="r" b="b"/>
              <a:pathLst>
                <a:path w="2089784" h="1053464">
                  <a:moveTo>
                    <a:pt x="1045591" y="0"/>
                  </a:moveTo>
                  <a:lnTo>
                    <a:pt x="482092" y="283972"/>
                  </a:lnTo>
                  <a:lnTo>
                    <a:pt x="0" y="526541"/>
                  </a:lnTo>
                  <a:lnTo>
                    <a:pt x="74675" y="563499"/>
                  </a:lnTo>
                  <a:lnTo>
                    <a:pt x="156209" y="604901"/>
                  </a:lnTo>
                  <a:lnTo>
                    <a:pt x="1045591" y="1053084"/>
                  </a:lnTo>
                  <a:lnTo>
                    <a:pt x="1566672" y="789813"/>
                  </a:lnTo>
                  <a:lnTo>
                    <a:pt x="2089403" y="526541"/>
                  </a:lnTo>
                  <a:lnTo>
                    <a:pt x="1045591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80426" y="3902202"/>
              <a:ext cx="527685" cy="506095"/>
            </a:xfrm>
            <a:custGeom>
              <a:avLst/>
              <a:gdLst/>
              <a:ahLst/>
              <a:cxnLst/>
              <a:rect l="l" t="t" r="r" b="b"/>
              <a:pathLst>
                <a:path w="527684" h="506095">
                  <a:moveTo>
                    <a:pt x="263651" y="0"/>
                  </a:moveTo>
                  <a:lnTo>
                    <a:pt x="216244" y="4076"/>
                  </a:lnTo>
                  <a:lnTo>
                    <a:pt x="171631" y="15829"/>
                  </a:lnTo>
                  <a:lnTo>
                    <a:pt x="130555" y="34543"/>
                  </a:lnTo>
                  <a:lnTo>
                    <a:pt x="93760" y="59504"/>
                  </a:lnTo>
                  <a:lnTo>
                    <a:pt x="61988" y="89997"/>
                  </a:lnTo>
                  <a:lnTo>
                    <a:pt x="35983" y="125306"/>
                  </a:lnTo>
                  <a:lnTo>
                    <a:pt x="16488" y="164717"/>
                  </a:lnTo>
                  <a:lnTo>
                    <a:pt x="4245" y="207514"/>
                  </a:lnTo>
                  <a:lnTo>
                    <a:pt x="0" y="252984"/>
                  </a:lnTo>
                  <a:lnTo>
                    <a:pt x="4245" y="298453"/>
                  </a:lnTo>
                  <a:lnTo>
                    <a:pt x="16488" y="341250"/>
                  </a:lnTo>
                  <a:lnTo>
                    <a:pt x="35983" y="380661"/>
                  </a:lnTo>
                  <a:lnTo>
                    <a:pt x="61988" y="415970"/>
                  </a:lnTo>
                  <a:lnTo>
                    <a:pt x="93760" y="446463"/>
                  </a:lnTo>
                  <a:lnTo>
                    <a:pt x="130555" y="471424"/>
                  </a:lnTo>
                  <a:lnTo>
                    <a:pt x="171631" y="490138"/>
                  </a:lnTo>
                  <a:lnTo>
                    <a:pt x="216244" y="501891"/>
                  </a:lnTo>
                  <a:lnTo>
                    <a:pt x="263651" y="505968"/>
                  </a:lnTo>
                  <a:lnTo>
                    <a:pt x="311059" y="501891"/>
                  </a:lnTo>
                  <a:lnTo>
                    <a:pt x="355672" y="490138"/>
                  </a:lnTo>
                  <a:lnTo>
                    <a:pt x="396748" y="471424"/>
                  </a:lnTo>
                  <a:lnTo>
                    <a:pt x="433543" y="446463"/>
                  </a:lnTo>
                  <a:lnTo>
                    <a:pt x="465315" y="415970"/>
                  </a:lnTo>
                  <a:lnTo>
                    <a:pt x="491320" y="380661"/>
                  </a:lnTo>
                  <a:lnTo>
                    <a:pt x="510815" y="341250"/>
                  </a:lnTo>
                  <a:lnTo>
                    <a:pt x="523058" y="298453"/>
                  </a:lnTo>
                  <a:lnTo>
                    <a:pt x="527303" y="252984"/>
                  </a:lnTo>
                  <a:lnTo>
                    <a:pt x="523058" y="207514"/>
                  </a:lnTo>
                  <a:lnTo>
                    <a:pt x="510815" y="164717"/>
                  </a:lnTo>
                  <a:lnTo>
                    <a:pt x="491320" y="125306"/>
                  </a:lnTo>
                  <a:lnTo>
                    <a:pt x="465315" y="89997"/>
                  </a:lnTo>
                  <a:lnTo>
                    <a:pt x="433543" y="59504"/>
                  </a:lnTo>
                  <a:lnTo>
                    <a:pt x="396748" y="34544"/>
                  </a:lnTo>
                  <a:lnTo>
                    <a:pt x="355672" y="15829"/>
                  </a:lnTo>
                  <a:lnTo>
                    <a:pt x="311059" y="4076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80426" y="3902202"/>
              <a:ext cx="527685" cy="506095"/>
            </a:xfrm>
            <a:custGeom>
              <a:avLst/>
              <a:gdLst/>
              <a:ahLst/>
              <a:cxnLst/>
              <a:rect l="l" t="t" r="r" b="b"/>
              <a:pathLst>
                <a:path w="527684" h="506095">
                  <a:moveTo>
                    <a:pt x="0" y="252984"/>
                  </a:moveTo>
                  <a:lnTo>
                    <a:pt x="4245" y="207514"/>
                  </a:lnTo>
                  <a:lnTo>
                    <a:pt x="16488" y="164717"/>
                  </a:lnTo>
                  <a:lnTo>
                    <a:pt x="35983" y="125306"/>
                  </a:lnTo>
                  <a:lnTo>
                    <a:pt x="61988" y="89997"/>
                  </a:lnTo>
                  <a:lnTo>
                    <a:pt x="93760" y="59504"/>
                  </a:lnTo>
                  <a:lnTo>
                    <a:pt x="130555" y="34543"/>
                  </a:lnTo>
                  <a:lnTo>
                    <a:pt x="171631" y="15829"/>
                  </a:lnTo>
                  <a:lnTo>
                    <a:pt x="216244" y="4076"/>
                  </a:lnTo>
                  <a:lnTo>
                    <a:pt x="263651" y="0"/>
                  </a:lnTo>
                  <a:lnTo>
                    <a:pt x="311059" y="4076"/>
                  </a:lnTo>
                  <a:lnTo>
                    <a:pt x="355672" y="15829"/>
                  </a:lnTo>
                  <a:lnTo>
                    <a:pt x="396748" y="34544"/>
                  </a:lnTo>
                  <a:lnTo>
                    <a:pt x="433543" y="59504"/>
                  </a:lnTo>
                  <a:lnTo>
                    <a:pt x="465315" y="89997"/>
                  </a:lnTo>
                  <a:lnTo>
                    <a:pt x="491320" y="125306"/>
                  </a:lnTo>
                  <a:lnTo>
                    <a:pt x="510815" y="164717"/>
                  </a:lnTo>
                  <a:lnTo>
                    <a:pt x="523058" y="207514"/>
                  </a:lnTo>
                  <a:lnTo>
                    <a:pt x="527303" y="252984"/>
                  </a:lnTo>
                  <a:lnTo>
                    <a:pt x="523058" y="298453"/>
                  </a:lnTo>
                  <a:lnTo>
                    <a:pt x="510815" y="341250"/>
                  </a:lnTo>
                  <a:lnTo>
                    <a:pt x="491320" y="380661"/>
                  </a:lnTo>
                  <a:lnTo>
                    <a:pt x="465315" y="415970"/>
                  </a:lnTo>
                  <a:lnTo>
                    <a:pt x="433543" y="446463"/>
                  </a:lnTo>
                  <a:lnTo>
                    <a:pt x="396748" y="471424"/>
                  </a:lnTo>
                  <a:lnTo>
                    <a:pt x="355672" y="490138"/>
                  </a:lnTo>
                  <a:lnTo>
                    <a:pt x="311059" y="501891"/>
                  </a:lnTo>
                  <a:lnTo>
                    <a:pt x="263651" y="505968"/>
                  </a:lnTo>
                  <a:lnTo>
                    <a:pt x="216244" y="501891"/>
                  </a:lnTo>
                  <a:lnTo>
                    <a:pt x="171631" y="490138"/>
                  </a:lnTo>
                  <a:lnTo>
                    <a:pt x="130555" y="471424"/>
                  </a:lnTo>
                  <a:lnTo>
                    <a:pt x="93760" y="446463"/>
                  </a:lnTo>
                  <a:lnTo>
                    <a:pt x="61988" y="415970"/>
                  </a:lnTo>
                  <a:lnTo>
                    <a:pt x="35983" y="380661"/>
                  </a:lnTo>
                  <a:lnTo>
                    <a:pt x="16488" y="341250"/>
                  </a:lnTo>
                  <a:lnTo>
                    <a:pt x="4245" y="298453"/>
                  </a:lnTo>
                  <a:lnTo>
                    <a:pt x="0" y="25298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405378" y="1933193"/>
            <a:ext cx="8136890" cy="2980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4645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methods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managing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risks: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Lucida Sans Unicode"/>
              <a:cs typeface="Lucida Sans Unicode"/>
            </a:endParaRPr>
          </a:p>
          <a:p>
            <a:pPr algn="ctr" marL="1543050">
              <a:lnSpc>
                <a:spcPct val="100000"/>
              </a:lnSpc>
            </a:pPr>
            <a:r>
              <a:rPr dirty="0" sz="2200" spc="-25" b="1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z="2200" spc="-5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3E3E3E"/>
                </a:solidFill>
                <a:latin typeface="Arial"/>
                <a:cs typeface="Arial"/>
              </a:rPr>
              <a:t>Acceptance</a:t>
            </a:r>
            <a:r>
              <a:rPr dirty="0" sz="2200" spc="-5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75" b="1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dirty="0" sz="2200" spc="-4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35" b="1">
                <a:solidFill>
                  <a:srgbClr val="3E3E3E"/>
                </a:solidFill>
                <a:latin typeface="Arial"/>
                <a:cs typeface="Arial"/>
              </a:rPr>
              <a:t>Tolerance</a:t>
            </a:r>
            <a:endParaRPr sz="2200">
              <a:latin typeface="Arial"/>
              <a:cs typeface="Arial"/>
            </a:endParaRPr>
          </a:p>
          <a:p>
            <a:pPr algn="ctr" marL="1539240">
              <a:lnSpc>
                <a:spcPct val="100000"/>
              </a:lnSpc>
              <a:spcBef>
                <a:spcPts val="370"/>
              </a:spcBef>
            </a:pP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Assess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monitor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without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ignoring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but</a:t>
            </a:r>
            <a:endParaRPr sz="2200">
              <a:latin typeface="Lucida Sans Unicode"/>
              <a:cs typeface="Lucida Sans Unicode"/>
            </a:endParaRPr>
          </a:p>
          <a:p>
            <a:pPr algn="ctr" marL="1541780">
              <a:lnSpc>
                <a:spcPct val="100000"/>
              </a:lnSpc>
              <a:spcBef>
                <a:spcPts val="375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no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countermeasures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place</a:t>
            </a:r>
            <a:endParaRPr sz="2200">
              <a:latin typeface="Lucida Sans Unicode"/>
              <a:cs typeface="Lucida Sans Unicode"/>
            </a:endParaRPr>
          </a:p>
          <a:p>
            <a:pPr algn="ctr" marL="1541145">
              <a:lnSpc>
                <a:spcPct val="100000"/>
              </a:lnSpc>
              <a:spcBef>
                <a:spcPts val="1195"/>
              </a:spcBef>
            </a:pP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2200" spc="45" b="1">
                <a:solidFill>
                  <a:srgbClr val="3E3E3E"/>
                </a:solidFill>
                <a:latin typeface="Arial"/>
                <a:cs typeface="Arial"/>
              </a:rPr>
              <a:t>Control</a:t>
            </a:r>
            <a:r>
              <a:rPr dirty="0" sz="2200" spc="-5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88405" y="4798885"/>
            <a:ext cx="3470275" cy="2013585"/>
            <a:chOff x="5788405" y="4798885"/>
            <a:chExt cx="3470275" cy="2013585"/>
          </a:xfrm>
        </p:grpSpPr>
        <p:sp>
          <p:nvSpPr>
            <p:cNvPr id="18" name="object 18"/>
            <p:cNvSpPr/>
            <p:nvPr/>
          </p:nvSpPr>
          <p:spPr>
            <a:xfrm>
              <a:off x="6018275" y="5330951"/>
              <a:ext cx="1043940" cy="716280"/>
            </a:xfrm>
            <a:custGeom>
              <a:avLst/>
              <a:gdLst/>
              <a:ahLst/>
              <a:cxnLst/>
              <a:rect l="l" t="t" r="r" b="b"/>
              <a:pathLst>
                <a:path w="1043940" h="716279">
                  <a:moveTo>
                    <a:pt x="0" y="0"/>
                  </a:moveTo>
                  <a:lnTo>
                    <a:pt x="0" y="190881"/>
                  </a:lnTo>
                  <a:lnTo>
                    <a:pt x="1043940" y="716280"/>
                  </a:lnTo>
                  <a:lnTo>
                    <a:pt x="1043940" y="526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18275" y="5330951"/>
              <a:ext cx="1043940" cy="716280"/>
            </a:xfrm>
            <a:custGeom>
              <a:avLst/>
              <a:gdLst/>
              <a:ahLst/>
              <a:cxnLst/>
              <a:rect l="l" t="t" r="r" b="b"/>
              <a:pathLst>
                <a:path w="1043940" h="716279">
                  <a:moveTo>
                    <a:pt x="0" y="0"/>
                  </a:moveTo>
                  <a:lnTo>
                    <a:pt x="0" y="190881"/>
                  </a:lnTo>
                  <a:lnTo>
                    <a:pt x="1043940" y="716280"/>
                  </a:lnTo>
                  <a:lnTo>
                    <a:pt x="1043940" y="52679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062216" y="5330951"/>
              <a:ext cx="1043940" cy="716280"/>
            </a:xfrm>
            <a:custGeom>
              <a:avLst/>
              <a:gdLst/>
              <a:ahLst/>
              <a:cxnLst/>
              <a:rect l="l" t="t" r="r" b="b"/>
              <a:pathLst>
                <a:path w="1043940" h="716279">
                  <a:moveTo>
                    <a:pt x="1043939" y="0"/>
                  </a:moveTo>
                  <a:lnTo>
                    <a:pt x="521080" y="263398"/>
                  </a:lnTo>
                  <a:lnTo>
                    <a:pt x="0" y="526796"/>
                  </a:lnTo>
                  <a:lnTo>
                    <a:pt x="0" y="716280"/>
                  </a:lnTo>
                  <a:lnTo>
                    <a:pt x="1043939" y="190881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062216" y="5330951"/>
              <a:ext cx="1043940" cy="716280"/>
            </a:xfrm>
            <a:custGeom>
              <a:avLst/>
              <a:gdLst/>
              <a:ahLst/>
              <a:cxnLst/>
              <a:rect l="l" t="t" r="r" b="b"/>
              <a:pathLst>
                <a:path w="1043940" h="716279">
                  <a:moveTo>
                    <a:pt x="521080" y="263398"/>
                  </a:moveTo>
                  <a:lnTo>
                    <a:pt x="0" y="526796"/>
                  </a:lnTo>
                  <a:lnTo>
                    <a:pt x="0" y="716280"/>
                  </a:lnTo>
                  <a:lnTo>
                    <a:pt x="1043939" y="190881"/>
                  </a:lnTo>
                  <a:lnTo>
                    <a:pt x="1043939" y="186436"/>
                  </a:lnTo>
                  <a:lnTo>
                    <a:pt x="1043939" y="0"/>
                  </a:lnTo>
                  <a:lnTo>
                    <a:pt x="521080" y="26339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18275" y="4803647"/>
              <a:ext cx="2087880" cy="1053465"/>
            </a:xfrm>
            <a:custGeom>
              <a:avLst/>
              <a:gdLst/>
              <a:ahLst/>
              <a:cxnLst/>
              <a:rect l="l" t="t" r="r" b="b"/>
              <a:pathLst>
                <a:path w="2087879" h="1053464">
                  <a:moveTo>
                    <a:pt x="1044828" y="0"/>
                  </a:moveTo>
                  <a:lnTo>
                    <a:pt x="481711" y="283972"/>
                  </a:lnTo>
                  <a:lnTo>
                    <a:pt x="0" y="526541"/>
                  </a:lnTo>
                  <a:lnTo>
                    <a:pt x="74675" y="563499"/>
                  </a:lnTo>
                  <a:lnTo>
                    <a:pt x="156083" y="604901"/>
                  </a:lnTo>
                  <a:lnTo>
                    <a:pt x="1044828" y="1053084"/>
                  </a:lnTo>
                  <a:lnTo>
                    <a:pt x="1565528" y="789813"/>
                  </a:lnTo>
                  <a:lnTo>
                    <a:pt x="2087879" y="526541"/>
                  </a:lnTo>
                  <a:lnTo>
                    <a:pt x="1044828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18275" y="4803647"/>
              <a:ext cx="2087880" cy="1053465"/>
            </a:xfrm>
            <a:custGeom>
              <a:avLst/>
              <a:gdLst/>
              <a:ahLst/>
              <a:cxnLst/>
              <a:rect l="l" t="t" r="r" b="b"/>
              <a:pathLst>
                <a:path w="2087879" h="1053464">
                  <a:moveTo>
                    <a:pt x="1044828" y="0"/>
                  </a:moveTo>
                  <a:lnTo>
                    <a:pt x="481711" y="283972"/>
                  </a:lnTo>
                  <a:lnTo>
                    <a:pt x="0" y="526541"/>
                  </a:lnTo>
                  <a:lnTo>
                    <a:pt x="74675" y="563499"/>
                  </a:lnTo>
                  <a:lnTo>
                    <a:pt x="156083" y="604901"/>
                  </a:lnTo>
                  <a:lnTo>
                    <a:pt x="1044828" y="1053084"/>
                  </a:lnTo>
                  <a:lnTo>
                    <a:pt x="1565528" y="789813"/>
                  </a:lnTo>
                  <a:lnTo>
                    <a:pt x="2087879" y="526541"/>
                  </a:lnTo>
                  <a:lnTo>
                    <a:pt x="1044828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01105" y="5113781"/>
              <a:ext cx="527685" cy="504825"/>
            </a:xfrm>
            <a:custGeom>
              <a:avLst/>
              <a:gdLst/>
              <a:ahLst/>
              <a:cxnLst/>
              <a:rect l="l" t="t" r="r" b="b"/>
              <a:pathLst>
                <a:path w="527685" h="504825">
                  <a:moveTo>
                    <a:pt x="263652" y="0"/>
                  </a:moveTo>
                  <a:lnTo>
                    <a:pt x="216244" y="4062"/>
                  </a:lnTo>
                  <a:lnTo>
                    <a:pt x="171631" y="15777"/>
                  </a:lnTo>
                  <a:lnTo>
                    <a:pt x="130556" y="34431"/>
                  </a:lnTo>
                  <a:lnTo>
                    <a:pt x="93760" y="59312"/>
                  </a:lnTo>
                  <a:lnTo>
                    <a:pt x="61988" y="89710"/>
                  </a:lnTo>
                  <a:lnTo>
                    <a:pt x="35983" y="124911"/>
                  </a:lnTo>
                  <a:lnTo>
                    <a:pt x="16488" y="164205"/>
                  </a:lnTo>
                  <a:lnTo>
                    <a:pt x="4245" y="206879"/>
                  </a:lnTo>
                  <a:lnTo>
                    <a:pt x="0" y="252221"/>
                  </a:lnTo>
                  <a:lnTo>
                    <a:pt x="4245" y="297564"/>
                  </a:lnTo>
                  <a:lnTo>
                    <a:pt x="16488" y="340238"/>
                  </a:lnTo>
                  <a:lnTo>
                    <a:pt x="35983" y="379532"/>
                  </a:lnTo>
                  <a:lnTo>
                    <a:pt x="61988" y="414733"/>
                  </a:lnTo>
                  <a:lnTo>
                    <a:pt x="93760" y="445131"/>
                  </a:lnTo>
                  <a:lnTo>
                    <a:pt x="130556" y="470012"/>
                  </a:lnTo>
                  <a:lnTo>
                    <a:pt x="171631" y="488666"/>
                  </a:lnTo>
                  <a:lnTo>
                    <a:pt x="216244" y="500381"/>
                  </a:lnTo>
                  <a:lnTo>
                    <a:pt x="263652" y="504443"/>
                  </a:lnTo>
                  <a:lnTo>
                    <a:pt x="311059" y="500381"/>
                  </a:lnTo>
                  <a:lnTo>
                    <a:pt x="355672" y="488666"/>
                  </a:lnTo>
                  <a:lnTo>
                    <a:pt x="396748" y="470012"/>
                  </a:lnTo>
                  <a:lnTo>
                    <a:pt x="433543" y="445131"/>
                  </a:lnTo>
                  <a:lnTo>
                    <a:pt x="465315" y="414733"/>
                  </a:lnTo>
                  <a:lnTo>
                    <a:pt x="491320" y="379532"/>
                  </a:lnTo>
                  <a:lnTo>
                    <a:pt x="510815" y="340238"/>
                  </a:lnTo>
                  <a:lnTo>
                    <a:pt x="523058" y="297564"/>
                  </a:lnTo>
                  <a:lnTo>
                    <a:pt x="527304" y="252221"/>
                  </a:lnTo>
                  <a:lnTo>
                    <a:pt x="523058" y="206879"/>
                  </a:lnTo>
                  <a:lnTo>
                    <a:pt x="510815" y="164205"/>
                  </a:lnTo>
                  <a:lnTo>
                    <a:pt x="491320" y="124911"/>
                  </a:lnTo>
                  <a:lnTo>
                    <a:pt x="465315" y="89710"/>
                  </a:lnTo>
                  <a:lnTo>
                    <a:pt x="433543" y="59312"/>
                  </a:lnTo>
                  <a:lnTo>
                    <a:pt x="396748" y="34431"/>
                  </a:lnTo>
                  <a:lnTo>
                    <a:pt x="355672" y="15777"/>
                  </a:lnTo>
                  <a:lnTo>
                    <a:pt x="311059" y="4062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01105" y="5113781"/>
              <a:ext cx="527685" cy="504825"/>
            </a:xfrm>
            <a:custGeom>
              <a:avLst/>
              <a:gdLst/>
              <a:ahLst/>
              <a:cxnLst/>
              <a:rect l="l" t="t" r="r" b="b"/>
              <a:pathLst>
                <a:path w="527685" h="504825">
                  <a:moveTo>
                    <a:pt x="0" y="252221"/>
                  </a:moveTo>
                  <a:lnTo>
                    <a:pt x="4245" y="206879"/>
                  </a:lnTo>
                  <a:lnTo>
                    <a:pt x="16488" y="164205"/>
                  </a:lnTo>
                  <a:lnTo>
                    <a:pt x="35983" y="124911"/>
                  </a:lnTo>
                  <a:lnTo>
                    <a:pt x="61988" y="89710"/>
                  </a:lnTo>
                  <a:lnTo>
                    <a:pt x="93760" y="59312"/>
                  </a:lnTo>
                  <a:lnTo>
                    <a:pt x="130556" y="34431"/>
                  </a:lnTo>
                  <a:lnTo>
                    <a:pt x="171631" y="15777"/>
                  </a:lnTo>
                  <a:lnTo>
                    <a:pt x="216244" y="4062"/>
                  </a:lnTo>
                  <a:lnTo>
                    <a:pt x="263652" y="0"/>
                  </a:lnTo>
                  <a:lnTo>
                    <a:pt x="311059" y="4062"/>
                  </a:lnTo>
                  <a:lnTo>
                    <a:pt x="355672" y="15777"/>
                  </a:lnTo>
                  <a:lnTo>
                    <a:pt x="396748" y="34431"/>
                  </a:lnTo>
                  <a:lnTo>
                    <a:pt x="433543" y="59312"/>
                  </a:lnTo>
                  <a:lnTo>
                    <a:pt x="465315" y="89710"/>
                  </a:lnTo>
                  <a:lnTo>
                    <a:pt x="491320" y="124911"/>
                  </a:lnTo>
                  <a:lnTo>
                    <a:pt x="510815" y="164205"/>
                  </a:lnTo>
                  <a:lnTo>
                    <a:pt x="523058" y="206879"/>
                  </a:lnTo>
                  <a:lnTo>
                    <a:pt x="527304" y="252221"/>
                  </a:lnTo>
                  <a:lnTo>
                    <a:pt x="523058" y="297564"/>
                  </a:lnTo>
                  <a:lnTo>
                    <a:pt x="510815" y="340238"/>
                  </a:lnTo>
                  <a:lnTo>
                    <a:pt x="491320" y="379532"/>
                  </a:lnTo>
                  <a:lnTo>
                    <a:pt x="465315" y="414733"/>
                  </a:lnTo>
                  <a:lnTo>
                    <a:pt x="433543" y="445131"/>
                  </a:lnTo>
                  <a:lnTo>
                    <a:pt x="396748" y="470012"/>
                  </a:lnTo>
                  <a:lnTo>
                    <a:pt x="355672" y="488666"/>
                  </a:lnTo>
                  <a:lnTo>
                    <a:pt x="311059" y="500381"/>
                  </a:lnTo>
                  <a:lnTo>
                    <a:pt x="263652" y="504443"/>
                  </a:lnTo>
                  <a:lnTo>
                    <a:pt x="216244" y="500381"/>
                  </a:lnTo>
                  <a:lnTo>
                    <a:pt x="171631" y="488666"/>
                  </a:lnTo>
                  <a:lnTo>
                    <a:pt x="130556" y="470012"/>
                  </a:lnTo>
                  <a:lnTo>
                    <a:pt x="93760" y="445131"/>
                  </a:lnTo>
                  <a:lnTo>
                    <a:pt x="61988" y="414733"/>
                  </a:lnTo>
                  <a:lnTo>
                    <a:pt x="35983" y="379532"/>
                  </a:lnTo>
                  <a:lnTo>
                    <a:pt x="16488" y="340238"/>
                  </a:lnTo>
                  <a:lnTo>
                    <a:pt x="4245" y="297564"/>
                  </a:lnTo>
                  <a:lnTo>
                    <a:pt x="0" y="252221"/>
                  </a:lnTo>
                  <a:close/>
                </a:path>
              </a:pathLst>
            </a:custGeom>
            <a:ln w="25400">
              <a:solidFill>
                <a:srgbClr val="F8DE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65847" y="6019799"/>
              <a:ext cx="1045844" cy="715010"/>
            </a:xfrm>
            <a:custGeom>
              <a:avLst/>
              <a:gdLst/>
              <a:ahLst/>
              <a:cxnLst/>
              <a:rect l="l" t="t" r="r" b="b"/>
              <a:pathLst>
                <a:path w="1045845" h="715009">
                  <a:moveTo>
                    <a:pt x="0" y="0"/>
                  </a:moveTo>
                  <a:lnTo>
                    <a:pt x="0" y="190500"/>
                  </a:lnTo>
                  <a:lnTo>
                    <a:pt x="1045463" y="714756"/>
                  </a:lnTo>
                  <a:lnTo>
                    <a:pt x="1045463" y="525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165847" y="6019799"/>
              <a:ext cx="1045844" cy="715010"/>
            </a:xfrm>
            <a:custGeom>
              <a:avLst/>
              <a:gdLst/>
              <a:ahLst/>
              <a:cxnLst/>
              <a:rect l="l" t="t" r="r" b="b"/>
              <a:pathLst>
                <a:path w="1045845" h="715009">
                  <a:moveTo>
                    <a:pt x="0" y="0"/>
                  </a:moveTo>
                  <a:lnTo>
                    <a:pt x="0" y="190500"/>
                  </a:lnTo>
                  <a:lnTo>
                    <a:pt x="1045463" y="714756"/>
                  </a:lnTo>
                  <a:lnTo>
                    <a:pt x="1045463" y="52578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211311" y="6019799"/>
              <a:ext cx="1042669" cy="715010"/>
            </a:xfrm>
            <a:custGeom>
              <a:avLst/>
              <a:gdLst/>
              <a:ahLst/>
              <a:cxnLst/>
              <a:rect l="l" t="t" r="r" b="b"/>
              <a:pathLst>
                <a:path w="1042670" h="715009">
                  <a:moveTo>
                    <a:pt x="1042416" y="0"/>
                  </a:moveTo>
                  <a:lnTo>
                    <a:pt x="520319" y="262889"/>
                  </a:lnTo>
                  <a:lnTo>
                    <a:pt x="0" y="525780"/>
                  </a:lnTo>
                  <a:lnTo>
                    <a:pt x="0" y="714756"/>
                  </a:lnTo>
                  <a:lnTo>
                    <a:pt x="1042416" y="190500"/>
                  </a:lnTo>
                  <a:lnTo>
                    <a:pt x="10424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211311" y="6019799"/>
              <a:ext cx="1042669" cy="715010"/>
            </a:xfrm>
            <a:custGeom>
              <a:avLst/>
              <a:gdLst/>
              <a:ahLst/>
              <a:cxnLst/>
              <a:rect l="l" t="t" r="r" b="b"/>
              <a:pathLst>
                <a:path w="1042670" h="715009">
                  <a:moveTo>
                    <a:pt x="520319" y="262889"/>
                  </a:moveTo>
                  <a:lnTo>
                    <a:pt x="0" y="525780"/>
                  </a:lnTo>
                  <a:lnTo>
                    <a:pt x="0" y="714756"/>
                  </a:lnTo>
                  <a:lnTo>
                    <a:pt x="1042416" y="190500"/>
                  </a:lnTo>
                  <a:lnTo>
                    <a:pt x="1042416" y="186055"/>
                  </a:lnTo>
                  <a:lnTo>
                    <a:pt x="1042416" y="0"/>
                  </a:lnTo>
                  <a:lnTo>
                    <a:pt x="520319" y="26288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65847" y="5492495"/>
              <a:ext cx="2087880" cy="1053465"/>
            </a:xfrm>
            <a:custGeom>
              <a:avLst/>
              <a:gdLst/>
              <a:ahLst/>
              <a:cxnLst/>
              <a:rect l="l" t="t" r="r" b="b"/>
              <a:pathLst>
                <a:path w="2087879" h="1053465">
                  <a:moveTo>
                    <a:pt x="1044828" y="0"/>
                  </a:moveTo>
                  <a:lnTo>
                    <a:pt x="481710" y="283971"/>
                  </a:lnTo>
                  <a:lnTo>
                    <a:pt x="0" y="526541"/>
                  </a:lnTo>
                  <a:lnTo>
                    <a:pt x="74675" y="563498"/>
                  </a:lnTo>
                  <a:lnTo>
                    <a:pt x="156082" y="604901"/>
                  </a:lnTo>
                  <a:lnTo>
                    <a:pt x="1044828" y="1053083"/>
                  </a:lnTo>
                  <a:lnTo>
                    <a:pt x="1565528" y="789812"/>
                  </a:lnTo>
                  <a:lnTo>
                    <a:pt x="2087879" y="526541"/>
                  </a:lnTo>
                  <a:lnTo>
                    <a:pt x="10448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65847" y="5492495"/>
              <a:ext cx="2087880" cy="1053465"/>
            </a:xfrm>
            <a:custGeom>
              <a:avLst/>
              <a:gdLst/>
              <a:ahLst/>
              <a:cxnLst/>
              <a:rect l="l" t="t" r="r" b="b"/>
              <a:pathLst>
                <a:path w="2087879" h="1053465">
                  <a:moveTo>
                    <a:pt x="1044828" y="0"/>
                  </a:moveTo>
                  <a:lnTo>
                    <a:pt x="481710" y="283971"/>
                  </a:lnTo>
                  <a:lnTo>
                    <a:pt x="0" y="526541"/>
                  </a:lnTo>
                  <a:lnTo>
                    <a:pt x="74675" y="563498"/>
                  </a:lnTo>
                  <a:lnTo>
                    <a:pt x="156082" y="604901"/>
                  </a:lnTo>
                  <a:lnTo>
                    <a:pt x="1044828" y="1053083"/>
                  </a:lnTo>
                  <a:lnTo>
                    <a:pt x="1565528" y="789812"/>
                  </a:lnTo>
                  <a:lnTo>
                    <a:pt x="2087879" y="526541"/>
                  </a:lnTo>
                  <a:lnTo>
                    <a:pt x="1044828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75854" y="6293357"/>
              <a:ext cx="527685" cy="506095"/>
            </a:xfrm>
            <a:custGeom>
              <a:avLst/>
              <a:gdLst/>
              <a:ahLst/>
              <a:cxnLst/>
              <a:rect l="l" t="t" r="r" b="b"/>
              <a:pathLst>
                <a:path w="527684" h="506095">
                  <a:moveTo>
                    <a:pt x="263651" y="0"/>
                  </a:moveTo>
                  <a:lnTo>
                    <a:pt x="216244" y="4076"/>
                  </a:lnTo>
                  <a:lnTo>
                    <a:pt x="171631" y="15829"/>
                  </a:lnTo>
                  <a:lnTo>
                    <a:pt x="130555" y="34544"/>
                  </a:lnTo>
                  <a:lnTo>
                    <a:pt x="93760" y="59504"/>
                  </a:lnTo>
                  <a:lnTo>
                    <a:pt x="61988" y="89997"/>
                  </a:lnTo>
                  <a:lnTo>
                    <a:pt x="35983" y="125306"/>
                  </a:lnTo>
                  <a:lnTo>
                    <a:pt x="16488" y="164717"/>
                  </a:lnTo>
                  <a:lnTo>
                    <a:pt x="4245" y="207514"/>
                  </a:lnTo>
                  <a:lnTo>
                    <a:pt x="0" y="252984"/>
                  </a:lnTo>
                  <a:lnTo>
                    <a:pt x="4245" y="298453"/>
                  </a:lnTo>
                  <a:lnTo>
                    <a:pt x="16488" y="341250"/>
                  </a:lnTo>
                  <a:lnTo>
                    <a:pt x="35983" y="380661"/>
                  </a:lnTo>
                  <a:lnTo>
                    <a:pt x="61988" y="415970"/>
                  </a:lnTo>
                  <a:lnTo>
                    <a:pt x="93760" y="446463"/>
                  </a:lnTo>
                  <a:lnTo>
                    <a:pt x="130555" y="471424"/>
                  </a:lnTo>
                  <a:lnTo>
                    <a:pt x="171631" y="490138"/>
                  </a:lnTo>
                  <a:lnTo>
                    <a:pt x="216244" y="501891"/>
                  </a:lnTo>
                  <a:lnTo>
                    <a:pt x="263651" y="505968"/>
                  </a:lnTo>
                  <a:lnTo>
                    <a:pt x="311059" y="501891"/>
                  </a:lnTo>
                  <a:lnTo>
                    <a:pt x="355672" y="490138"/>
                  </a:lnTo>
                  <a:lnTo>
                    <a:pt x="396748" y="471424"/>
                  </a:lnTo>
                  <a:lnTo>
                    <a:pt x="433543" y="446463"/>
                  </a:lnTo>
                  <a:lnTo>
                    <a:pt x="465315" y="415970"/>
                  </a:lnTo>
                  <a:lnTo>
                    <a:pt x="491320" y="380661"/>
                  </a:lnTo>
                  <a:lnTo>
                    <a:pt x="510815" y="341250"/>
                  </a:lnTo>
                  <a:lnTo>
                    <a:pt x="523058" y="298453"/>
                  </a:lnTo>
                  <a:lnTo>
                    <a:pt x="527303" y="252984"/>
                  </a:lnTo>
                  <a:lnTo>
                    <a:pt x="523058" y="207514"/>
                  </a:lnTo>
                  <a:lnTo>
                    <a:pt x="510815" y="164717"/>
                  </a:lnTo>
                  <a:lnTo>
                    <a:pt x="491320" y="125306"/>
                  </a:lnTo>
                  <a:lnTo>
                    <a:pt x="465315" y="89997"/>
                  </a:lnTo>
                  <a:lnTo>
                    <a:pt x="433543" y="59504"/>
                  </a:lnTo>
                  <a:lnTo>
                    <a:pt x="396748" y="34544"/>
                  </a:lnTo>
                  <a:lnTo>
                    <a:pt x="355672" y="15829"/>
                  </a:lnTo>
                  <a:lnTo>
                    <a:pt x="311059" y="4076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975854" y="6293357"/>
              <a:ext cx="527685" cy="506095"/>
            </a:xfrm>
            <a:custGeom>
              <a:avLst/>
              <a:gdLst/>
              <a:ahLst/>
              <a:cxnLst/>
              <a:rect l="l" t="t" r="r" b="b"/>
              <a:pathLst>
                <a:path w="527684" h="506095">
                  <a:moveTo>
                    <a:pt x="0" y="252984"/>
                  </a:moveTo>
                  <a:lnTo>
                    <a:pt x="4245" y="207514"/>
                  </a:lnTo>
                  <a:lnTo>
                    <a:pt x="16488" y="164717"/>
                  </a:lnTo>
                  <a:lnTo>
                    <a:pt x="35983" y="125306"/>
                  </a:lnTo>
                  <a:lnTo>
                    <a:pt x="61988" y="89997"/>
                  </a:lnTo>
                  <a:lnTo>
                    <a:pt x="93760" y="59504"/>
                  </a:lnTo>
                  <a:lnTo>
                    <a:pt x="130555" y="34544"/>
                  </a:lnTo>
                  <a:lnTo>
                    <a:pt x="171631" y="15829"/>
                  </a:lnTo>
                  <a:lnTo>
                    <a:pt x="216244" y="4076"/>
                  </a:lnTo>
                  <a:lnTo>
                    <a:pt x="263651" y="0"/>
                  </a:lnTo>
                  <a:lnTo>
                    <a:pt x="311059" y="4076"/>
                  </a:lnTo>
                  <a:lnTo>
                    <a:pt x="355672" y="15829"/>
                  </a:lnTo>
                  <a:lnTo>
                    <a:pt x="396748" y="34544"/>
                  </a:lnTo>
                  <a:lnTo>
                    <a:pt x="433543" y="59504"/>
                  </a:lnTo>
                  <a:lnTo>
                    <a:pt x="465315" y="89997"/>
                  </a:lnTo>
                  <a:lnTo>
                    <a:pt x="491320" y="125306"/>
                  </a:lnTo>
                  <a:lnTo>
                    <a:pt x="510815" y="164717"/>
                  </a:lnTo>
                  <a:lnTo>
                    <a:pt x="523058" y="207514"/>
                  </a:lnTo>
                  <a:lnTo>
                    <a:pt x="527303" y="252984"/>
                  </a:lnTo>
                  <a:lnTo>
                    <a:pt x="523058" y="298453"/>
                  </a:lnTo>
                  <a:lnTo>
                    <a:pt x="510815" y="341250"/>
                  </a:lnTo>
                  <a:lnTo>
                    <a:pt x="491320" y="380661"/>
                  </a:lnTo>
                  <a:lnTo>
                    <a:pt x="465315" y="415970"/>
                  </a:lnTo>
                  <a:lnTo>
                    <a:pt x="433543" y="446463"/>
                  </a:lnTo>
                  <a:lnTo>
                    <a:pt x="396748" y="471424"/>
                  </a:lnTo>
                  <a:lnTo>
                    <a:pt x="355672" y="490138"/>
                  </a:lnTo>
                  <a:lnTo>
                    <a:pt x="311059" y="501891"/>
                  </a:lnTo>
                  <a:lnTo>
                    <a:pt x="263651" y="505968"/>
                  </a:lnTo>
                  <a:lnTo>
                    <a:pt x="216244" y="501891"/>
                  </a:lnTo>
                  <a:lnTo>
                    <a:pt x="171631" y="490138"/>
                  </a:lnTo>
                  <a:lnTo>
                    <a:pt x="130555" y="471424"/>
                  </a:lnTo>
                  <a:lnTo>
                    <a:pt x="93760" y="446463"/>
                  </a:lnTo>
                  <a:lnTo>
                    <a:pt x="61988" y="415970"/>
                  </a:lnTo>
                  <a:lnTo>
                    <a:pt x="35983" y="380661"/>
                  </a:lnTo>
                  <a:lnTo>
                    <a:pt x="16488" y="341250"/>
                  </a:lnTo>
                  <a:lnTo>
                    <a:pt x="4245" y="298453"/>
                  </a:lnTo>
                  <a:lnTo>
                    <a:pt x="0" y="25298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642609" y="6353047"/>
            <a:ext cx="5189855" cy="1877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Arial"/>
              <a:cs typeface="Arial"/>
            </a:endParaRPr>
          </a:p>
          <a:p>
            <a:pPr algn="ctr" marL="4445">
              <a:lnSpc>
                <a:spcPct val="100000"/>
              </a:lnSpc>
            </a:pPr>
            <a:r>
              <a:rPr dirty="0" sz="2200" spc="-25" b="1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z="2200" spc="-7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3E3E3E"/>
                </a:solidFill>
                <a:latin typeface="Arial"/>
                <a:cs typeface="Arial"/>
              </a:rPr>
              <a:t>Appetite</a:t>
            </a:r>
            <a:endParaRPr sz="2200">
              <a:latin typeface="Arial"/>
              <a:cs typeface="Arial"/>
            </a:endParaRPr>
          </a:p>
          <a:p>
            <a:pPr algn="ctr" marL="12065" marR="5080">
              <a:lnSpc>
                <a:spcPct val="114100"/>
              </a:lnSpc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Tolerate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certain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level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establish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gan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za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ti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pro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ject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lev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363521" y="4797361"/>
            <a:ext cx="2205355" cy="1253490"/>
            <a:chOff x="8363521" y="4797361"/>
            <a:chExt cx="2205355" cy="1253490"/>
          </a:xfrm>
        </p:grpSpPr>
        <p:sp>
          <p:nvSpPr>
            <p:cNvPr id="36" name="object 36"/>
            <p:cNvSpPr/>
            <p:nvPr/>
          </p:nvSpPr>
          <p:spPr>
            <a:xfrm>
              <a:off x="8368283" y="5329427"/>
              <a:ext cx="1045844" cy="716280"/>
            </a:xfrm>
            <a:custGeom>
              <a:avLst/>
              <a:gdLst/>
              <a:ahLst/>
              <a:cxnLst/>
              <a:rect l="l" t="t" r="r" b="b"/>
              <a:pathLst>
                <a:path w="1045845" h="716279">
                  <a:moveTo>
                    <a:pt x="0" y="0"/>
                  </a:moveTo>
                  <a:lnTo>
                    <a:pt x="0" y="190881"/>
                  </a:lnTo>
                  <a:lnTo>
                    <a:pt x="1045464" y="716280"/>
                  </a:lnTo>
                  <a:lnTo>
                    <a:pt x="1045464" y="526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368283" y="5329427"/>
              <a:ext cx="1045844" cy="716280"/>
            </a:xfrm>
            <a:custGeom>
              <a:avLst/>
              <a:gdLst/>
              <a:ahLst/>
              <a:cxnLst/>
              <a:rect l="l" t="t" r="r" b="b"/>
              <a:pathLst>
                <a:path w="1045845" h="716279">
                  <a:moveTo>
                    <a:pt x="0" y="0"/>
                  </a:moveTo>
                  <a:lnTo>
                    <a:pt x="0" y="190881"/>
                  </a:lnTo>
                  <a:lnTo>
                    <a:pt x="1045464" y="716280"/>
                  </a:lnTo>
                  <a:lnTo>
                    <a:pt x="1045464" y="52679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413747" y="5329427"/>
              <a:ext cx="1043940" cy="716280"/>
            </a:xfrm>
            <a:custGeom>
              <a:avLst/>
              <a:gdLst/>
              <a:ahLst/>
              <a:cxnLst/>
              <a:rect l="l" t="t" r="r" b="b"/>
              <a:pathLst>
                <a:path w="1043940" h="716279">
                  <a:moveTo>
                    <a:pt x="1043940" y="0"/>
                  </a:moveTo>
                  <a:lnTo>
                    <a:pt x="521080" y="263398"/>
                  </a:lnTo>
                  <a:lnTo>
                    <a:pt x="0" y="526796"/>
                  </a:lnTo>
                  <a:lnTo>
                    <a:pt x="0" y="716280"/>
                  </a:lnTo>
                  <a:lnTo>
                    <a:pt x="1043940" y="190881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413747" y="5329427"/>
              <a:ext cx="1043940" cy="716280"/>
            </a:xfrm>
            <a:custGeom>
              <a:avLst/>
              <a:gdLst/>
              <a:ahLst/>
              <a:cxnLst/>
              <a:rect l="l" t="t" r="r" b="b"/>
              <a:pathLst>
                <a:path w="1043940" h="716279">
                  <a:moveTo>
                    <a:pt x="521080" y="263398"/>
                  </a:moveTo>
                  <a:lnTo>
                    <a:pt x="0" y="526796"/>
                  </a:lnTo>
                  <a:lnTo>
                    <a:pt x="0" y="716280"/>
                  </a:lnTo>
                  <a:lnTo>
                    <a:pt x="1043940" y="190881"/>
                  </a:lnTo>
                  <a:lnTo>
                    <a:pt x="1043940" y="186436"/>
                  </a:lnTo>
                  <a:lnTo>
                    <a:pt x="1043940" y="0"/>
                  </a:lnTo>
                  <a:lnTo>
                    <a:pt x="521080" y="26339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368283" y="4802123"/>
              <a:ext cx="2089785" cy="1053465"/>
            </a:xfrm>
            <a:custGeom>
              <a:avLst/>
              <a:gdLst/>
              <a:ahLst/>
              <a:cxnLst/>
              <a:rect l="l" t="t" r="r" b="b"/>
              <a:pathLst>
                <a:path w="2089784" h="1053464">
                  <a:moveTo>
                    <a:pt x="1045591" y="0"/>
                  </a:moveTo>
                  <a:lnTo>
                    <a:pt x="482092" y="283972"/>
                  </a:lnTo>
                  <a:lnTo>
                    <a:pt x="0" y="526541"/>
                  </a:lnTo>
                  <a:lnTo>
                    <a:pt x="74675" y="563499"/>
                  </a:lnTo>
                  <a:lnTo>
                    <a:pt x="156210" y="604901"/>
                  </a:lnTo>
                  <a:lnTo>
                    <a:pt x="1045591" y="1053084"/>
                  </a:lnTo>
                  <a:lnTo>
                    <a:pt x="1566672" y="789813"/>
                  </a:lnTo>
                  <a:lnTo>
                    <a:pt x="2089404" y="526541"/>
                  </a:lnTo>
                  <a:lnTo>
                    <a:pt x="1045591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68283" y="4802123"/>
              <a:ext cx="2089785" cy="1053465"/>
            </a:xfrm>
            <a:custGeom>
              <a:avLst/>
              <a:gdLst/>
              <a:ahLst/>
              <a:cxnLst/>
              <a:rect l="l" t="t" r="r" b="b"/>
              <a:pathLst>
                <a:path w="2089784" h="1053464">
                  <a:moveTo>
                    <a:pt x="1045591" y="0"/>
                  </a:moveTo>
                  <a:lnTo>
                    <a:pt x="482092" y="283972"/>
                  </a:lnTo>
                  <a:lnTo>
                    <a:pt x="0" y="526541"/>
                  </a:lnTo>
                  <a:lnTo>
                    <a:pt x="74675" y="563499"/>
                  </a:lnTo>
                  <a:lnTo>
                    <a:pt x="156210" y="604901"/>
                  </a:lnTo>
                  <a:lnTo>
                    <a:pt x="1045591" y="1053084"/>
                  </a:lnTo>
                  <a:lnTo>
                    <a:pt x="1566672" y="789813"/>
                  </a:lnTo>
                  <a:lnTo>
                    <a:pt x="2089404" y="526541"/>
                  </a:lnTo>
                  <a:lnTo>
                    <a:pt x="1045591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028681" y="5101589"/>
              <a:ext cx="527685" cy="506095"/>
            </a:xfrm>
            <a:custGeom>
              <a:avLst/>
              <a:gdLst/>
              <a:ahLst/>
              <a:cxnLst/>
              <a:rect l="l" t="t" r="r" b="b"/>
              <a:pathLst>
                <a:path w="527684" h="506095">
                  <a:moveTo>
                    <a:pt x="263651" y="0"/>
                  </a:moveTo>
                  <a:lnTo>
                    <a:pt x="216244" y="4076"/>
                  </a:lnTo>
                  <a:lnTo>
                    <a:pt x="171631" y="15829"/>
                  </a:lnTo>
                  <a:lnTo>
                    <a:pt x="130556" y="34543"/>
                  </a:lnTo>
                  <a:lnTo>
                    <a:pt x="93760" y="59504"/>
                  </a:lnTo>
                  <a:lnTo>
                    <a:pt x="61988" y="89997"/>
                  </a:lnTo>
                  <a:lnTo>
                    <a:pt x="35983" y="125306"/>
                  </a:lnTo>
                  <a:lnTo>
                    <a:pt x="16488" y="164717"/>
                  </a:lnTo>
                  <a:lnTo>
                    <a:pt x="4245" y="207514"/>
                  </a:lnTo>
                  <a:lnTo>
                    <a:pt x="0" y="252984"/>
                  </a:lnTo>
                  <a:lnTo>
                    <a:pt x="4245" y="298453"/>
                  </a:lnTo>
                  <a:lnTo>
                    <a:pt x="16488" y="341250"/>
                  </a:lnTo>
                  <a:lnTo>
                    <a:pt x="35983" y="380661"/>
                  </a:lnTo>
                  <a:lnTo>
                    <a:pt x="61988" y="415970"/>
                  </a:lnTo>
                  <a:lnTo>
                    <a:pt x="93760" y="446463"/>
                  </a:lnTo>
                  <a:lnTo>
                    <a:pt x="130556" y="471424"/>
                  </a:lnTo>
                  <a:lnTo>
                    <a:pt x="171631" y="490138"/>
                  </a:lnTo>
                  <a:lnTo>
                    <a:pt x="216244" y="501891"/>
                  </a:lnTo>
                  <a:lnTo>
                    <a:pt x="263651" y="505968"/>
                  </a:lnTo>
                  <a:lnTo>
                    <a:pt x="311059" y="501891"/>
                  </a:lnTo>
                  <a:lnTo>
                    <a:pt x="355672" y="490138"/>
                  </a:lnTo>
                  <a:lnTo>
                    <a:pt x="396748" y="471424"/>
                  </a:lnTo>
                  <a:lnTo>
                    <a:pt x="433543" y="446463"/>
                  </a:lnTo>
                  <a:lnTo>
                    <a:pt x="465315" y="415970"/>
                  </a:lnTo>
                  <a:lnTo>
                    <a:pt x="491320" y="380661"/>
                  </a:lnTo>
                  <a:lnTo>
                    <a:pt x="510815" y="341250"/>
                  </a:lnTo>
                  <a:lnTo>
                    <a:pt x="523058" y="298453"/>
                  </a:lnTo>
                  <a:lnTo>
                    <a:pt x="527303" y="252984"/>
                  </a:lnTo>
                  <a:lnTo>
                    <a:pt x="523058" y="207514"/>
                  </a:lnTo>
                  <a:lnTo>
                    <a:pt x="510815" y="164717"/>
                  </a:lnTo>
                  <a:lnTo>
                    <a:pt x="491320" y="125306"/>
                  </a:lnTo>
                  <a:lnTo>
                    <a:pt x="465315" y="89997"/>
                  </a:lnTo>
                  <a:lnTo>
                    <a:pt x="433543" y="59504"/>
                  </a:lnTo>
                  <a:lnTo>
                    <a:pt x="396748" y="34544"/>
                  </a:lnTo>
                  <a:lnTo>
                    <a:pt x="355672" y="15829"/>
                  </a:lnTo>
                  <a:lnTo>
                    <a:pt x="311059" y="4076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028681" y="5101589"/>
              <a:ext cx="527685" cy="506095"/>
            </a:xfrm>
            <a:custGeom>
              <a:avLst/>
              <a:gdLst/>
              <a:ahLst/>
              <a:cxnLst/>
              <a:rect l="l" t="t" r="r" b="b"/>
              <a:pathLst>
                <a:path w="527684" h="506095">
                  <a:moveTo>
                    <a:pt x="0" y="252984"/>
                  </a:moveTo>
                  <a:lnTo>
                    <a:pt x="4245" y="207514"/>
                  </a:lnTo>
                  <a:lnTo>
                    <a:pt x="16488" y="164717"/>
                  </a:lnTo>
                  <a:lnTo>
                    <a:pt x="35983" y="125306"/>
                  </a:lnTo>
                  <a:lnTo>
                    <a:pt x="61988" y="89997"/>
                  </a:lnTo>
                  <a:lnTo>
                    <a:pt x="93760" y="59504"/>
                  </a:lnTo>
                  <a:lnTo>
                    <a:pt x="130556" y="34543"/>
                  </a:lnTo>
                  <a:lnTo>
                    <a:pt x="171631" y="15829"/>
                  </a:lnTo>
                  <a:lnTo>
                    <a:pt x="216244" y="4076"/>
                  </a:lnTo>
                  <a:lnTo>
                    <a:pt x="263651" y="0"/>
                  </a:lnTo>
                  <a:lnTo>
                    <a:pt x="311059" y="4076"/>
                  </a:lnTo>
                  <a:lnTo>
                    <a:pt x="355672" y="15829"/>
                  </a:lnTo>
                  <a:lnTo>
                    <a:pt x="396748" y="34544"/>
                  </a:lnTo>
                  <a:lnTo>
                    <a:pt x="433543" y="59504"/>
                  </a:lnTo>
                  <a:lnTo>
                    <a:pt x="465315" y="89997"/>
                  </a:lnTo>
                  <a:lnTo>
                    <a:pt x="491320" y="125306"/>
                  </a:lnTo>
                  <a:lnTo>
                    <a:pt x="510815" y="164717"/>
                  </a:lnTo>
                  <a:lnTo>
                    <a:pt x="523058" y="207514"/>
                  </a:lnTo>
                  <a:lnTo>
                    <a:pt x="527303" y="252984"/>
                  </a:lnTo>
                  <a:lnTo>
                    <a:pt x="523058" y="298453"/>
                  </a:lnTo>
                  <a:lnTo>
                    <a:pt x="510815" y="341250"/>
                  </a:lnTo>
                  <a:lnTo>
                    <a:pt x="491320" y="380661"/>
                  </a:lnTo>
                  <a:lnTo>
                    <a:pt x="465315" y="415970"/>
                  </a:lnTo>
                  <a:lnTo>
                    <a:pt x="433543" y="446463"/>
                  </a:lnTo>
                  <a:lnTo>
                    <a:pt x="396748" y="471424"/>
                  </a:lnTo>
                  <a:lnTo>
                    <a:pt x="355672" y="490138"/>
                  </a:lnTo>
                  <a:lnTo>
                    <a:pt x="311059" y="501891"/>
                  </a:lnTo>
                  <a:lnTo>
                    <a:pt x="263651" y="505968"/>
                  </a:lnTo>
                  <a:lnTo>
                    <a:pt x="216244" y="501891"/>
                  </a:lnTo>
                  <a:lnTo>
                    <a:pt x="171631" y="490138"/>
                  </a:lnTo>
                  <a:lnTo>
                    <a:pt x="130556" y="471424"/>
                  </a:lnTo>
                  <a:lnTo>
                    <a:pt x="93760" y="446463"/>
                  </a:lnTo>
                  <a:lnTo>
                    <a:pt x="61988" y="415970"/>
                  </a:lnTo>
                  <a:lnTo>
                    <a:pt x="35983" y="380661"/>
                  </a:lnTo>
                  <a:lnTo>
                    <a:pt x="16488" y="341250"/>
                  </a:lnTo>
                  <a:lnTo>
                    <a:pt x="4245" y="298453"/>
                  </a:lnTo>
                  <a:lnTo>
                    <a:pt x="0" y="25298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893689" y="5172202"/>
            <a:ext cx="45707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40530" algn="l"/>
              </a:tabLst>
            </a:pPr>
            <a:r>
              <a:rPr dirty="0" sz="2200" spc="15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2525" sz="3300" spc="22" b="1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baseline="2525"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2523" y="306451"/>
            <a:ext cx="27882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9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Awareness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4955" y="760476"/>
            <a:ext cx="4102607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51886" y="1756298"/>
            <a:ext cx="10945495" cy="104965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485"/>
              </a:spcBef>
            </a:pP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Risk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factors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should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communicated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stakeholders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through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registers.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methods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register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represent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results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assessments: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16596" y="4207288"/>
            <a:ext cx="3815079" cy="2907030"/>
            <a:chOff x="6416596" y="4207288"/>
            <a:chExt cx="3815079" cy="2907030"/>
          </a:xfrm>
        </p:grpSpPr>
        <p:sp>
          <p:nvSpPr>
            <p:cNvPr id="6" name="object 6"/>
            <p:cNvSpPr/>
            <p:nvPr/>
          </p:nvSpPr>
          <p:spPr>
            <a:xfrm>
              <a:off x="6739127" y="4207288"/>
              <a:ext cx="3215640" cy="1328420"/>
            </a:xfrm>
            <a:custGeom>
              <a:avLst/>
              <a:gdLst/>
              <a:ahLst/>
              <a:cxnLst/>
              <a:rect l="l" t="t" r="r" b="b"/>
              <a:pathLst>
                <a:path w="3215640" h="1328420">
                  <a:moveTo>
                    <a:pt x="1578619" y="0"/>
                  </a:moveTo>
                  <a:lnTo>
                    <a:pt x="1530608" y="827"/>
                  </a:lnTo>
                  <a:lnTo>
                    <a:pt x="1482660" y="2804"/>
                  </a:lnTo>
                  <a:lnTo>
                    <a:pt x="1434800" y="5927"/>
                  </a:lnTo>
                  <a:lnTo>
                    <a:pt x="1387051" y="10190"/>
                  </a:lnTo>
                  <a:lnTo>
                    <a:pt x="1339438" y="15589"/>
                  </a:lnTo>
                  <a:lnTo>
                    <a:pt x="1291985" y="22122"/>
                  </a:lnTo>
                  <a:lnTo>
                    <a:pt x="1244717" y="29782"/>
                  </a:lnTo>
                  <a:lnTo>
                    <a:pt x="1197657" y="38567"/>
                  </a:lnTo>
                  <a:lnTo>
                    <a:pt x="1150831" y="48473"/>
                  </a:lnTo>
                  <a:lnTo>
                    <a:pt x="1104262" y="59494"/>
                  </a:lnTo>
                  <a:lnTo>
                    <a:pt x="1057975" y="71627"/>
                  </a:lnTo>
                  <a:lnTo>
                    <a:pt x="1011994" y="84867"/>
                  </a:lnTo>
                  <a:lnTo>
                    <a:pt x="966343" y="99212"/>
                  </a:lnTo>
                  <a:lnTo>
                    <a:pt x="921047" y="114655"/>
                  </a:lnTo>
                  <a:lnTo>
                    <a:pt x="876129" y="131194"/>
                  </a:lnTo>
                  <a:lnTo>
                    <a:pt x="831615" y="148824"/>
                  </a:lnTo>
                  <a:lnTo>
                    <a:pt x="787529" y="167541"/>
                  </a:lnTo>
                  <a:lnTo>
                    <a:pt x="743895" y="187341"/>
                  </a:lnTo>
                  <a:lnTo>
                    <a:pt x="700736" y="208219"/>
                  </a:lnTo>
                  <a:lnTo>
                    <a:pt x="658078" y="230172"/>
                  </a:lnTo>
                  <a:lnTo>
                    <a:pt x="615945" y="253195"/>
                  </a:lnTo>
                  <a:lnTo>
                    <a:pt x="574361" y="277284"/>
                  </a:lnTo>
                  <a:lnTo>
                    <a:pt x="533351" y="302435"/>
                  </a:lnTo>
                  <a:lnTo>
                    <a:pt x="492938" y="328645"/>
                  </a:lnTo>
                  <a:lnTo>
                    <a:pt x="453147" y="355908"/>
                  </a:lnTo>
                  <a:lnTo>
                    <a:pt x="414002" y="384220"/>
                  </a:lnTo>
                  <a:lnTo>
                    <a:pt x="375528" y="413578"/>
                  </a:lnTo>
                  <a:lnTo>
                    <a:pt x="337749" y="443978"/>
                  </a:lnTo>
                  <a:lnTo>
                    <a:pt x="300689" y="475414"/>
                  </a:lnTo>
                  <a:lnTo>
                    <a:pt x="264373" y="507883"/>
                  </a:lnTo>
                  <a:lnTo>
                    <a:pt x="228825" y="541382"/>
                  </a:lnTo>
                  <a:lnTo>
                    <a:pt x="194068" y="575905"/>
                  </a:lnTo>
                  <a:lnTo>
                    <a:pt x="160128" y="611448"/>
                  </a:lnTo>
                  <a:lnTo>
                    <a:pt x="127029" y="648008"/>
                  </a:lnTo>
                  <a:lnTo>
                    <a:pt x="94795" y="685580"/>
                  </a:lnTo>
                  <a:lnTo>
                    <a:pt x="63451" y="724160"/>
                  </a:lnTo>
                  <a:lnTo>
                    <a:pt x="33020" y="763745"/>
                  </a:lnTo>
                  <a:lnTo>
                    <a:pt x="16509" y="783684"/>
                  </a:lnTo>
                  <a:lnTo>
                    <a:pt x="8266" y="794248"/>
                  </a:lnTo>
                  <a:lnTo>
                    <a:pt x="0" y="805528"/>
                  </a:lnTo>
                  <a:lnTo>
                    <a:pt x="704850" y="1278222"/>
                  </a:lnTo>
                  <a:lnTo>
                    <a:pt x="719915" y="1256378"/>
                  </a:lnTo>
                  <a:lnTo>
                    <a:pt x="727227" y="1246289"/>
                  </a:lnTo>
                  <a:lnTo>
                    <a:pt x="764399" y="1199004"/>
                  </a:lnTo>
                  <a:lnTo>
                    <a:pt x="795217" y="1163255"/>
                  </a:lnTo>
                  <a:lnTo>
                    <a:pt x="827458" y="1129204"/>
                  </a:lnTo>
                  <a:lnTo>
                    <a:pt x="861052" y="1096860"/>
                  </a:lnTo>
                  <a:lnTo>
                    <a:pt x="895928" y="1066236"/>
                  </a:lnTo>
                  <a:lnTo>
                    <a:pt x="932016" y="1037342"/>
                  </a:lnTo>
                  <a:lnTo>
                    <a:pt x="969245" y="1010189"/>
                  </a:lnTo>
                  <a:lnTo>
                    <a:pt x="1007545" y="984787"/>
                  </a:lnTo>
                  <a:lnTo>
                    <a:pt x="1046846" y="961149"/>
                  </a:lnTo>
                  <a:lnTo>
                    <a:pt x="1087076" y="939285"/>
                  </a:lnTo>
                  <a:lnTo>
                    <a:pt x="1128165" y="919206"/>
                  </a:lnTo>
                  <a:lnTo>
                    <a:pt x="1170043" y="900923"/>
                  </a:lnTo>
                  <a:lnTo>
                    <a:pt x="1212639" y="884447"/>
                  </a:lnTo>
                  <a:lnTo>
                    <a:pt x="1255883" y="869789"/>
                  </a:lnTo>
                  <a:lnTo>
                    <a:pt x="1299704" y="856959"/>
                  </a:lnTo>
                  <a:lnTo>
                    <a:pt x="1344032" y="845970"/>
                  </a:lnTo>
                  <a:lnTo>
                    <a:pt x="1388795" y="836831"/>
                  </a:lnTo>
                  <a:lnTo>
                    <a:pt x="1433925" y="829555"/>
                  </a:lnTo>
                  <a:lnTo>
                    <a:pt x="1479349" y="824151"/>
                  </a:lnTo>
                  <a:lnTo>
                    <a:pt x="1524998" y="820631"/>
                  </a:lnTo>
                  <a:lnTo>
                    <a:pt x="1570801" y="819006"/>
                  </a:lnTo>
                  <a:lnTo>
                    <a:pt x="1616687" y="819286"/>
                  </a:lnTo>
                  <a:lnTo>
                    <a:pt x="1662586" y="821484"/>
                  </a:lnTo>
                  <a:lnTo>
                    <a:pt x="1708428" y="825609"/>
                  </a:lnTo>
                  <a:lnTo>
                    <a:pt x="1754141" y="831673"/>
                  </a:lnTo>
                  <a:lnTo>
                    <a:pt x="1799656" y="839687"/>
                  </a:lnTo>
                  <a:lnTo>
                    <a:pt x="1844902" y="849661"/>
                  </a:lnTo>
                  <a:lnTo>
                    <a:pt x="1889808" y="861608"/>
                  </a:lnTo>
                  <a:lnTo>
                    <a:pt x="1934304" y="875537"/>
                  </a:lnTo>
                  <a:lnTo>
                    <a:pt x="1978320" y="891459"/>
                  </a:lnTo>
                  <a:lnTo>
                    <a:pt x="2021784" y="909386"/>
                  </a:lnTo>
                  <a:lnTo>
                    <a:pt x="2064626" y="929329"/>
                  </a:lnTo>
                  <a:lnTo>
                    <a:pt x="2106776" y="951299"/>
                  </a:lnTo>
                  <a:lnTo>
                    <a:pt x="2148163" y="975306"/>
                  </a:lnTo>
                  <a:lnTo>
                    <a:pt x="2188718" y="1001362"/>
                  </a:lnTo>
                  <a:lnTo>
                    <a:pt x="2231754" y="1031846"/>
                  </a:lnTo>
                  <a:lnTo>
                    <a:pt x="2272697" y="1063977"/>
                  </a:lnTo>
                  <a:lnTo>
                    <a:pt x="2311503" y="1097670"/>
                  </a:lnTo>
                  <a:lnTo>
                    <a:pt x="2348130" y="1132839"/>
                  </a:lnTo>
                  <a:lnTo>
                    <a:pt x="2382534" y="1169401"/>
                  </a:lnTo>
                  <a:lnTo>
                    <a:pt x="2414674" y="1207271"/>
                  </a:lnTo>
                  <a:lnTo>
                    <a:pt x="2444506" y="1246363"/>
                  </a:lnTo>
                  <a:lnTo>
                    <a:pt x="2471986" y="1286594"/>
                  </a:lnTo>
                  <a:lnTo>
                    <a:pt x="2497074" y="1327879"/>
                  </a:lnTo>
                  <a:lnTo>
                    <a:pt x="3215640" y="870806"/>
                  </a:lnTo>
                  <a:lnTo>
                    <a:pt x="3188613" y="829849"/>
                  </a:lnTo>
                  <a:lnTo>
                    <a:pt x="3160419" y="789540"/>
                  </a:lnTo>
                  <a:lnTo>
                    <a:pt x="3131063" y="749897"/>
                  </a:lnTo>
                  <a:lnTo>
                    <a:pt x="3100548" y="710940"/>
                  </a:lnTo>
                  <a:lnTo>
                    <a:pt x="3068879" y="672686"/>
                  </a:lnTo>
                  <a:lnTo>
                    <a:pt x="3036061" y="635152"/>
                  </a:lnTo>
                  <a:lnTo>
                    <a:pt x="3002099" y="598359"/>
                  </a:lnTo>
                  <a:lnTo>
                    <a:pt x="2966996" y="562324"/>
                  </a:lnTo>
                  <a:lnTo>
                    <a:pt x="2930758" y="527064"/>
                  </a:lnTo>
                  <a:lnTo>
                    <a:pt x="2893389" y="492600"/>
                  </a:lnTo>
                  <a:lnTo>
                    <a:pt x="2854893" y="458948"/>
                  </a:lnTo>
                  <a:lnTo>
                    <a:pt x="2815275" y="426127"/>
                  </a:lnTo>
                  <a:lnTo>
                    <a:pt x="2774539" y="394155"/>
                  </a:lnTo>
                  <a:lnTo>
                    <a:pt x="2732690" y="363051"/>
                  </a:lnTo>
                  <a:lnTo>
                    <a:pt x="2689732" y="332834"/>
                  </a:lnTo>
                  <a:lnTo>
                    <a:pt x="2647250" y="305161"/>
                  </a:lnTo>
                  <a:lnTo>
                    <a:pt x="2604234" y="278740"/>
                  </a:lnTo>
                  <a:lnTo>
                    <a:pt x="2560712" y="253560"/>
                  </a:lnTo>
                  <a:lnTo>
                    <a:pt x="2516714" y="229614"/>
                  </a:lnTo>
                  <a:lnTo>
                    <a:pt x="2472268" y="206894"/>
                  </a:lnTo>
                  <a:lnTo>
                    <a:pt x="2427402" y="185391"/>
                  </a:lnTo>
                  <a:lnTo>
                    <a:pt x="2382145" y="165099"/>
                  </a:lnTo>
                  <a:lnTo>
                    <a:pt x="2336525" y="146007"/>
                  </a:lnTo>
                  <a:lnTo>
                    <a:pt x="2290572" y="128110"/>
                  </a:lnTo>
                  <a:lnTo>
                    <a:pt x="2244312" y="111397"/>
                  </a:lnTo>
                  <a:lnTo>
                    <a:pt x="2197775" y="95862"/>
                  </a:lnTo>
                  <a:lnTo>
                    <a:pt x="2150989" y="81496"/>
                  </a:lnTo>
                  <a:lnTo>
                    <a:pt x="2103983" y="68291"/>
                  </a:lnTo>
                  <a:lnTo>
                    <a:pt x="2056785" y="56239"/>
                  </a:lnTo>
                  <a:lnTo>
                    <a:pt x="2009424" y="45331"/>
                  </a:lnTo>
                  <a:lnTo>
                    <a:pt x="1961928" y="35561"/>
                  </a:lnTo>
                  <a:lnTo>
                    <a:pt x="1914326" y="26919"/>
                  </a:lnTo>
                  <a:lnTo>
                    <a:pt x="1866646" y="19398"/>
                  </a:lnTo>
                  <a:lnTo>
                    <a:pt x="1818767" y="13243"/>
                  </a:lnTo>
                  <a:lnTo>
                    <a:pt x="1770806" y="8263"/>
                  </a:lnTo>
                  <a:lnTo>
                    <a:pt x="1722786" y="4452"/>
                  </a:lnTo>
                  <a:lnTo>
                    <a:pt x="1674732" y="1808"/>
                  </a:lnTo>
                  <a:lnTo>
                    <a:pt x="1626669" y="325"/>
                  </a:lnTo>
                  <a:lnTo>
                    <a:pt x="1578619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16596" y="5100827"/>
              <a:ext cx="1087755" cy="2004060"/>
            </a:xfrm>
            <a:custGeom>
              <a:avLst/>
              <a:gdLst/>
              <a:ahLst/>
              <a:cxnLst/>
              <a:rect l="l" t="t" r="r" b="b"/>
              <a:pathLst>
                <a:path w="1087754" h="2004059">
                  <a:moveTo>
                    <a:pt x="271985" y="0"/>
                  </a:moveTo>
                  <a:lnTo>
                    <a:pt x="245757" y="42391"/>
                  </a:lnTo>
                  <a:lnTo>
                    <a:pt x="220882" y="85237"/>
                  </a:lnTo>
                  <a:lnTo>
                    <a:pt x="197358" y="128513"/>
                  </a:lnTo>
                  <a:lnTo>
                    <a:pt x="175180" y="172194"/>
                  </a:lnTo>
                  <a:lnTo>
                    <a:pt x="154344" y="216255"/>
                  </a:lnTo>
                  <a:lnTo>
                    <a:pt x="134845" y="260671"/>
                  </a:lnTo>
                  <a:lnTo>
                    <a:pt x="116680" y="305417"/>
                  </a:lnTo>
                  <a:lnTo>
                    <a:pt x="99844" y="350469"/>
                  </a:lnTo>
                  <a:lnTo>
                    <a:pt x="84334" y="395801"/>
                  </a:lnTo>
                  <a:lnTo>
                    <a:pt x="70145" y="441388"/>
                  </a:lnTo>
                  <a:lnTo>
                    <a:pt x="57272" y="487205"/>
                  </a:lnTo>
                  <a:lnTo>
                    <a:pt x="45713" y="533228"/>
                  </a:lnTo>
                  <a:lnTo>
                    <a:pt x="35462" y="579432"/>
                  </a:lnTo>
                  <a:lnTo>
                    <a:pt x="26515" y="625791"/>
                  </a:lnTo>
                  <a:lnTo>
                    <a:pt x="18869" y="672281"/>
                  </a:lnTo>
                  <a:lnTo>
                    <a:pt x="12520" y="718877"/>
                  </a:lnTo>
                  <a:lnTo>
                    <a:pt x="7462" y="765553"/>
                  </a:lnTo>
                  <a:lnTo>
                    <a:pt x="3692" y="812285"/>
                  </a:lnTo>
                  <a:lnTo>
                    <a:pt x="1206" y="859049"/>
                  </a:lnTo>
                  <a:lnTo>
                    <a:pt x="0" y="905818"/>
                  </a:lnTo>
                  <a:lnTo>
                    <a:pt x="69" y="952568"/>
                  </a:lnTo>
                  <a:lnTo>
                    <a:pt x="1409" y="999275"/>
                  </a:lnTo>
                  <a:lnTo>
                    <a:pt x="4016" y="1045912"/>
                  </a:lnTo>
                  <a:lnTo>
                    <a:pt x="7887" y="1092456"/>
                  </a:lnTo>
                  <a:lnTo>
                    <a:pt x="13017" y="1138881"/>
                  </a:lnTo>
                  <a:lnTo>
                    <a:pt x="19401" y="1185163"/>
                  </a:lnTo>
                  <a:lnTo>
                    <a:pt x="27036" y="1231276"/>
                  </a:lnTo>
                  <a:lnTo>
                    <a:pt x="35917" y="1277195"/>
                  </a:lnTo>
                  <a:lnTo>
                    <a:pt x="46040" y="1322896"/>
                  </a:lnTo>
                  <a:lnTo>
                    <a:pt x="57402" y="1368354"/>
                  </a:lnTo>
                  <a:lnTo>
                    <a:pt x="69998" y="1413543"/>
                  </a:lnTo>
                  <a:lnTo>
                    <a:pt x="83823" y="1458440"/>
                  </a:lnTo>
                  <a:lnTo>
                    <a:pt x="98875" y="1503018"/>
                  </a:lnTo>
                  <a:lnTo>
                    <a:pt x="115147" y="1547252"/>
                  </a:lnTo>
                  <a:lnTo>
                    <a:pt x="132638" y="1591119"/>
                  </a:lnTo>
                  <a:lnTo>
                    <a:pt x="151341" y="1634593"/>
                  </a:lnTo>
                  <a:lnTo>
                    <a:pt x="171254" y="1677649"/>
                  </a:lnTo>
                  <a:lnTo>
                    <a:pt x="192371" y="1720262"/>
                  </a:lnTo>
                  <a:lnTo>
                    <a:pt x="214690" y="1762408"/>
                  </a:lnTo>
                  <a:lnTo>
                    <a:pt x="238205" y="1804060"/>
                  </a:lnTo>
                  <a:lnTo>
                    <a:pt x="262912" y="1845195"/>
                  </a:lnTo>
                  <a:lnTo>
                    <a:pt x="288808" y="1885787"/>
                  </a:lnTo>
                  <a:lnTo>
                    <a:pt x="315889" y="1925812"/>
                  </a:lnTo>
                  <a:lnTo>
                    <a:pt x="344149" y="1965245"/>
                  </a:lnTo>
                  <a:lnTo>
                    <a:pt x="373585" y="2004060"/>
                  </a:lnTo>
                  <a:lnTo>
                    <a:pt x="1087579" y="1552067"/>
                  </a:lnTo>
                  <a:lnTo>
                    <a:pt x="1056744" y="1513548"/>
                  </a:lnTo>
                  <a:lnTo>
                    <a:pt x="1028097" y="1473840"/>
                  </a:lnTo>
                  <a:lnTo>
                    <a:pt x="1001651" y="1433027"/>
                  </a:lnTo>
                  <a:lnTo>
                    <a:pt x="977418" y="1391199"/>
                  </a:lnTo>
                  <a:lnTo>
                    <a:pt x="955413" y="1348441"/>
                  </a:lnTo>
                  <a:lnTo>
                    <a:pt x="935647" y="1304841"/>
                  </a:lnTo>
                  <a:lnTo>
                    <a:pt x="918135" y="1260487"/>
                  </a:lnTo>
                  <a:lnTo>
                    <a:pt x="902888" y="1215465"/>
                  </a:lnTo>
                  <a:lnTo>
                    <a:pt x="889920" y="1169862"/>
                  </a:lnTo>
                  <a:lnTo>
                    <a:pt x="879245" y="1123767"/>
                  </a:lnTo>
                  <a:lnTo>
                    <a:pt x="870874" y="1077266"/>
                  </a:lnTo>
                  <a:lnTo>
                    <a:pt x="864821" y="1030446"/>
                  </a:lnTo>
                  <a:lnTo>
                    <a:pt x="861099" y="983394"/>
                  </a:lnTo>
                  <a:lnTo>
                    <a:pt x="859721" y="936198"/>
                  </a:lnTo>
                  <a:lnTo>
                    <a:pt x="860701" y="888945"/>
                  </a:lnTo>
                  <a:lnTo>
                    <a:pt x="864050" y="841723"/>
                  </a:lnTo>
                  <a:lnTo>
                    <a:pt x="869782" y="794617"/>
                  </a:lnTo>
                  <a:lnTo>
                    <a:pt x="877910" y="747716"/>
                  </a:lnTo>
                  <a:lnTo>
                    <a:pt x="888447" y="701107"/>
                  </a:lnTo>
                  <a:lnTo>
                    <a:pt x="901406" y="654876"/>
                  </a:lnTo>
                  <a:lnTo>
                    <a:pt x="916801" y="609112"/>
                  </a:lnTo>
                  <a:lnTo>
                    <a:pt x="934643" y="563901"/>
                  </a:lnTo>
                  <a:lnTo>
                    <a:pt x="954947" y="519330"/>
                  </a:lnTo>
                  <a:lnTo>
                    <a:pt x="977724" y="475488"/>
                  </a:lnTo>
                  <a:lnTo>
                    <a:pt x="271985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42475" y="5160263"/>
              <a:ext cx="1089660" cy="1953895"/>
            </a:xfrm>
            <a:custGeom>
              <a:avLst/>
              <a:gdLst/>
              <a:ahLst/>
              <a:cxnLst/>
              <a:rect l="l" t="t" r="r" b="b"/>
              <a:pathLst>
                <a:path w="1089659" h="1953895">
                  <a:moveTo>
                    <a:pt x="854328" y="0"/>
                  </a:moveTo>
                  <a:lnTo>
                    <a:pt x="132333" y="459105"/>
                  </a:lnTo>
                  <a:lnTo>
                    <a:pt x="152396" y="503527"/>
                  </a:lnTo>
                  <a:lnTo>
                    <a:pt x="170082" y="548775"/>
                  </a:lnTo>
                  <a:lnTo>
                    <a:pt x="185375" y="594751"/>
                  </a:lnTo>
                  <a:lnTo>
                    <a:pt x="198259" y="641359"/>
                  </a:lnTo>
                  <a:lnTo>
                    <a:pt x="208718" y="688504"/>
                  </a:lnTo>
                  <a:lnTo>
                    <a:pt x="216736" y="736089"/>
                  </a:lnTo>
                  <a:lnTo>
                    <a:pt x="222297" y="784018"/>
                  </a:lnTo>
                  <a:lnTo>
                    <a:pt x="225383" y="832194"/>
                  </a:lnTo>
                  <a:lnTo>
                    <a:pt x="225980" y="880522"/>
                  </a:lnTo>
                  <a:lnTo>
                    <a:pt x="224070" y="928905"/>
                  </a:lnTo>
                  <a:lnTo>
                    <a:pt x="219638" y="977247"/>
                  </a:lnTo>
                  <a:lnTo>
                    <a:pt x="212667" y="1025452"/>
                  </a:lnTo>
                  <a:lnTo>
                    <a:pt x="203142" y="1073424"/>
                  </a:lnTo>
                  <a:lnTo>
                    <a:pt x="191045" y="1121066"/>
                  </a:lnTo>
                  <a:lnTo>
                    <a:pt x="176361" y="1168283"/>
                  </a:lnTo>
                  <a:lnTo>
                    <a:pt x="159074" y="1214978"/>
                  </a:lnTo>
                  <a:lnTo>
                    <a:pt x="139167" y="1261055"/>
                  </a:lnTo>
                  <a:lnTo>
                    <a:pt x="116625" y="1306417"/>
                  </a:lnTo>
                  <a:lnTo>
                    <a:pt x="91430" y="1350970"/>
                  </a:lnTo>
                  <a:lnTo>
                    <a:pt x="63567" y="1394615"/>
                  </a:lnTo>
                  <a:lnTo>
                    <a:pt x="33020" y="1437259"/>
                  </a:lnTo>
                  <a:lnTo>
                    <a:pt x="17557" y="1459103"/>
                  </a:lnTo>
                  <a:lnTo>
                    <a:pt x="9409" y="1469191"/>
                  </a:lnTo>
                  <a:lnTo>
                    <a:pt x="0" y="1479042"/>
                  </a:lnTo>
                  <a:lnTo>
                    <a:pt x="705484" y="1953768"/>
                  </a:lnTo>
                  <a:lnTo>
                    <a:pt x="713771" y="1942488"/>
                  </a:lnTo>
                  <a:lnTo>
                    <a:pt x="722058" y="1931924"/>
                  </a:lnTo>
                  <a:lnTo>
                    <a:pt x="738631" y="1911985"/>
                  </a:lnTo>
                  <a:lnTo>
                    <a:pt x="769022" y="1870166"/>
                  </a:lnTo>
                  <a:lnTo>
                    <a:pt x="798001" y="1827824"/>
                  </a:lnTo>
                  <a:lnTo>
                    <a:pt x="825575" y="1784983"/>
                  </a:lnTo>
                  <a:lnTo>
                    <a:pt x="851748" y="1741668"/>
                  </a:lnTo>
                  <a:lnTo>
                    <a:pt x="876524" y="1697907"/>
                  </a:lnTo>
                  <a:lnTo>
                    <a:pt x="899909" y="1653724"/>
                  </a:lnTo>
                  <a:lnTo>
                    <a:pt x="921906" y="1609145"/>
                  </a:lnTo>
                  <a:lnTo>
                    <a:pt x="942521" y="1564197"/>
                  </a:lnTo>
                  <a:lnTo>
                    <a:pt x="961759" y="1518905"/>
                  </a:lnTo>
                  <a:lnTo>
                    <a:pt x="979623" y="1473294"/>
                  </a:lnTo>
                  <a:lnTo>
                    <a:pt x="996119" y="1427391"/>
                  </a:lnTo>
                  <a:lnTo>
                    <a:pt x="1011251" y="1381221"/>
                  </a:lnTo>
                  <a:lnTo>
                    <a:pt x="1025025" y="1334810"/>
                  </a:lnTo>
                  <a:lnTo>
                    <a:pt x="1037444" y="1288184"/>
                  </a:lnTo>
                  <a:lnTo>
                    <a:pt x="1048513" y="1241369"/>
                  </a:lnTo>
                  <a:lnTo>
                    <a:pt x="1058238" y="1194390"/>
                  </a:lnTo>
                  <a:lnTo>
                    <a:pt x="1066622" y="1147273"/>
                  </a:lnTo>
                  <a:lnTo>
                    <a:pt x="1073670" y="1100045"/>
                  </a:lnTo>
                  <a:lnTo>
                    <a:pt x="1079388" y="1052730"/>
                  </a:lnTo>
                  <a:lnTo>
                    <a:pt x="1083780" y="1005355"/>
                  </a:lnTo>
                  <a:lnTo>
                    <a:pt x="1086850" y="957945"/>
                  </a:lnTo>
                  <a:lnTo>
                    <a:pt x="1088603" y="910526"/>
                  </a:lnTo>
                  <a:lnTo>
                    <a:pt x="1089044" y="863124"/>
                  </a:lnTo>
                  <a:lnTo>
                    <a:pt x="1088177" y="815765"/>
                  </a:lnTo>
                  <a:lnTo>
                    <a:pt x="1086008" y="768474"/>
                  </a:lnTo>
                  <a:lnTo>
                    <a:pt x="1082540" y="721278"/>
                  </a:lnTo>
                  <a:lnTo>
                    <a:pt x="1077779" y="674202"/>
                  </a:lnTo>
                  <a:lnTo>
                    <a:pt x="1071729" y="627271"/>
                  </a:lnTo>
                  <a:lnTo>
                    <a:pt x="1064395" y="580513"/>
                  </a:lnTo>
                  <a:lnTo>
                    <a:pt x="1055782" y="533951"/>
                  </a:lnTo>
                  <a:lnTo>
                    <a:pt x="1045893" y="487613"/>
                  </a:lnTo>
                  <a:lnTo>
                    <a:pt x="1034735" y="441524"/>
                  </a:lnTo>
                  <a:lnTo>
                    <a:pt x="1022312" y="395710"/>
                  </a:lnTo>
                  <a:lnTo>
                    <a:pt x="1008627" y="350196"/>
                  </a:lnTo>
                  <a:lnTo>
                    <a:pt x="993687" y="305008"/>
                  </a:lnTo>
                  <a:lnTo>
                    <a:pt x="977495" y="260173"/>
                  </a:lnTo>
                  <a:lnTo>
                    <a:pt x="960057" y="215715"/>
                  </a:lnTo>
                  <a:lnTo>
                    <a:pt x="941376" y="171662"/>
                  </a:lnTo>
                  <a:lnTo>
                    <a:pt x="921459" y="128037"/>
                  </a:lnTo>
                  <a:lnTo>
                    <a:pt x="900308" y="84869"/>
                  </a:lnTo>
                  <a:lnTo>
                    <a:pt x="877930" y="42181"/>
                  </a:lnTo>
                  <a:lnTo>
                    <a:pt x="854328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655302" y="6019927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5564" y="4422394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3568" y="5865063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8753" y="5686704"/>
            <a:ext cx="1990089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7660" marR="5080" indent="-315595">
              <a:lnSpc>
                <a:spcPct val="114100"/>
              </a:lnSpc>
              <a:spcBef>
                <a:spcPts val="100"/>
              </a:spcBef>
            </a:pPr>
            <a:r>
              <a:rPr dirty="0" sz="2200" spc="-25" b="1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z="2200" spc="-7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125" b="1">
                <a:solidFill>
                  <a:srgbClr val="3E3E3E"/>
                </a:solidFill>
                <a:latin typeface="Arial"/>
                <a:cs typeface="Arial"/>
              </a:rPr>
              <a:t>matrix</a:t>
            </a:r>
            <a:r>
              <a:rPr dirty="0" sz="2200" spc="-5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70" b="1">
                <a:solidFill>
                  <a:srgbClr val="3E3E3E"/>
                </a:solidFill>
                <a:latin typeface="Arial"/>
                <a:cs typeface="Arial"/>
              </a:rPr>
              <a:t>or </a:t>
            </a:r>
            <a:r>
              <a:rPr dirty="0" sz="2200" spc="-60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120" b="1">
                <a:solidFill>
                  <a:srgbClr val="3E3E3E"/>
                </a:solidFill>
                <a:latin typeface="Arial"/>
                <a:cs typeface="Arial"/>
              </a:rPr>
              <a:t>heat</a:t>
            </a:r>
            <a:r>
              <a:rPr dirty="0" sz="2200" spc="-5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114" b="1">
                <a:solidFill>
                  <a:srgbClr val="3E3E3E"/>
                </a:solidFill>
                <a:latin typeface="Arial"/>
                <a:cs typeface="Arial"/>
              </a:rPr>
              <a:t>map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5521" y="3637915"/>
            <a:ext cx="10223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35" b="1">
                <a:solidFill>
                  <a:srgbClr val="3E3E3E"/>
                </a:solidFill>
                <a:latin typeface="Arial"/>
                <a:cs typeface="Arial"/>
              </a:rPr>
              <a:t>Gr</a:t>
            </a:r>
            <a:r>
              <a:rPr dirty="0" sz="2200" spc="40" b="1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dirty="0" sz="2200" b="1">
                <a:solidFill>
                  <a:srgbClr val="3E3E3E"/>
                </a:solidFill>
                <a:latin typeface="Arial"/>
                <a:cs typeface="Arial"/>
              </a:rPr>
              <a:t>phs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11002" y="5698896"/>
            <a:ext cx="181038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8435" marR="5080" indent="-166370">
              <a:lnSpc>
                <a:spcPct val="114100"/>
              </a:lnSpc>
              <a:spcBef>
                <a:spcPts val="100"/>
              </a:spcBef>
            </a:pPr>
            <a:r>
              <a:rPr dirty="0" sz="2200" spc="25" b="1">
                <a:solidFill>
                  <a:srgbClr val="3E3E3E"/>
                </a:solidFill>
                <a:latin typeface="Arial"/>
                <a:cs typeface="Arial"/>
              </a:rPr>
              <a:t>Relevance</a:t>
            </a:r>
            <a:r>
              <a:rPr dirty="0" sz="2200" spc="-10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110" b="1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dirty="0" sz="2200" spc="-60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75" b="1">
                <a:solidFill>
                  <a:srgbClr val="3E3E3E"/>
                </a:solidFill>
                <a:latin typeface="Arial"/>
                <a:cs typeface="Arial"/>
              </a:rPr>
              <a:t>workflows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8834" y="4258436"/>
            <a:ext cx="61855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latin typeface="Arial"/>
                <a:cs typeface="Arial"/>
              </a:rPr>
              <a:t>Business</a:t>
            </a:r>
            <a:r>
              <a:rPr dirty="0" spc="-90">
                <a:latin typeface="Arial"/>
                <a:cs typeface="Arial"/>
              </a:rPr>
              <a:t> </a:t>
            </a:r>
            <a:r>
              <a:rPr dirty="0" spc="120">
                <a:latin typeface="Arial"/>
                <a:cs typeface="Arial"/>
              </a:rPr>
              <a:t>Impact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Analysis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Concepts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2800" y="306451"/>
            <a:ext cx="44697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Business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20">
                <a:solidFill>
                  <a:srgbClr val="3E3E3E"/>
                </a:solidFill>
                <a:latin typeface="Arial"/>
                <a:cs typeface="Arial"/>
              </a:rPr>
              <a:t>Impact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3E3E3E"/>
                </a:solidFill>
                <a:latin typeface="Arial"/>
                <a:cs typeface="Arial"/>
              </a:rPr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0932" y="760476"/>
            <a:ext cx="6039612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62477" y="1776806"/>
            <a:ext cx="105194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These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two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approaches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analysis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impact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business: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99147" y="2822448"/>
            <a:ext cx="7322820" cy="2030095"/>
          </a:xfrm>
          <a:custGeom>
            <a:avLst/>
            <a:gdLst/>
            <a:ahLst/>
            <a:cxnLst/>
            <a:rect l="l" t="t" r="r" b="b"/>
            <a:pathLst>
              <a:path w="7322819" h="2030095">
                <a:moveTo>
                  <a:pt x="0" y="338327"/>
                </a:moveTo>
                <a:lnTo>
                  <a:pt x="3089" y="292426"/>
                </a:lnTo>
                <a:lnTo>
                  <a:pt x="12087" y="248399"/>
                </a:lnTo>
                <a:lnTo>
                  <a:pt x="26592" y="206650"/>
                </a:lnTo>
                <a:lnTo>
                  <a:pt x="46199" y="167583"/>
                </a:lnTo>
                <a:lnTo>
                  <a:pt x="70505" y="131601"/>
                </a:lnTo>
                <a:lnTo>
                  <a:pt x="99107" y="99107"/>
                </a:lnTo>
                <a:lnTo>
                  <a:pt x="131601" y="70505"/>
                </a:lnTo>
                <a:lnTo>
                  <a:pt x="167583" y="46199"/>
                </a:lnTo>
                <a:lnTo>
                  <a:pt x="206650" y="26592"/>
                </a:lnTo>
                <a:lnTo>
                  <a:pt x="248399" y="12087"/>
                </a:lnTo>
                <a:lnTo>
                  <a:pt x="292426" y="3089"/>
                </a:lnTo>
                <a:lnTo>
                  <a:pt x="338327" y="0"/>
                </a:lnTo>
                <a:lnTo>
                  <a:pt x="6984492" y="0"/>
                </a:lnTo>
                <a:lnTo>
                  <a:pt x="7030393" y="3089"/>
                </a:lnTo>
                <a:lnTo>
                  <a:pt x="7074420" y="12087"/>
                </a:lnTo>
                <a:lnTo>
                  <a:pt x="7116169" y="26592"/>
                </a:lnTo>
                <a:lnTo>
                  <a:pt x="7155236" y="46199"/>
                </a:lnTo>
                <a:lnTo>
                  <a:pt x="7191218" y="70505"/>
                </a:lnTo>
                <a:lnTo>
                  <a:pt x="7223712" y="99107"/>
                </a:lnTo>
                <a:lnTo>
                  <a:pt x="7252314" y="131601"/>
                </a:lnTo>
                <a:lnTo>
                  <a:pt x="7276620" y="167583"/>
                </a:lnTo>
                <a:lnTo>
                  <a:pt x="7296227" y="206650"/>
                </a:lnTo>
                <a:lnTo>
                  <a:pt x="7310732" y="248399"/>
                </a:lnTo>
                <a:lnTo>
                  <a:pt x="7319730" y="292426"/>
                </a:lnTo>
                <a:lnTo>
                  <a:pt x="7322819" y="338327"/>
                </a:lnTo>
                <a:lnTo>
                  <a:pt x="7322819" y="1691639"/>
                </a:lnTo>
                <a:lnTo>
                  <a:pt x="7319730" y="1737541"/>
                </a:lnTo>
                <a:lnTo>
                  <a:pt x="7310732" y="1781568"/>
                </a:lnTo>
                <a:lnTo>
                  <a:pt x="7296227" y="1823317"/>
                </a:lnTo>
                <a:lnTo>
                  <a:pt x="7276620" y="1862384"/>
                </a:lnTo>
                <a:lnTo>
                  <a:pt x="7252314" y="1898366"/>
                </a:lnTo>
                <a:lnTo>
                  <a:pt x="7223712" y="1930860"/>
                </a:lnTo>
                <a:lnTo>
                  <a:pt x="7191218" y="1959462"/>
                </a:lnTo>
                <a:lnTo>
                  <a:pt x="7155236" y="1983768"/>
                </a:lnTo>
                <a:lnTo>
                  <a:pt x="7116169" y="2003375"/>
                </a:lnTo>
                <a:lnTo>
                  <a:pt x="7074420" y="2017880"/>
                </a:lnTo>
                <a:lnTo>
                  <a:pt x="7030393" y="2026878"/>
                </a:lnTo>
                <a:lnTo>
                  <a:pt x="6984492" y="2029967"/>
                </a:lnTo>
                <a:lnTo>
                  <a:pt x="338327" y="2029967"/>
                </a:lnTo>
                <a:lnTo>
                  <a:pt x="292426" y="2026878"/>
                </a:lnTo>
                <a:lnTo>
                  <a:pt x="248399" y="2017880"/>
                </a:lnTo>
                <a:lnTo>
                  <a:pt x="206650" y="2003375"/>
                </a:lnTo>
                <a:lnTo>
                  <a:pt x="167583" y="1983768"/>
                </a:lnTo>
                <a:lnTo>
                  <a:pt x="131601" y="1959462"/>
                </a:lnTo>
                <a:lnTo>
                  <a:pt x="99107" y="1930860"/>
                </a:lnTo>
                <a:lnTo>
                  <a:pt x="70505" y="1898366"/>
                </a:lnTo>
                <a:lnTo>
                  <a:pt x="46199" y="1862384"/>
                </a:lnTo>
                <a:lnTo>
                  <a:pt x="26592" y="1823317"/>
                </a:lnTo>
                <a:lnTo>
                  <a:pt x="12087" y="1781568"/>
                </a:lnTo>
                <a:lnTo>
                  <a:pt x="3089" y="1737541"/>
                </a:lnTo>
                <a:lnTo>
                  <a:pt x="0" y="1691639"/>
                </a:lnTo>
                <a:lnTo>
                  <a:pt x="0" y="338327"/>
                </a:lnTo>
                <a:close/>
              </a:path>
            </a:pathLst>
          </a:custGeom>
          <a:ln w="9525">
            <a:solidFill>
              <a:srgbClr val="EE63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76947" y="3020719"/>
            <a:ext cx="6502400" cy="15557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reports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threat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scenarios.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calculates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impact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costs.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justifies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prioritizes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investment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endParaRPr sz="22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375"/>
              </a:spcBef>
            </a:pP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controls.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9132" y="2822448"/>
            <a:ext cx="4411980" cy="2136775"/>
          </a:xfrm>
          <a:custGeom>
            <a:avLst/>
            <a:gdLst/>
            <a:ahLst/>
            <a:cxnLst/>
            <a:rect l="l" t="t" r="r" b="b"/>
            <a:pathLst>
              <a:path w="4411980" h="2136775">
                <a:moveTo>
                  <a:pt x="4055872" y="0"/>
                </a:moveTo>
                <a:lnTo>
                  <a:pt x="356107" y="0"/>
                </a:lnTo>
                <a:lnTo>
                  <a:pt x="307775" y="3249"/>
                </a:lnTo>
                <a:lnTo>
                  <a:pt x="261423" y="12717"/>
                </a:lnTo>
                <a:lnTo>
                  <a:pt x="217473" y="27977"/>
                </a:lnTo>
                <a:lnTo>
                  <a:pt x="176351" y="48608"/>
                </a:lnTo>
                <a:lnTo>
                  <a:pt x="138479" y="74184"/>
                </a:lnTo>
                <a:lnTo>
                  <a:pt x="104282" y="104282"/>
                </a:lnTo>
                <a:lnTo>
                  <a:pt x="74184" y="138479"/>
                </a:lnTo>
                <a:lnTo>
                  <a:pt x="48608" y="176351"/>
                </a:lnTo>
                <a:lnTo>
                  <a:pt x="27977" y="217473"/>
                </a:lnTo>
                <a:lnTo>
                  <a:pt x="12717" y="261423"/>
                </a:lnTo>
                <a:lnTo>
                  <a:pt x="3249" y="307775"/>
                </a:lnTo>
                <a:lnTo>
                  <a:pt x="0" y="356107"/>
                </a:lnTo>
                <a:lnTo>
                  <a:pt x="0" y="1780539"/>
                </a:lnTo>
                <a:lnTo>
                  <a:pt x="3249" y="1828872"/>
                </a:lnTo>
                <a:lnTo>
                  <a:pt x="12717" y="1875224"/>
                </a:lnTo>
                <a:lnTo>
                  <a:pt x="27977" y="1919174"/>
                </a:lnTo>
                <a:lnTo>
                  <a:pt x="48608" y="1960296"/>
                </a:lnTo>
                <a:lnTo>
                  <a:pt x="74184" y="1998168"/>
                </a:lnTo>
                <a:lnTo>
                  <a:pt x="104282" y="2032365"/>
                </a:lnTo>
                <a:lnTo>
                  <a:pt x="138479" y="2062463"/>
                </a:lnTo>
                <a:lnTo>
                  <a:pt x="176351" y="2088039"/>
                </a:lnTo>
                <a:lnTo>
                  <a:pt x="217473" y="2108670"/>
                </a:lnTo>
                <a:lnTo>
                  <a:pt x="261423" y="2123930"/>
                </a:lnTo>
                <a:lnTo>
                  <a:pt x="307775" y="2133398"/>
                </a:lnTo>
                <a:lnTo>
                  <a:pt x="356107" y="2136648"/>
                </a:lnTo>
                <a:lnTo>
                  <a:pt x="4055872" y="2136648"/>
                </a:lnTo>
                <a:lnTo>
                  <a:pt x="4104204" y="2133398"/>
                </a:lnTo>
                <a:lnTo>
                  <a:pt x="4150556" y="2123930"/>
                </a:lnTo>
                <a:lnTo>
                  <a:pt x="4194506" y="2108670"/>
                </a:lnTo>
                <a:lnTo>
                  <a:pt x="4235628" y="2088039"/>
                </a:lnTo>
                <a:lnTo>
                  <a:pt x="4273500" y="2062463"/>
                </a:lnTo>
                <a:lnTo>
                  <a:pt x="4307697" y="2032365"/>
                </a:lnTo>
                <a:lnTo>
                  <a:pt x="4337795" y="1998168"/>
                </a:lnTo>
                <a:lnTo>
                  <a:pt x="4363371" y="1960296"/>
                </a:lnTo>
                <a:lnTo>
                  <a:pt x="4384002" y="1919174"/>
                </a:lnTo>
                <a:lnTo>
                  <a:pt x="4399262" y="1875224"/>
                </a:lnTo>
                <a:lnTo>
                  <a:pt x="4408730" y="1828872"/>
                </a:lnTo>
                <a:lnTo>
                  <a:pt x="4411980" y="1780539"/>
                </a:lnTo>
                <a:lnTo>
                  <a:pt x="4411980" y="356107"/>
                </a:lnTo>
                <a:lnTo>
                  <a:pt x="4408730" y="307775"/>
                </a:lnTo>
                <a:lnTo>
                  <a:pt x="4399262" y="261423"/>
                </a:lnTo>
                <a:lnTo>
                  <a:pt x="4384002" y="217473"/>
                </a:lnTo>
                <a:lnTo>
                  <a:pt x="4363371" y="176351"/>
                </a:lnTo>
                <a:lnTo>
                  <a:pt x="4337795" y="138479"/>
                </a:lnTo>
                <a:lnTo>
                  <a:pt x="4307697" y="104282"/>
                </a:lnTo>
                <a:lnTo>
                  <a:pt x="4273500" y="74184"/>
                </a:lnTo>
                <a:lnTo>
                  <a:pt x="4235628" y="48608"/>
                </a:lnTo>
                <a:lnTo>
                  <a:pt x="4194506" y="27977"/>
                </a:lnTo>
                <a:lnTo>
                  <a:pt x="4150556" y="12717"/>
                </a:lnTo>
                <a:lnTo>
                  <a:pt x="4104204" y="3249"/>
                </a:lnTo>
                <a:lnTo>
                  <a:pt x="4055872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31795" y="3695192"/>
            <a:ext cx="394842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Busi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Impact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Analy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(BIA)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99147" y="5623559"/>
            <a:ext cx="7322820" cy="2048510"/>
          </a:xfrm>
          <a:custGeom>
            <a:avLst/>
            <a:gdLst/>
            <a:ahLst/>
            <a:cxnLst/>
            <a:rect l="l" t="t" r="r" b="b"/>
            <a:pathLst>
              <a:path w="7322819" h="2048509">
                <a:moveTo>
                  <a:pt x="0" y="341375"/>
                </a:moveTo>
                <a:lnTo>
                  <a:pt x="3115" y="295041"/>
                </a:lnTo>
                <a:lnTo>
                  <a:pt x="12190" y="250604"/>
                </a:lnTo>
                <a:lnTo>
                  <a:pt x="26818" y="208472"/>
                </a:lnTo>
                <a:lnTo>
                  <a:pt x="46594" y="169051"/>
                </a:lnTo>
                <a:lnTo>
                  <a:pt x="71112" y="132746"/>
                </a:lnTo>
                <a:lnTo>
                  <a:pt x="99964" y="99964"/>
                </a:lnTo>
                <a:lnTo>
                  <a:pt x="132746" y="71112"/>
                </a:lnTo>
                <a:lnTo>
                  <a:pt x="169051" y="46594"/>
                </a:lnTo>
                <a:lnTo>
                  <a:pt x="208472" y="26818"/>
                </a:lnTo>
                <a:lnTo>
                  <a:pt x="250604" y="12190"/>
                </a:lnTo>
                <a:lnTo>
                  <a:pt x="295041" y="3115"/>
                </a:lnTo>
                <a:lnTo>
                  <a:pt x="341375" y="0"/>
                </a:lnTo>
                <a:lnTo>
                  <a:pt x="6981444" y="0"/>
                </a:lnTo>
                <a:lnTo>
                  <a:pt x="7027778" y="3115"/>
                </a:lnTo>
                <a:lnTo>
                  <a:pt x="7072215" y="12190"/>
                </a:lnTo>
                <a:lnTo>
                  <a:pt x="7114347" y="26818"/>
                </a:lnTo>
                <a:lnTo>
                  <a:pt x="7153768" y="46594"/>
                </a:lnTo>
                <a:lnTo>
                  <a:pt x="7190073" y="71112"/>
                </a:lnTo>
                <a:lnTo>
                  <a:pt x="7222855" y="99964"/>
                </a:lnTo>
                <a:lnTo>
                  <a:pt x="7251707" y="132746"/>
                </a:lnTo>
                <a:lnTo>
                  <a:pt x="7276225" y="169051"/>
                </a:lnTo>
                <a:lnTo>
                  <a:pt x="7296001" y="208472"/>
                </a:lnTo>
                <a:lnTo>
                  <a:pt x="7310629" y="250604"/>
                </a:lnTo>
                <a:lnTo>
                  <a:pt x="7319704" y="295041"/>
                </a:lnTo>
                <a:lnTo>
                  <a:pt x="7322819" y="341375"/>
                </a:lnTo>
                <a:lnTo>
                  <a:pt x="7322819" y="1706879"/>
                </a:lnTo>
                <a:lnTo>
                  <a:pt x="7319704" y="1753214"/>
                </a:lnTo>
                <a:lnTo>
                  <a:pt x="7310629" y="1797651"/>
                </a:lnTo>
                <a:lnTo>
                  <a:pt x="7296001" y="1839783"/>
                </a:lnTo>
                <a:lnTo>
                  <a:pt x="7276225" y="1879204"/>
                </a:lnTo>
                <a:lnTo>
                  <a:pt x="7251707" y="1915509"/>
                </a:lnTo>
                <a:lnTo>
                  <a:pt x="7222855" y="1948291"/>
                </a:lnTo>
                <a:lnTo>
                  <a:pt x="7190073" y="1977143"/>
                </a:lnTo>
                <a:lnTo>
                  <a:pt x="7153768" y="2001661"/>
                </a:lnTo>
                <a:lnTo>
                  <a:pt x="7114347" y="2021437"/>
                </a:lnTo>
                <a:lnTo>
                  <a:pt x="7072215" y="2036065"/>
                </a:lnTo>
                <a:lnTo>
                  <a:pt x="7027778" y="2045140"/>
                </a:lnTo>
                <a:lnTo>
                  <a:pt x="6981444" y="2048255"/>
                </a:lnTo>
                <a:lnTo>
                  <a:pt x="341375" y="2048255"/>
                </a:lnTo>
                <a:lnTo>
                  <a:pt x="295041" y="2045140"/>
                </a:lnTo>
                <a:lnTo>
                  <a:pt x="250604" y="2036065"/>
                </a:lnTo>
                <a:lnTo>
                  <a:pt x="208472" y="2021437"/>
                </a:lnTo>
                <a:lnTo>
                  <a:pt x="169051" y="2001661"/>
                </a:lnTo>
                <a:lnTo>
                  <a:pt x="132746" y="1977143"/>
                </a:lnTo>
                <a:lnTo>
                  <a:pt x="99964" y="1948291"/>
                </a:lnTo>
                <a:lnTo>
                  <a:pt x="71112" y="1915509"/>
                </a:lnTo>
                <a:lnTo>
                  <a:pt x="46594" y="1879204"/>
                </a:lnTo>
                <a:lnTo>
                  <a:pt x="26818" y="1839783"/>
                </a:lnTo>
                <a:lnTo>
                  <a:pt x="12190" y="1797651"/>
                </a:lnTo>
                <a:lnTo>
                  <a:pt x="3115" y="1753214"/>
                </a:lnTo>
                <a:lnTo>
                  <a:pt x="0" y="1706879"/>
                </a:lnTo>
                <a:lnTo>
                  <a:pt x="0" y="341375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77836" y="6213754"/>
            <a:ext cx="6712584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identifies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controls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processes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maintain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critical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workflows.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99132" y="5623559"/>
            <a:ext cx="4411980" cy="2048510"/>
          </a:xfrm>
          <a:custGeom>
            <a:avLst/>
            <a:gdLst/>
            <a:ahLst/>
            <a:cxnLst/>
            <a:rect l="l" t="t" r="r" b="b"/>
            <a:pathLst>
              <a:path w="4411980" h="2048509">
                <a:moveTo>
                  <a:pt x="4070604" y="0"/>
                </a:moveTo>
                <a:lnTo>
                  <a:pt x="341375" y="0"/>
                </a:lnTo>
                <a:lnTo>
                  <a:pt x="295041" y="3115"/>
                </a:lnTo>
                <a:lnTo>
                  <a:pt x="250604" y="12190"/>
                </a:lnTo>
                <a:lnTo>
                  <a:pt x="208472" y="26818"/>
                </a:lnTo>
                <a:lnTo>
                  <a:pt x="169051" y="46594"/>
                </a:lnTo>
                <a:lnTo>
                  <a:pt x="132746" y="71112"/>
                </a:lnTo>
                <a:lnTo>
                  <a:pt x="99964" y="99964"/>
                </a:lnTo>
                <a:lnTo>
                  <a:pt x="71112" y="132746"/>
                </a:lnTo>
                <a:lnTo>
                  <a:pt x="46594" y="169051"/>
                </a:lnTo>
                <a:lnTo>
                  <a:pt x="26818" y="208472"/>
                </a:lnTo>
                <a:lnTo>
                  <a:pt x="12190" y="250604"/>
                </a:lnTo>
                <a:lnTo>
                  <a:pt x="3115" y="295041"/>
                </a:lnTo>
                <a:lnTo>
                  <a:pt x="0" y="341375"/>
                </a:lnTo>
                <a:lnTo>
                  <a:pt x="0" y="1706879"/>
                </a:lnTo>
                <a:lnTo>
                  <a:pt x="3115" y="1753214"/>
                </a:lnTo>
                <a:lnTo>
                  <a:pt x="12190" y="1797651"/>
                </a:lnTo>
                <a:lnTo>
                  <a:pt x="26818" y="1839783"/>
                </a:lnTo>
                <a:lnTo>
                  <a:pt x="46594" y="1879204"/>
                </a:lnTo>
                <a:lnTo>
                  <a:pt x="71112" y="1915509"/>
                </a:lnTo>
                <a:lnTo>
                  <a:pt x="99964" y="1948291"/>
                </a:lnTo>
                <a:lnTo>
                  <a:pt x="132746" y="1977143"/>
                </a:lnTo>
                <a:lnTo>
                  <a:pt x="169051" y="2001661"/>
                </a:lnTo>
                <a:lnTo>
                  <a:pt x="208472" y="2021437"/>
                </a:lnTo>
                <a:lnTo>
                  <a:pt x="250604" y="2036065"/>
                </a:lnTo>
                <a:lnTo>
                  <a:pt x="295041" y="2045140"/>
                </a:lnTo>
                <a:lnTo>
                  <a:pt x="341375" y="2048255"/>
                </a:lnTo>
                <a:lnTo>
                  <a:pt x="4070604" y="2048255"/>
                </a:lnTo>
                <a:lnTo>
                  <a:pt x="4116938" y="2045140"/>
                </a:lnTo>
                <a:lnTo>
                  <a:pt x="4161375" y="2036065"/>
                </a:lnTo>
                <a:lnTo>
                  <a:pt x="4203507" y="2021437"/>
                </a:lnTo>
                <a:lnTo>
                  <a:pt x="4242928" y="2001661"/>
                </a:lnTo>
                <a:lnTo>
                  <a:pt x="4279233" y="1977143"/>
                </a:lnTo>
                <a:lnTo>
                  <a:pt x="4312015" y="1948291"/>
                </a:lnTo>
                <a:lnTo>
                  <a:pt x="4340867" y="1915509"/>
                </a:lnTo>
                <a:lnTo>
                  <a:pt x="4365385" y="1879204"/>
                </a:lnTo>
                <a:lnTo>
                  <a:pt x="4385161" y="1839783"/>
                </a:lnTo>
                <a:lnTo>
                  <a:pt x="4399789" y="1797651"/>
                </a:lnTo>
                <a:lnTo>
                  <a:pt x="4408864" y="1753214"/>
                </a:lnTo>
                <a:lnTo>
                  <a:pt x="4411980" y="1706879"/>
                </a:lnTo>
                <a:lnTo>
                  <a:pt x="4411980" y="341375"/>
                </a:lnTo>
                <a:lnTo>
                  <a:pt x="4408864" y="295041"/>
                </a:lnTo>
                <a:lnTo>
                  <a:pt x="4399789" y="250604"/>
                </a:lnTo>
                <a:lnTo>
                  <a:pt x="4385161" y="208472"/>
                </a:lnTo>
                <a:lnTo>
                  <a:pt x="4365385" y="169051"/>
                </a:lnTo>
                <a:lnTo>
                  <a:pt x="4340867" y="132746"/>
                </a:lnTo>
                <a:lnTo>
                  <a:pt x="4312015" y="99964"/>
                </a:lnTo>
                <a:lnTo>
                  <a:pt x="4279233" y="71112"/>
                </a:lnTo>
                <a:lnTo>
                  <a:pt x="4242928" y="46594"/>
                </a:lnTo>
                <a:lnTo>
                  <a:pt x="4203507" y="26818"/>
                </a:lnTo>
                <a:lnTo>
                  <a:pt x="4161375" y="12190"/>
                </a:lnTo>
                <a:lnTo>
                  <a:pt x="4116938" y="3115"/>
                </a:lnTo>
                <a:lnTo>
                  <a:pt x="4070604" y="0"/>
                </a:lnTo>
                <a:close/>
              </a:path>
            </a:pathLst>
          </a:custGeom>
          <a:solidFill>
            <a:srgbClr val="4279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10154" y="6022619"/>
            <a:ext cx="3791585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Busi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Conti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ng 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Continuity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Operations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Planning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(COOP)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0328" y="4258436"/>
            <a:ext cx="5829300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876425" marR="5080" indent="-1864360">
              <a:lnSpc>
                <a:spcPts val="3020"/>
              </a:lnSpc>
              <a:spcBef>
                <a:spcPts val="480"/>
              </a:spcBef>
            </a:pPr>
            <a:r>
              <a:rPr dirty="0" spc="105">
                <a:latin typeface="Arial"/>
                <a:cs typeface="Arial"/>
              </a:rPr>
              <a:t>Domain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0">
                <a:latin typeface="Arial"/>
                <a:cs typeface="Arial"/>
              </a:rPr>
              <a:t>5: </a:t>
            </a:r>
            <a:r>
              <a:rPr dirty="0" spc="45">
                <a:latin typeface="Arial"/>
                <a:cs typeface="Arial"/>
              </a:rPr>
              <a:t>Governance,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-20">
                <a:latin typeface="Arial"/>
                <a:cs typeface="Arial"/>
              </a:rPr>
              <a:t>Risk,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105">
                <a:latin typeface="Arial"/>
                <a:cs typeface="Arial"/>
              </a:rPr>
              <a:t>and </a:t>
            </a:r>
            <a:r>
              <a:rPr dirty="0" spc="-765">
                <a:latin typeface="Arial"/>
                <a:cs typeface="Arial"/>
              </a:rPr>
              <a:t> </a:t>
            </a:r>
            <a:r>
              <a:rPr dirty="0" spc="40">
                <a:latin typeface="Arial"/>
                <a:cs typeface="Arial"/>
              </a:rPr>
              <a:t>Compliance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7059" y="306451"/>
            <a:ext cx="4883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E3E3E"/>
                </a:solidFill>
                <a:latin typeface="Arial"/>
                <a:cs typeface="Arial"/>
              </a:rPr>
              <a:t>Mission</a:t>
            </a:r>
            <a:r>
              <a:rPr dirty="0" spc="-7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">
                <a:solidFill>
                  <a:srgbClr val="3E3E3E"/>
                </a:solidFill>
                <a:latin typeface="Arial"/>
                <a:cs typeface="Arial"/>
              </a:rPr>
              <a:t>Essential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30">
                <a:solidFill>
                  <a:srgbClr val="3E3E3E"/>
                </a:solidFill>
                <a:latin typeface="Arial"/>
                <a:cs typeface="Arial"/>
              </a:rPr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0391" y="760476"/>
            <a:ext cx="7164323" cy="3657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15895" y="348386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4" h="620395">
                <a:moveTo>
                  <a:pt x="516890" y="0"/>
                </a:moveTo>
                <a:lnTo>
                  <a:pt x="103378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7"/>
                </a:lnTo>
                <a:lnTo>
                  <a:pt x="0" y="516889"/>
                </a:lnTo>
                <a:lnTo>
                  <a:pt x="8116" y="557152"/>
                </a:lnTo>
                <a:lnTo>
                  <a:pt x="30257" y="590010"/>
                </a:lnTo>
                <a:lnTo>
                  <a:pt x="63115" y="612151"/>
                </a:lnTo>
                <a:lnTo>
                  <a:pt x="103378" y="620268"/>
                </a:lnTo>
                <a:lnTo>
                  <a:pt x="516890" y="620268"/>
                </a:lnTo>
                <a:lnTo>
                  <a:pt x="557152" y="612151"/>
                </a:lnTo>
                <a:lnTo>
                  <a:pt x="590010" y="590010"/>
                </a:lnTo>
                <a:lnTo>
                  <a:pt x="612151" y="557152"/>
                </a:lnTo>
                <a:lnTo>
                  <a:pt x="620268" y="516889"/>
                </a:lnTo>
                <a:lnTo>
                  <a:pt x="620268" y="103377"/>
                </a:lnTo>
                <a:lnTo>
                  <a:pt x="612151" y="63115"/>
                </a:lnTo>
                <a:lnTo>
                  <a:pt x="590010" y="30257"/>
                </a:lnTo>
                <a:lnTo>
                  <a:pt x="557152" y="8116"/>
                </a:lnTo>
                <a:lnTo>
                  <a:pt x="516890" y="0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34208" y="3600704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15895" y="5591555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4" h="620395">
                <a:moveTo>
                  <a:pt x="516890" y="0"/>
                </a:moveTo>
                <a:lnTo>
                  <a:pt x="103378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8"/>
                </a:lnTo>
                <a:lnTo>
                  <a:pt x="0" y="516890"/>
                </a:lnTo>
                <a:lnTo>
                  <a:pt x="8116" y="557152"/>
                </a:lnTo>
                <a:lnTo>
                  <a:pt x="30257" y="590010"/>
                </a:lnTo>
                <a:lnTo>
                  <a:pt x="63115" y="612151"/>
                </a:lnTo>
                <a:lnTo>
                  <a:pt x="103378" y="620268"/>
                </a:lnTo>
                <a:lnTo>
                  <a:pt x="516890" y="620268"/>
                </a:lnTo>
                <a:lnTo>
                  <a:pt x="557152" y="612151"/>
                </a:lnTo>
                <a:lnTo>
                  <a:pt x="590010" y="590010"/>
                </a:lnTo>
                <a:lnTo>
                  <a:pt x="612151" y="557152"/>
                </a:lnTo>
                <a:lnTo>
                  <a:pt x="620268" y="516890"/>
                </a:lnTo>
                <a:lnTo>
                  <a:pt x="620268" y="103378"/>
                </a:lnTo>
                <a:lnTo>
                  <a:pt x="612151" y="63115"/>
                </a:lnTo>
                <a:lnTo>
                  <a:pt x="590010" y="30257"/>
                </a:lnTo>
                <a:lnTo>
                  <a:pt x="557152" y="8116"/>
                </a:lnTo>
                <a:lnTo>
                  <a:pt x="516890" y="0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34208" y="5709284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5895" y="4562855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4" h="620395">
                <a:moveTo>
                  <a:pt x="516890" y="0"/>
                </a:moveTo>
                <a:lnTo>
                  <a:pt x="103378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8"/>
                </a:lnTo>
                <a:lnTo>
                  <a:pt x="0" y="516890"/>
                </a:lnTo>
                <a:lnTo>
                  <a:pt x="8116" y="557152"/>
                </a:lnTo>
                <a:lnTo>
                  <a:pt x="30257" y="590010"/>
                </a:lnTo>
                <a:lnTo>
                  <a:pt x="63115" y="612151"/>
                </a:lnTo>
                <a:lnTo>
                  <a:pt x="103378" y="620268"/>
                </a:lnTo>
                <a:lnTo>
                  <a:pt x="516890" y="620268"/>
                </a:lnTo>
                <a:lnTo>
                  <a:pt x="557152" y="612151"/>
                </a:lnTo>
                <a:lnTo>
                  <a:pt x="590010" y="590010"/>
                </a:lnTo>
                <a:lnTo>
                  <a:pt x="612151" y="557152"/>
                </a:lnTo>
                <a:lnTo>
                  <a:pt x="620268" y="516890"/>
                </a:lnTo>
                <a:lnTo>
                  <a:pt x="620268" y="103378"/>
                </a:lnTo>
                <a:lnTo>
                  <a:pt x="612151" y="63115"/>
                </a:lnTo>
                <a:lnTo>
                  <a:pt x="590010" y="30257"/>
                </a:lnTo>
                <a:lnTo>
                  <a:pt x="557152" y="8116"/>
                </a:lnTo>
                <a:lnTo>
                  <a:pt x="516890" y="0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34208" y="4680025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9035" y="3449828"/>
            <a:ext cx="2632710" cy="6972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Maxim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Tole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able 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Downtime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(MTD)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9035" y="4511167"/>
            <a:ext cx="2025650" cy="17151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Recovery </a:t>
            </a:r>
            <a:r>
              <a:rPr dirty="0" sz="2200" spc="-75">
                <a:solidFill>
                  <a:srgbClr val="44484E"/>
                </a:solidFill>
                <a:latin typeface="Lucida Sans Unicode"/>
                <a:cs typeface="Lucida Sans Unicode"/>
              </a:rPr>
              <a:t>Time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Object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ive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(RTO)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 marR="62230">
              <a:lnSpc>
                <a:spcPct val="100499"/>
              </a:lnSpc>
              <a:spcBef>
                <a:spcPts val="5"/>
              </a:spcBef>
            </a:pPr>
            <a:r>
              <a:rPr dirty="0" sz="2200" spc="-5">
                <a:solidFill>
                  <a:srgbClr val="44484E"/>
                </a:solidFill>
                <a:latin typeface="Lucida Sans Unicode"/>
                <a:cs typeface="Lucida Sans Unicode"/>
              </a:rPr>
              <a:t>Work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Rec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ry  </a:t>
            </a:r>
            <a:r>
              <a:rPr dirty="0" sz="2200" spc="-75">
                <a:solidFill>
                  <a:srgbClr val="44484E"/>
                </a:solidFill>
                <a:latin typeface="Lucida Sans Unicode"/>
                <a:cs typeface="Lucida Sans Unicode"/>
              </a:rPr>
              <a:t>Ti</a:t>
            </a:r>
            <a:r>
              <a:rPr dirty="0" sz="2200" spc="-145">
                <a:solidFill>
                  <a:srgbClr val="44484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44484E"/>
                </a:solidFill>
                <a:latin typeface="Lucida Sans Unicode"/>
                <a:cs typeface="Lucida Sans Unicode"/>
              </a:rPr>
              <a:t>(</a:t>
            </a:r>
            <a:r>
              <a:rPr dirty="0" sz="2200" spc="50">
                <a:solidFill>
                  <a:srgbClr val="44484E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RT)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5895" y="6783323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4" h="620395">
                <a:moveTo>
                  <a:pt x="516890" y="0"/>
                </a:moveTo>
                <a:lnTo>
                  <a:pt x="103378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7"/>
                </a:lnTo>
                <a:lnTo>
                  <a:pt x="0" y="516889"/>
                </a:lnTo>
                <a:lnTo>
                  <a:pt x="8116" y="557152"/>
                </a:lnTo>
                <a:lnTo>
                  <a:pt x="30257" y="590010"/>
                </a:lnTo>
                <a:lnTo>
                  <a:pt x="63115" y="612151"/>
                </a:lnTo>
                <a:lnTo>
                  <a:pt x="103378" y="620268"/>
                </a:lnTo>
                <a:lnTo>
                  <a:pt x="516890" y="620268"/>
                </a:lnTo>
                <a:lnTo>
                  <a:pt x="557152" y="612151"/>
                </a:lnTo>
                <a:lnTo>
                  <a:pt x="590010" y="590010"/>
                </a:lnTo>
                <a:lnTo>
                  <a:pt x="612151" y="557152"/>
                </a:lnTo>
                <a:lnTo>
                  <a:pt x="620268" y="516889"/>
                </a:lnTo>
                <a:lnTo>
                  <a:pt x="620268" y="103377"/>
                </a:lnTo>
                <a:lnTo>
                  <a:pt x="612151" y="63115"/>
                </a:lnTo>
                <a:lnTo>
                  <a:pt x="590010" y="30257"/>
                </a:lnTo>
                <a:lnTo>
                  <a:pt x="557152" y="8116"/>
                </a:lnTo>
                <a:lnTo>
                  <a:pt x="516890" y="0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34208" y="6900798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9035" y="6731000"/>
            <a:ext cx="2038985" cy="6972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Rec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Point 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Object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ive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(RPO)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8890" y="8112353"/>
            <a:ext cx="59448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0">
                <a:solidFill>
                  <a:srgbClr val="3E3E3E"/>
                </a:solidFill>
                <a:latin typeface="Lucida Sans Unicode"/>
                <a:cs typeface="Lucida Sans Unicode"/>
              </a:rPr>
              <a:t>Met</a:t>
            </a:r>
            <a:r>
              <a:rPr dirty="0" sz="2200" spc="1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ics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gov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rni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mi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essentia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fu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ctions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49340" y="3121151"/>
            <a:ext cx="8592820" cy="4898390"/>
            <a:chOff x="6149340" y="3121151"/>
            <a:chExt cx="8592820" cy="4898390"/>
          </a:xfrm>
        </p:grpSpPr>
        <p:sp>
          <p:nvSpPr>
            <p:cNvPr id="17" name="object 17"/>
            <p:cNvSpPr/>
            <p:nvPr/>
          </p:nvSpPr>
          <p:spPr>
            <a:xfrm>
              <a:off x="6149340" y="3121151"/>
              <a:ext cx="8592820" cy="4898390"/>
            </a:xfrm>
            <a:custGeom>
              <a:avLst/>
              <a:gdLst/>
              <a:ahLst/>
              <a:cxnLst/>
              <a:rect l="l" t="t" r="r" b="b"/>
              <a:pathLst>
                <a:path w="8592819" h="4898390">
                  <a:moveTo>
                    <a:pt x="8326627" y="0"/>
                  </a:moveTo>
                  <a:lnTo>
                    <a:pt x="265684" y="0"/>
                  </a:lnTo>
                  <a:lnTo>
                    <a:pt x="217939" y="4282"/>
                  </a:lnTo>
                  <a:lnTo>
                    <a:pt x="172997" y="16627"/>
                  </a:lnTo>
                  <a:lnTo>
                    <a:pt x="131609" y="36284"/>
                  </a:lnTo>
                  <a:lnTo>
                    <a:pt x="94527" y="62501"/>
                  </a:lnTo>
                  <a:lnTo>
                    <a:pt x="62501" y="94527"/>
                  </a:lnTo>
                  <a:lnTo>
                    <a:pt x="36284" y="131609"/>
                  </a:lnTo>
                  <a:lnTo>
                    <a:pt x="16627" y="172997"/>
                  </a:lnTo>
                  <a:lnTo>
                    <a:pt x="4282" y="217939"/>
                  </a:lnTo>
                  <a:lnTo>
                    <a:pt x="0" y="265684"/>
                  </a:lnTo>
                  <a:lnTo>
                    <a:pt x="0" y="4632452"/>
                  </a:lnTo>
                  <a:lnTo>
                    <a:pt x="4282" y="4680203"/>
                  </a:lnTo>
                  <a:lnTo>
                    <a:pt x="16627" y="4725148"/>
                  </a:lnTo>
                  <a:lnTo>
                    <a:pt x="36284" y="4766537"/>
                  </a:lnTo>
                  <a:lnTo>
                    <a:pt x="62501" y="4803619"/>
                  </a:lnTo>
                  <a:lnTo>
                    <a:pt x="94527" y="4835642"/>
                  </a:lnTo>
                  <a:lnTo>
                    <a:pt x="131609" y="4861857"/>
                  </a:lnTo>
                  <a:lnTo>
                    <a:pt x="172997" y="4881511"/>
                  </a:lnTo>
                  <a:lnTo>
                    <a:pt x="217939" y="4893854"/>
                  </a:lnTo>
                  <a:lnTo>
                    <a:pt x="265684" y="4898136"/>
                  </a:lnTo>
                  <a:lnTo>
                    <a:pt x="8326627" y="4898136"/>
                  </a:lnTo>
                  <a:lnTo>
                    <a:pt x="8374372" y="4893854"/>
                  </a:lnTo>
                  <a:lnTo>
                    <a:pt x="8419314" y="4881511"/>
                  </a:lnTo>
                  <a:lnTo>
                    <a:pt x="8460702" y="4861857"/>
                  </a:lnTo>
                  <a:lnTo>
                    <a:pt x="8497784" y="4835642"/>
                  </a:lnTo>
                  <a:lnTo>
                    <a:pt x="8529810" y="4803619"/>
                  </a:lnTo>
                  <a:lnTo>
                    <a:pt x="8556027" y="4766537"/>
                  </a:lnTo>
                  <a:lnTo>
                    <a:pt x="8575684" y="4725148"/>
                  </a:lnTo>
                  <a:lnTo>
                    <a:pt x="8588029" y="4680203"/>
                  </a:lnTo>
                  <a:lnTo>
                    <a:pt x="8592312" y="4632452"/>
                  </a:lnTo>
                  <a:lnTo>
                    <a:pt x="8592312" y="265684"/>
                  </a:lnTo>
                  <a:lnTo>
                    <a:pt x="8588029" y="217939"/>
                  </a:lnTo>
                  <a:lnTo>
                    <a:pt x="8575684" y="172997"/>
                  </a:lnTo>
                  <a:lnTo>
                    <a:pt x="8556027" y="131609"/>
                  </a:lnTo>
                  <a:lnTo>
                    <a:pt x="8529810" y="94527"/>
                  </a:lnTo>
                  <a:lnTo>
                    <a:pt x="8497784" y="62501"/>
                  </a:lnTo>
                  <a:lnTo>
                    <a:pt x="8460702" y="36284"/>
                  </a:lnTo>
                  <a:lnTo>
                    <a:pt x="8419314" y="16627"/>
                  </a:lnTo>
                  <a:lnTo>
                    <a:pt x="8374372" y="4282"/>
                  </a:lnTo>
                  <a:lnTo>
                    <a:pt x="8326627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08470" y="5519166"/>
              <a:ext cx="370840" cy="449580"/>
            </a:xfrm>
            <a:custGeom>
              <a:avLst/>
              <a:gdLst/>
              <a:ahLst/>
              <a:cxnLst/>
              <a:rect l="l" t="t" r="r" b="b"/>
              <a:pathLst>
                <a:path w="370840" h="449579">
                  <a:moveTo>
                    <a:pt x="308609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370331" y="449580"/>
                  </a:lnTo>
                  <a:lnTo>
                    <a:pt x="370331" y="61722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08470" y="5519166"/>
              <a:ext cx="370840" cy="449580"/>
            </a:xfrm>
            <a:custGeom>
              <a:avLst/>
              <a:gdLst/>
              <a:ahLst/>
              <a:cxnLst/>
              <a:rect l="l" t="t" r="r" b="b"/>
              <a:pathLst>
                <a:path w="370840" h="449579">
                  <a:moveTo>
                    <a:pt x="0" y="0"/>
                  </a:moveTo>
                  <a:lnTo>
                    <a:pt x="308609" y="0"/>
                  </a:lnTo>
                  <a:lnTo>
                    <a:pt x="370331" y="61722"/>
                  </a:lnTo>
                  <a:lnTo>
                    <a:pt x="370331" y="449580"/>
                  </a:lnTo>
                  <a:lnTo>
                    <a:pt x="0" y="44958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CC2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3298" y="5493257"/>
              <a:ext cx="121538" cy="1206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842506" y="5687059"/>
            <a:ext cx="3009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5" b="1">
                <a:solidFill>
                  <a:srgbClr val="404040"/>
                </a:solidFill>
                <a:latin typeface="Arial"/>
                <a:cs typeface="Arial"/>
              </a:rPr>
              <a:t>BKP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057643" y="4511928"/>
            <a:ext cx="7430770" cy="1543050"/>
            <a:chOff x="7057643" y="4511928"/>
            <a:chExt cx="7430770" cy="154305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7643" y="5838443"/>
              <a:ext cx="217931" cy="2164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091665" y="4537709"/>
              <a:ext cx="370840" cy="449580"/>
            </a:xfrm>
            <a:custGeom>
              <a:avLst/>
              <a:gdLst/>
              <a:ahLst/>
              <a:cxnLst/>
              <a:rect l="l" t="t" r="r" b="b"/>
              <a:pathLst>
                <a:path w="370840" h="449579">
                  <a:moveTo>
                    <a:pt x="308610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370332" y="449579"/>
                  </a:lnTo>
                  <a:lnTo>
                    <a:pt x="370332" y="61722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091665" y="4537709"/>
              <a:ext cx="370840" cy="449580"/>
            </a:xfrm>
            <a:custGeom>
              <a:avLst/>
              <a:gdLst/>
              <a:ahLst/>
              <a:cxnLst/>
              <a:rect l="l" t="t" r="r" b="b"/>
              <a:pathLst>
                <a:path w="370840" h="449579">
                  <a:moveTo>
                    <a:pt x="0" y="0"/>
                  </a:moveTo>
                  <a:lnTo>
                    <a:pt x="308610" y="0"/>
                  </a:lnTo>
                  <a:lnTo>
                    <a:pt x="370332" y="61722"/>
                  </a:lnTo>
                  <a:lnTo>
                    <a:pt x="370332" y="449579"/>
                  </a:lnTo>
                  <a:lnTo>
                    <a:pt x="0" y="4495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CC2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66620" y="4511928"/>
              <a:ext cx="121538" cy="1206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4126717" y="4697729"/>
            <a:ext cx="3009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5" b="1">
                <a:solidFill>
                  <a:srgbClr val="404040"/>
                </a:solidFill>
                <a:latin typeface="Arial"/>
                <a:cs typeface="Arial"/>
              </a:rPr>
              <a:t>BKP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52030" y="5466588"/>
            <a:ext cx="4565650" cy="629920"/>
            <a:chOff x="7352030" y="5466588"/>
            <a:chExt cx="4565650" cy="62992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37648" y="5608320"/>
              <a:ext cx="406907" cy="40843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73868" y="5878068"/>
              <a:ext cx="216407" cy="21793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1744" y="5518404"/>
              <a:ext cx="598931" cy="5775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4372" y="5794248"/>
              <a:ext cx="216407" cy="21793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25784" y="5466588"/>
              <a:ext cx="598931" cy="5775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01272" y="5728716"/>
              <a:ext cx="216407" cy="21640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364730" y="5531358"/>
              <a:ext cx="370840" cy="449580"/>
            </a:xfrm>
            <a:custGeom>
              <a:avLst/>
              <a:gdLst/>
              <a:ahLst/>
              <a:cxnLst/>
              <a:rect l="l" t="t" r="r" b="b"/>
              <a:pathLst>
                <a:path w="370840" h="449579">
                  <a:moveTo>
                    <a:pt x="308610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370331" y="449579"/>
                  </a:lnTo>
                  <a:lnTo>
                    <a:pt x="370331" y="61721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364730" y="5531358"/>
              <a:ext cx="370840" cy="449580"/>
            </a:xfrm>
            <a:custGeom>
              <a:avLst/>
              <a:gdLst/>
              <a:ahLst/>
              <a:cxnLst/>
              <a:rect l="l" t="t" r="r" b="b"/>
              <a:pathLst>
                <a:path w="370840" h="449579">
                  <a:moveTo>
                    <a:pt x="0" y="0"/>
                  </a:moveTo>
                  <a:lnTo>
                    <a:pt x="308610" y="0"/>
                  </a:lnTo>
                  <a:lnTo>
                    <a:pt x="370331" y="61721"/>
                  </a:lnTo>
                  <a:lnTo>
                    <a:pt x="370331" y="449579"/>
                  </a:lnTo>
                  <a:lnTo>
                    <a:pt x="0" y="44957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9CC2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9685" y="5505196"/>
              <a:ext cx="121539" cy="12077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13904" y="5850636"/>
              <a:ext cx="217931" cy="2164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920990" y="5531358"/>
              <a:ext cx="370840" cy="449580"/>
            </a:xfrm>
            <a:custGeom>
              <a:avLst/>
              <a:gdLst/>
              <a:ahLst/>
              <a:cxnLst/>
              <a:rect l="l" t="t" r="r" b="b"/>
              <a:pathLst>
                <a:path w="370840" h="449579">
                  <a:moveTo>
                    <a:pt x="308609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370331" y="449579"/>
                  </a:lnTo>
                  <a:lnTo>
                    <a:pt x="370331" y="61721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920990" y="5531358"/>
              <a:ext cx="370840" cy="449580"/>
            </a:xfrm>
            <a:custGeom>
              <a:avLst/>
              <a:gdLst/>
              <a:ahLst/>
              <a:cxnLst/>
              <a:rect l="l" t="t" r="r" b="b"/>
              <a:pathLst>
                <a:path w="370840" h="449579">
                  <a:moveTo>
                    <a:pt x="0" y="0"/>
                  </a:moveTo>
                  <a:lnTo>
                    <a:pt x="308609" y="0"/>
                  </a:lnTo>
                  <a:lnTo>
                    <a:pt x="370331" y="61721"/>
                  </a:lnTo>
                  <a:lnTo>
                    <a:pt x="370331" y="449579"/>
                  </a:lnTo>
                  <a:lnTo>
                    <a:pt x="0" y="44957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9CC2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95691" y="5505196"/>
              <a:ext cx="121538" cy="120776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399146" y="5698693"/>
            <a:ext cx="85788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8325" algn="l"/>
              </a:tabLst>
            </a:pPr>
            <a:r>
              <a:rPr dirty="0" sz="1100" spc="-50" b="1">
                <a:solidFill>
                  <a:srgbClr val="404040"/>
                </a:solidFill>
                <a:latin typeface="Arial"/>
                <a:cs typeface="Arial"/>
              </a:rPr>
              <a:t>BKP</a:t>
            </a:r>
            <a:r>
              <a:rPr dirty="0" sz="1100" spc="-5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1100" spc="-50" b="1">
                <a:solidFill>
                  <a:srgbClr val="404040"/>
                </a:solidFill>
                <a:latin typeface="Arial"/>
                <a:cs typeface="Arial"/>
              </a:rPr>
              <a:t>BKP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170164" y="5517260"/>
            <a:ext cx="708025" cy="549910"/>
            <a:chOff x="8170164" y="5517260"/>
            <a:chExt cx="708025" cy="549910"/>
          </a:xfrm>
        </p:grpSpPr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70164" y="5850635"/>
              <a:ext cx="217931" cy="21640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481822" y="5542025"/>
              <a:ext cx="370840" cy="451484"/>
            </a:xfrm>
            <a:custGeom>
              <a:avLst/>
              <a:gdLst/>
              <a:ahLst/>
              <a:cxnLst/>
              <a:rect l="l" t="t" r="r" b="b"/>
              <a:pathLst>
                <a:path w="370840" h="451485">
                  <a:moveTo>
                    <a:pt x="308609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370331" y="451104"/>
                  </a:lnTo>
                  <a:lnTo>
                    <a:pt x="370331" y="61722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481822" y="5542025"/>
              <a:ext cx="370840" cy="451484"/>
            </a:xfrm>
            <a:custGeom>
              <a:avLst/>
              <a:gdLst/>
              <a:ahLst/>
              <a:cxnLst/>
              <a:rect l="l" t="t" r="r" b="b"/>
              <a:pathLst>
                <a:path w="370840" h="451485">
                  <a:moveTo>
                    <a:pt x="0" y="0"/>
                  </a:moveTo>
                  <a:lnTo>
                    <a:pt x="308609" y="0"/>
                  </a:lnTo>
                  <a:lnTo>
                    <a:pt x="370331" y="61722"/>
                  </a:lnTo>
                  <a:lnTo>
                    <a:pt x="370331" y="451104"/>
                  </a:lnTo>
                  <a:lnTo>
                    <a:pt x="0" y="45110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CC2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56777" y="5517260"/>
              <a:ext cx="121412" cy="12065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8516239" y="5703188"/>
            <a:ext cx="3009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5" b="1">
                <a:solidFill>
                  <a:srgbClr val="404040"/>
                </a:solidFill>
                <a:latin typeface="Arial"/>
                <a:cs typeface="Arial"/>
              </a:rPr>
              <a:t>BKP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130920" y="3985767"/>
            <a:ext cx="5946775" cy="2110740"/>
            <a:chOff x="8130920" y="3985767"/>
            <a:chExt cx="5946775" cy="2110740"/>
          </a:xfrm>
        </p:grpSpPr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08135" y="5870447"/>
              <a:ext cx="217932" cy="21793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33503" y="5608319"/>
              <a:ext cx="406907" cy="40843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69723" y="5878067"/>
              <a:ext cx="216407" cy="21793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703" y="5463539"/>
              <a:ext cx="598932" cy="5775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47191" y="5725667"/>
              <a:ext cx="217931" cy="21640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32179" y="5608319"/>
              <a:ext cx="406907" cy="40843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60779" y="5878067"/>
              <a:ext cx="216407" cy="21793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143620" y="3998467"/>
              <a:ext cx="932815" cy="707390"/>
            </a:xfrm>
            <a:custGeom>
              <a:avLst/>
              <a:gdLst/>
              <a:ahLst/>
              <a:cxnLst/>
              <a:rect l="l" t="t" r="r" b="b"/>
              <a:pathLst>
                <a:path w="932815" h="707389">
                  <a:moveTo>
                    <a:pt x="397763" y="0"/>
                  </a:moveTo>
                  <a:lnTo>
                    <a:pt x="343661" y="163449"/>
                  </a:lnTo>
                  <a:lnTo>
                    <a:pt x="188340" y="94869"/>
                  </a:lnTo>
                  <a:lnTo>
                    <a:pt x="217677" y="266065"/>
                  </a:lnTo>
                  <a:lnTo>
                    <a:pt x="54863" y="231775"/>
                  </a:lnTo>
                  <a:lnTo>
                    <a:pt x="120650" y="385572"/>
                  </a:lnTo>
                  <a:lnTo>
                    <a:pt x="0" y="429895"/>
                  </a:lnTo>
                  <a:lnTo>
                    <a:pt x="114300" y="515112"/>
                  </a:lnTo>
                  <a:lnTo>
                    <a:pt x="50673" y="634492"/>
                  </a:lnTo>
                  <a:lnTo>
                    <a:pt x="211454" y="565912"/>
                  </a:lnTo>
                  <a:lnTo>
                    <a:pt x="220345" y="644779"/>
                  </a:lnTo>
                  <a:lnTo>
                    <a:pt x="308355" y="586740"/>
                  </a:lnTo>
                  <a:lnTo>
                    <a:pt x="339344" y="673100"/>
                  </a:lnTo>
                  <a:lnTo>
                    <a:pt x="417575" y="583184"/>
                  </a:lnTo>
                  <a:lnTo>
                    <a:pt x="484885" y="688721"/>
                  </a:lnTo>
                  <a:lnTo>
                    <a:pt x="535177" y="577469"/>
                  </a:lnTo>
                  <a:lnTo>
                    <a:pt x="656971" y="707390"/>
                  </a:lnTo>
                  <a:lnTo>
                    <a:pt x="636777" y="541401"/>
                  </a:lnTo>
                  <a:lnTo>
                    <a:pt x="723137" y="543814"/>
                  </a:lnTo>
                  <a:lnTo>
                    <a:pt x="716406" y="452247"/>
                  </a:lnTo>
                  <a:lnTo>
                    <a:pt x="932560" y="449072"/>
                  </a:lnTo>
                  <a:lnTo>
                    <a:pt x="752982" y="340106"/>
                  </a:lnTo>
                  <a:lnTo>
                    <a:pt x="877188" y="255778"/>
                  </a:lnTo>
                  <a:lnTo>
                    <a:pt x="703579" y="276479"/>
                  </a:lnTo>
                  <a:lnTo>
                    <a:pt x="828928" y="80645"/>
                  </a:lnTo>
                  <a:lnTo>
                    <a:pt x="625728" y="164973"/>
                  </a:lnTo>
                  <a:lnTo>
                    <a:pt x="614552" y="44450"/>
                  </a:lnTo>
                  <a:lnTo>
                    <a:pt x="483234" y="177419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143620" y="3998467"/>
              <a:ext cx="932815" cy="707390"/>
            </a:xfrm>
            <a:custGeom>
              <a:avLst/>
              <a:gdLst/>
              <a:ahLst/>
              <a:cxnLst/>
              <a:rect l="l" t="t" r="r" b="b"/>
              <a:pathLst>
                <a:path w="932815" h="707389">
                  <a:moveTo>
                    <a:pt x="625728" y="164973"/>
                  </a:moveTo>
                  <a:lnTo>
                    <a:pt x="828928" y="80645"/>
                  </a:lnTo>
                  <a:lnTo>
                    <a:pt x="703579" y="276479"/>
                  </a:lnTo>
                  <a:lnTo>
                    <a:pt x="877188" y="255778"/>
                  </a:lnTo>
                  <a:lnTo>
                    <a:pt x="752982" y="340106"/>
                  </a:lnTo>
                  <a:lnTo>
                    <a:pt x="932560" y="449072"/>
                  </a:lnTo>
                  <a:lnTo>
                    <a:pt x="716406" y="452247"/>
                  </a:lnTo>
                  <a:lnTo>
                    <a:pt x="723137" y="543814"/>
                  </a:lnTo>
                  <a:lnTo>
                    <a:pt x="636777" y="541401"/>
                  </a:lnTo>
                  <a:lnTo>
                    <a:pt x="656971" y="707390"/>
                  </a:lnTo>
                  <a:lnTo>
                    <a:pt x="535177" y="577469"/>
                  </a:lnTo>
                  <a:lnTo>
                    <a:pt x="484885" y="688721"/>
                  </a:lnTo>
                  <a:lnTo>
                    <a:pt x="417575" y="583184"/>
                  </a:lnTo>
                  <a:lnTo>
                    <a:pt x="339344" y="673100"/>
                  </a:lnTo>
                  <a:lnTo>
                    <a:pt x="308355" y="586740"/>
                  </a:lnTo>
                  <a:lnTo>
                    <a:pt x="220345" y="644779"/>
                  </a:lnTo>
                  <a:lnTo>
                    <a:pt x="211454" y="565912"/>
                  </a:lnTo>
                  <a:lnTo>
                    <a:pt x="50673" y="634492"/>
                  </a:lnTo>
                  <a:lnTo>
                    <a:pt x="114300" y="515112"/>
                  </a:lnTo>
                  <a:lnTo>
                    <a:pt x="0" y="429895"/>
                  </a:lnTo>
                  <a:lnTo>
                    <a:pt x="120650" y="385572"/>
                  </a:lnTo>
                  <a:lnTo>
                    <a:pt x="54863" y="231775"/>
                  </a:lnTo>
                  <a:lnTo>
                    <a:pt x="217677" y="266065"/>
                  </a:lnTo>
                  <a:lnTo>
                    <a:pt x="188340" y="94869"/>
                  </a:lnTo>
                  <a:lnTo>
                    <a:pt x="343661" y="163449"/>
                  </a:lnTo>
                  <a:lnTo>
                    <a:pt x="397763" y="0"/>
                  </a:lnTo>
                  <a:lnTo>
                    <a:pt x="483234" y="177419"/>
                  </a:lnTo>
                  <a:lnTo>
                    <a:pt x="614552" y="44450"/>
                  </a:lnTo>
                  <a:lnTo>
                    <a:pt x="625728" y="164973"/>
                  </a:lnTo>
                  <a:close/>
                </a:path>
              </a:pathLst>
            </a:custGeom>
            <a:ln w="25400">
              <a:solidFill>
                <a:srgbClr val="EE63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3575029" y="4539233"/>
              <a:ext cx="368935" cy="449580"/>
            </a:xfrm>
            <a:custGeom>
              <a:avLst/>
              <a:gdLst/>
              <a:ahLst/>
              <a:cxnLst/>
              <a:rect l="l" t="t" r="r" b="b"/>
              <a:pathLst>
                <a:path w="368934" h="449579">
                  <a:moveTo>
                    <a:pt x="307339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368807" y="449579"/>
                  </a:lnTo>
                  <a:lnTo>
                    <a:pt x="368807" y="61467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3575029" y="4539233"/>
              <a:ext cx="368935" cy="449580"/>
            </a:xfrm>
            <a:custGeom>
              <a:avLst/>
              <a:gdLst/>
              <a:ahLst/>
              <a:cxnLst/>
              <a:rect l="l" t="t" r="r" b="b"/>
              <a:pathLst>
                <a:path w="368934" h="449579">
                  <a:moveTo>
                    <a:pt x="0" y="0"/>
                  </a:moveTo>
                  <a:lnTo>
                    <a:pt x="307339" y="0"/>
                  </a:lnTo>
                  <a:lnTo>
                    <a:pt x="368807" y="61467"/>
                  </a:lnTo>
                  <a:lnTo>
                    <a:pt x="368807" y="449579"/>
                  </a:lnTo>
                  <a:lnTo>
                    <a:pt x="0" y="4495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CC2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848968" y="4513071"/>
              <a:ext cx="121411" cy="120776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3608812" y="4698872"/>
            <a:ext cx="3009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5" b="1">
                <a:solidFill>
                  <a:srgbClr val="404040"/>
                </a:solidFill>
                <a:latin typeface="Arial"/>
                <a:cs typeface="Arial"/>
              </a:rPr>
              <a:t>BKP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744970" y="4772913"/>
            <a:ext cx="7844155" cy="398780"/>
          </a:xfrm>
          <a:custGeom>
            <a:avLst/>
            <a:gdLst/>
            <a:ahLst/>
            <a:cxnLst/>
            <a:rect l="l" t="t" r="r" b="b"/>
            <a:pathLst>
              <a:path w="7844155" h="398779">
                <a:moveTo>
                  <a:pt x="4781296" y="63500"/>
                </a:moveTo>
                <a:lnTo>
                  <a:pt x="4762246" y="53975"/>
                </a:lnTo>
                <a:lnTo>
                  <a:pt x="4654296" y="0"/>
                </a:lnTo>
                <a:lnTo>
                  <a:pt x="4654296" y="53975"/>
                </a:lnTo>
                <a:lnTo>
                  <a:pt x="2796540" y="53975"/>
                </a:lnTo>
                <a:lnTo>
                  <a:pt x="2796540" y="0"/>
                </a:lnTo>
                <a:lnTo>
                  <a:pt x="2669540" y="63500"/>
                </a:lnTo>
                <a:lnTo>
                  <a:pt x="2796540" y="127000"/>
                </a:lnTo>
                <a:lnTo>
                  <a:pt x="2796540" y="73025"/>
                </a:lnTo>
                <a:lnTo>
                  <a:pt x="4654296" y="73025"/>
                </a:lnTo>
                <a:lnTo>
                  <a:pt x="4654296" y="127000"/>
                </a:lnTo>
                <a:lnTo>
                  <a:pt x="4762246" y="73025"/>
                </a:lnTo>
                <a:lnTo>
                  <a:pt x="4781296" y="63500"/>
                </a:lnTo>
                <a:close/>
              </a:path>
              <a:path w="7844155" h="398779">
                <a:moveTo>
                  <a:pt x="6676390" y="63500"/>
                </a:moveTo>
                <a:lnTo>
                  <a:pt x="6657340" y="53975"/>
                </a:lnTo>
                <a:lnTo>
                  <a:pt x="6549390" y="0"/>
                </a:lnTo>
                <a:lnTo>
                  <a:pt x="6549390" y="53975"/>
                </a:lnTo>
                <a:lnTo>
                  <a:pt x="4917948" y="53975"/>
                </a:lnTo>
                <a:lnTo>
                  <a:pt x="4917948" y="0"/>
                </a:lnTo>
                <a:lnTo>
                  <a:pt x="4790948" y="63500"/>
                </a:lnTo>
                <a:lnTo>
                  <a:pt x="4917948" y="127000"/>
                </a:lnTo>
                <a:lnTo>
                  <a:pt x="4917948" y="73025"/>
                </a:lnTo>
                <a:lnTo>
                  <a:pt x="6549390" y="73025"/>
                </a:lnTo>
                <a:lnTo>
                  <a:pt x="6549390" y="127000"/>
                </a:lnTo>
                <a:lnTo>
                  <a:pt x="6657340" y="73025"/>
                </a:lnTo>
                <a:lnTo>
                  <a:pt x="6676390" y="63500"/>
                </a:lnTo>
                <a:close/>
              </a:path>
              <a:path w="7844155" h="398779">
                <a:moveTo>
                  <a:pt x="7843647" y="334772"/>
                </a:moveTo>
                <a:lnTo>
                  <a:pt x="7824597" y="325247"/>
                </a:lnTo>
                <a:lnTo>
                  <a:pt x="7716647" y="271272"/>
                </a:lnTo>
                <a:lnTo>
                  <a:pt x="7716647" y="325247"/>
                </a:lnTo>
                <a:lnTo>
                  <a:pt x="125069" y="325247"/>
                </a:lnTo>
                <a:lnTo>
                  <a:pt x="121996" y="310070"/>
                </a:lnTo>
                <a:lnTo>
                  <a:pt x="108394" y="289877"/>
                </a:lnTo>
                <a:lnTo>
                  <a:pt x="88201" y="276275"/>
                </a:lnTo>
                <a:lnTo>
                  <a:pt x="63500" y="271272"/>
                </a:lnTo>
                <a:lnTo>
                  <a:pt x="38785" y="276275"/>
                </a:lnTo>
                <a:lnTo>
                  <a:pt x="18605" y="289877"/>
                </a:lnTo>
                <a:lnTo>
                  <a:pt x="4991" y="310070"/>
                </a:lnTo>
                <a:lnTo>
                  <a:pt x="0" y="334772"/>
                </a:lnTo>
                <a:lnTo>
                  <a:pt x="4991" y="359486"/>
                </a:lnTo>
                <a:lnTo>
                  <a:pt x="18605" y="379679"/>
                </a:lnTo>
                <a:lnTo>
                  <a:pt x="38785" y="393280"/>
                </a:lnTo>
                <a:lnTo>
                  <a:pt x="63500" y="398272"/>
                </a:lnTo>
                <a:lnTo>
                  <a:pt x="88201" y="393280"/>
                </a:lnTo>
                <a:lnTo>
                  <a:pt x="108394" y="379679"/>
                </a:lnTo>
                <a:lnTo>
                  <a:pt x="121996" y="359486"/>
                </a:lnTo>
                <a:lnTo>
                  <a:pt x="125069" y="344297"/>
                </a:lnTo>
                <a:lnTo>
                  <a:pt x="7716647" y="344297"/>
                </a:lnTo>
                <a:lnTo>
                  <a:pt x="7716647" y="398272"/>
                </a:lnTo>
                <a:lnTo>
                  <a:pt x="7824597" y="344297"/>
                </a:lnTo>
                <a:lnTo>
                  <a:pt x="7843647" y="334772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7170801" y="4204461"/>
            <a:ext cx="861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5" b="1">
                <a:latin typeface="Arial"/>
                <a:cs typeface="Arial"/>
              </a:rPr>
              <a:t>Disaster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16369" y="4690364"/>
            <a:ext cx="523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i</a:t>
            </a:r>
            <a:r>
              <a:rPr dirty="0" sz="1600" spc="95" b="1">
                <a:latin typeface="Arial"/>
                <a:cs typeface="Arial"/>
              </a:rPr>
              <a:t>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685781" y="4186809"/>
            <a:ext cx="15932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latin typeface="Arial"/>
                <a:cs typeface="Arial"/>
              </a:rPr>
              <a:t>Recovery </a:t>
            </a:r>
            <a:r>
              <a:rPr dirty="0" sz="1600" spc="45" b="1">
                <a:latin typeface="Arial"/>
                <a:cs typeface="Arial"/>
              </a:rPr>
              <a:t>Time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35" b="1">
                <a:latin typeface="Arial"/>
                <a:cs typeface="Arial"/>
              </a:rPr>
              <a:t>Objective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(RTO)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778233" y="4192904"/>
            <a:ext cx="15449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95"/>
              </a:spcBef>
            </a:pPr>
            <a:r>
              <a:rPr dirty="0" sz="1600" spc="60" b="1">
                <a:latin typeface="Arial"/>
                <a:cs typeface="Arial"/>
              </a:rPr>
              <a:t>Work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5" b="1">
                <a:latin typeface="Arial"/>
                <a:cs typeface="Arial"/>
              </a:rPr>
              <a:t>Recovery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45" b="1">
                <a:latin typeface="Arial"/>
                <a:cs typeface="Arial"/>
              </a:rPr>
              <a:t>Time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(WRT)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624186" y="5189347"/>
            <a:ext cx="1002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502897" y="5195061"/>
            <a:ext cx="1002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165962" y="5174361"/>
            <a:ext cx="1002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latin typeface="Arial"/>
                <a:cs typeface="Arial"/>
              </a:rPr>
              <a:t>Workflow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343135" y="6156197"/>
            <a:ext cx="676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latin typeface="Arial"/>
                <a:cs typeface="Arial"/>
              </a:rPr>
              <a:t>Serve</a:t>
            </a:r>
            <a:r>
              <a:rPr dirty="0" sz="1600" spc="100" b="1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196955" y="6156197"/>
            <a:ext cx="676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latin typeface="Arial"/>
                <a:cs typeface="Arial"/>
              </a:rPr>
              <a:t>Serve</a:t>
            </a:r>
            <a:r>
              <a:rPr dirty="0" sz="1600" spc="100" b="1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833731" y="6156197"/>
            <a:ext cx="676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latin typeface="Arial"/>
                <a:cs typeface="Arial"/>
              </a:rPr>
              <a:t>Serve</a:t>
            </a:r>
            <a:r>
              <a:rPr dirty="0" sz="1600" spc="100" b="1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667750" y="6667245"/>
            <a:ext cx="1015365" cy="127000"/>
          </a:xfrm>
          <a:custGeom>
            <a:avLst/>
            <a:gdLst/>
            <a:ahLst/>
            <a:cxnLst/>
            <a:rect l="l" t="t" r="r" b="b"/>
            <a:pathLst>
              <a:path w="1015365" h="127000">
                <a:moveTo>
                  <a:pt x="127000" y="0"/>
                </a:moveTo>
                <a:lnTo>
                  <a:pt x="0" y="63499"/>
                </a:lnTo>
                <a:lnTo>
                  <a:pt x="127000" y="126999"/>
                </a:lnTo>
                <a:lnTo>
                  <a:pt x="127000" y="73024"/>
                </a:lnTo>
                <a:lnTo>
                  <a:pt x="114300" y="73024"/>
                </a:lnTo>
                <a:lnTo>
                  <a:pt x="114300" y="53974"/>
                </a:lnTo>
                <a:lnTo>
                  <a:pt x="127000" y="53974"/>
                </a:lnTo>
                <a:lnTo>
                  <a:pt x="127000" y="0"/>
                </a:lnTo>
                <a:close/>
              </a:path>
              <a:path w="1015365" h="127000">
                <a:moveTo>
                  <a:pt x="888110" y="0"/>
                </a:moveTo>
                <a:lnTo>
                  <a:pt x="888110" y="126999"/>
                </a:lnTo>
                <a:lnTo>
                  <a:pt x="996060" y="73024"/>
                </a:lnTo>
                <a:lnTo>
                  <a:pt x="900810" y="73024"/>
                </a:lnTo>
                <a:lnTo>
                  <a:pt x="900810" y="53974"/>
                </a:lnTo>
                <a:lnTo>
                  <a:pt x="996060" y="53974"/>
                </a:lnTo>
                <a:lnTo>
                  <a:pt x="888110" y="0"/>
                </a:lnTo>
                <a:close/>
              </a:path>
              <a:path w="1015365" h="127000">
                <a:moveTo>
                  <a:pt x="127000" y="53974"/>
                </a:moveTo>
                <a:lnTo>
                  <a:pt x="114300" y="53974"/>
                </a:lnTo>
                <a:lnTo>
                  <a:pt x="114300" y="73024"/>
                </a:lnTo>
                <a:lnTo>
                  <a:pt x="127000" y="73024"/>
                </a:lnTo>
                <a:lnTo>
                  <a:pt x="127000" y="53974"/>
                </a:lnTo>
                <a:close/>
              </a:path>
              <a:path w="1015365" h="127000">
                <a:moveTo>
                  <a:pt x="888110" y="53974"/>
                </a:moveTo>
                <a:lnTo>
                  <a:pt x="127000" y="53974"/>
                </a:lnTo>
                <a:lnTo>
                  <a:pt x="127000" y="73024"/>
                </a:lnTo>
                <a:lnTo>
                  <a:pt x="888110" y="73024"/>
                </a:lnTo>
                <a:lnTo>
                  <a:pt x="888110" y="53974"/>
                </a:lnTo>
                <a:close/>
              </a:path>
              <a:path w="1015365" h="127000">
                <a:moveTo>
                  <a:pt x="996060" y="53974"/>
                </a:moveTo>
                <a:lnTo>
                  <a:pt x="900810" y="53974"/>
                </a:lnTo>
                <a:lnTo>
                  <a:pt x="900810" y="73024"/>
                </a:lnTo>
                <a:lnTo>
                  <a:pt x="996060" y="73024"/>
                </a:lnTo>
                <a:lnTo>
                  <a:pt x="1015110" y="63499"/>
                </a:lnTo>
                <a:lnTo>
                  <a:pt x="996060" y="53974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8387588" y="6881241"/>
            <a:ext cx="16040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latin typeface="Arial"/>
                <a:cs typeface="Arial"/>
              </a:rPr>
              <a:t>Recovery </a:t>
            </a:r>
            <a:r>
              <a:rPr dirty="0" sz="1600" spc="40" b="1">
                <a:latin typeface="Arial"/>
                <a:cs typeface="Arial"/>
              </a:rPr>
              <a:t>Point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35" b="1">
                <a:latin typeface="Arial"/>
                <a:cs typeface="Arial"/>
              </a:rPr>
              <a:t>Objective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(RPO)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369936" y="5568315"/>
            <a:ext cx="3964940" cy="2205990"/>
            <a:chOff x="7369936" y="5568315"/>
            <a:chExt cx="3964940" cy="2205990"/>
          </a:xfrm>
        </p:grpSpPr>
        <p:sp>
          <p:nvSpPr>
            <p:cNvPr id="77" name="object 77"/>
            <p:cNvSpPr/>
            <p:nvPr/>
          </p:nvSpPr>
          <p:spPr>
            <a:xfrm>
              <a:off x="7369936" y="6034405"/>
              <a:ext cx="3870325" cy="1739900"/>
            </a:xfrm>
            <a:custGeom>
              <a:avLst/>
              <a:gdLst/>
              <a:ahLst/>
              <a:cxnLst/>
              <a:rect l="l" t="t" r="r" b="b"/>
              <a:pathLst>
                <a:path w="3870325" h="1739900">
                  <a:moveTo>
                    <a:pt x="172105" y="111831"/>
                  </a:moveTo>
                  <a:lnTo>
                    <a:pt x="160274" y="127000"/>
                  </a:lnTo>
                  <a:lnTo>
                    <a:pt x="137922" y="152400"/>
                  </a:lnTo>
                  <a:lnTo>
                    <a:pt x="117348" y="190500"/>
                  </a:lnTo>
                  <a:lnTo>
                    <a:pt x="98298" y="228600"/>
                  </a:lnTo>
                  <a:lnTo>
                    <a:pt x="81026" y="254000"/>
                  </a:lnTo>
                  <a:lnTo>
                    <a:pt x="65405" y="292100"/>
                  </a:lnTo>
                  <a:lnTo>
                    <a:pt x="51435" y="317500"/>
                  </a:lnTo>
                  <a:lnTo>
                    <a:pt x="39116" y="355600"/>
                  </a:lnTo>
                  <a:lnTo>
                    <a:pt x="28448" y="393700"/>
                  </a:lnTo>
                  <a:lnTo>
                    <a:pt x="19558" y="419100"/>
                  </a:lnTo>
                  <a:lnTo>
                    <a:pt x="12192" y="457200"/>
                  </a:lnTo>
                  <a:lnTo>
                    <a:pt x="6731" y="495300"/>
                  </a:lnTo>
                  <a:lnTo>
                    <a:pt x="2794" y="520700"/>
                  </a:lnTo>
                  <a:lnTo>
                    <a:pt x="508" y="558800"/>
                  </a:lnTo>
                  <a:lnTo>
                    <a:pt x="0" y="596900"/>
                  </a:lnTo>
                  <a:lnTo>
                    <a:pt x="1016" y="622300"/>
                  </a:lnTo>
                  <a:lnTo>
                    <a:pt x="3810" y="660400"/>
                  </a:lnTo>
                  <a:lnTo>
                    <a:pt x="8255" y="698500"/>
                  </a:lnTo>
                  <a:lnTo>
                    <a:pt x="14478" y="723900"/>
                  </a:lnTo>
                  <a:lnTo>
                    <a:pt x="22225" y="762000"/>
                  </a:lnTo>
                  <a:lnTo>
                    <a:pt x="31623" y="800100"/>
                  </a:lnTo>
                  <a:lnTo>
                    <a:pt x="42799" y="825500"/>
                  </a:lnTo>
                  <a:lnTo>
                    <a:pt x="55499" y="863600"/>
                  </a:lnTo>
                  <a:lnTo>
                    <a:pt x="70104" y="901700"/>
                  </a:lnTo>
                  <a:lnTo>
                    <a:pt x="86233" y="927100"/>
                  </a:lnTo>
                  <a:lnTo>
                    <a:pt x="104013" y="965200"/>
                  </a:lnTo>
                  <a:lnTo>
                    <a:pt x="123444" y="990600"/>
                  </a:lnTo>
                  <a:lnTo>
                    <a:pt x="144653" y="1028700"/>
                  </a:lnTo>
                  <a:lnTo>
                    <a:pt x="167386" y="1054100"/>
                  </a:lnTo>
                  <a:lnTo>
                    <a:pt x="191897" y="1092200"/>
                  </a:lnTo>
                  <a:lnTo>
                    <a:pt x="218059" y="1117600"/>
                  </a:lnTo>
                  <a:lnTo>
                    <a:pt x="266192" y="1168400"/>
                  </a:lnTo>
                  <a:lnTo>
                    <a:pt x="318262" y="1219200"/>
                  </a:lnTo>
                  <a:lnTo>
                    <a:pt x="373761" y="1270000"/>
                  </a:lnTo>
                  <a:lnTo>
                    <a:pt x="432689" y="1320800"/>
                  </a:lnTo>
                  <a:lnTo>
                    <a:pt x="495046" y="1358900"/>
                  </a:lnTo>
                  <a:lnTo>
                    <a:pt x="560578" y="1409700"/>
                  </a:lnTo>
                  <a:lnTo>
                    <a:pt x="628904" y="1447800"/>
                  </a:lnTo>
                  <a:lnTo>
                    <a:pt x="700024" y="1485900"/>
                  </a:lnTo>
                  <a:lnTo>
                    <a:pt x="773938" y="1511300"/>
                  </a:lnTo>
                  <a:lnTo>
                    <a:pt x="850265" y="1549400"/>
                  </a:lnTo>
                  <a:lnTo>
                    <a:pt x="1009650" y="1600200"/>
                  </a:lnTo>
                  <a:lnTo>
                    <a:pt x="1263142" y="1676400"/>
                  </a:lnTo>
                  <a:lnTo>
                    <a:pt x="1713357" y="1739900"/>
                  </a:lnTo>
                  <a:lnTo>
                    <a:pt x="2180590" y="1739900"/>
                  </a:lnTo>
                  <a:lnTo>
                    <a:pt x="2274316" y="1727200"/>
                  </a:lnTo>
                  <a:lnTo>
                    <a:pt x="1713992" y="1727200"/>
                  </a:lnTo>
                  <a:lnTo>
                    <a:pt x="1265682" y="1663700"/>
                  </a:lnTo>
                  <a:lnTo>
                    <a:pt x="1013333" y="1587500"/>
                  </a:lnTo>
                  <a:lnTo>
                    <a:pt x="854837" y="1536700"/>
                  </a:lnTo>
                  <a:lnTo>
                    <a:pt x="778891" y="1498600"/>
                  </a:lnTo>
                  <a:lnTo>
                    <a:pt x="705485" y="1473200"/>
                  </a:lnTo>
                  <a:lnTo>
                    <a:pt x="634746" y="1435100"/>
                  </a:lnTo>
                  <a:lnTo>
                    <a:pt x="566928" y="1397000"/>
                  </a:lnTo>
                  <a:lnTo>
                    <a:pt x="501904" y="1346200"/>
                  </a:lnTo>
                  <a:lnTo>
                    <a:pt x="440055" y="1308100"/>
                  </a:lnTo>
                  <a:lnTo>
                    <a:pt x="381508" y="1257300"/>
                  </a:lnTo>
                  <a:lnTo>
                    <a:pt x="326517" y="1219200"/>
                  </a:lnTo>
                  <a:lnTo>
                    <a:pt x="275082" y="1168400"/>
                  </a:lnTo>
                  <a:lnTo>
                    <a:pt x="227457" y="1117600"/>
                  </a:lnTo>
                  <a:lnTo>
                    <a:pt x="201549" y="1079500"/>
                  </a:lnTo>
                  <a:lnTo>
                    <a:pt x="177419" y="1054100"/>
                  </a:lnTo>
                  <a:lnTo>
                    <a:pt x="154940" y="1016000"/>
                  </a:lnTo>
                  <a:lnTo>
                    <a:pt x="134112" y="990600"/>
                  </a:lnTo>
                  <a:lnTo>
                    <a:pt x="114935" y="952500"/>
                  </a:lnTo>
                  <a:lnTo>
                    <a:pt x="97282" y="927100"/>
                  </a:lnTo>
                  <a:lnTo>
                    <a:pt x="81407" y="889000"/>
                  </a:lnTo>
                  <a:lnTo>
                    <a:pt x="67183" y="863600"/>
                  </a:lnTo>
                  <a:lnTo>
                    <a:pt x="54610" y="825500"/>
                  </a:lnTo>
                  <a:lnTo>
                    <a:pt x="43688" y="787400"/>
                  </a:lnTo>
                  <a:lnTo>
                    <a:pt x="34417" y="762000"/>
                  </a:lnTo>
                  <a:lnTo>
                    <a:pt x="26797" y="723900"/>
                  </a:lnTo>
                  <a:lnTo>
                    <a:pt x="20701" y="698500"/>
                  </a:lnTo>
                  <a:lnTo>
                    <a:pt x="16383" y="660400"/>
                  </a:lnTo>
                  <a:lnTo>
                    <a:pt x="13716" y="622300"/>
                  </a:lnTo>
                  <a:lnTo>
                    <a:pt x="12700" y="596900"/>
                  </a:lnTo>
                  <a:lnTo>
                    <a:pt x="13208" y="558800"/>
                  </a:lnTo>
                  <a:lnTo>
                    <a:pt x="15367" y="520700"/>
                  </a:lnTo>
                  <a:lnTo>
                    <a:pt x="19304" y="495300"/>
                  </a:lnTo>
                  <a:lnTo>
                    <a:pt x="24765" y="457200"/>
                  </a:lnTo>
                  <a:lnTo>
                    <a:pt x="32004" y="431800"/>
                  </a:lnTo>
                  <a:lnTo>
                    <a:pt x="40767" y="393700"/>
                  </a:lnTo>
                  <a:lnTo>
                    <a:pt x="51181" y="355600"/>
                  </a:lnTo>
                  <a:lnTo>
                    <a:pt x="63373" y="330200"/>
                  </a:lnTo>
                  <a:lnTo>
                    <a:pt x="77089" y="292100"/>
                  </a:lnTo>
                  <a:lnTo>
                    <a:pt x="92583" y="266700"/>
                  </a:lnTo>
                  <a:lnTo>
                    <a:pt x="109601" y="228600"/>
                  </a:lnTo>
                  <a:lnTo>
                    <a:pt x="128270" y="190500"/>
                  </a:lnTo>
                  <a:lnTo>
                    <a:pt x="148590" y="165100"/>
                  </a:lnTo>
                  <a:lnTo>
                    <a:pt x="170688" y="127000"/>
                  </a:lnTo>
                  <a:lnTo>
                    <a:pt x="180246" y="117120"/>
                  </a:lnTo>
                  <a:lnTo>
                    <a:pt x="175260" y="114300"/>
                  </a:lnTo>
                  <a:lnTo>
                    <a:pt x="172105" y="111831"/>
                  </a:lnTo>
                  <a:close/>
                </a:path>
                <a:path w="3870325" h="1739900">
                  <a:moveTo>
                    <a:pt x="3727027" y="150461"/>
                  </a:moveTo>
                  <a:lnTo>
                    <a:pt x="3717031" y="158024"/>
                  </a:lnTo>
                  <a:lnTo>
                    <a:pt x="3723894" y="165100"/>
                  </a:lnTo>
                  <a:lnTo>
                    <a:pt x="3741039" y="190500"/>
                  </a:lnTo>
                  <a:lnTo>
                    <a:pt x="3757041" y="228600"/>
                  </a:lnTo>
                  <a:lnTo>
                    <a:pt x="3771900" y="254000"/>
                  </a:lnTo>
                  <a:lnTo>
                    <a:pt x="3785489" y="279400"/>
                  </a:lnTo>
                  <a:lnTo>
                    <a:pt x="3809111" y="330200"/>
                  </a:lnTo>
                  <a:lnTo>
                    <a:pt x="3828034" y="381000"/>
                  </a:lnTo>
                  <a:lnTo>
                    <a:pt x="3835781" y="419100"/>
                  </a:lnTo>
                  <a:lnTo>
                    <a:pt x="3842258" y="444500"/>
                  </a:lnTo>
                  <a:lnTo>
                    <a:pt x="3851783" y="495300"/>
                  </a:lnTo>
                  <a:lnTo>
                    <a:pt x="3856736" y="558800"/>
                  </a:lnTo>
                  <a:lnTo>
                    <a:pt x="3857498" y="584200"/>
                  </a:lnTo>
                  <a:lnTo>
                    <a:pt x="3857244" y="609600"/>
                  </a:lnTo>
                  <a:lnTo>
                    <a:pt x="3855720" y="635000"/>
                  </a:lnTo>
                  <a:lnTo>
                    <a:pt x="3853180" y="660400"/>
                  </a:lnTo>
                  <a:lnTo>
                    <a:pt x="3849497" y="685800"/>
                  </a:lnTo>
                  <a:lnTo>
                    <a:pt x="3844671" y="723900"/>
                  </a:lnTo>
                  <a:lnTo>
                    <a:pt x="3831844" y="774700"/>
                  </a:lnTo>
                  <a:lnTo>
                    <a:pt x="3814699" y="825500"/>
                  </a:lnTo>
                  <a:lnTo>
                    <a:pt x="3793236" y="876300"/>
                  </a:lnTo>
                  <a:lnTo>
                    <a:pt x="3767582" y="927100"/>
                  </a:lnTo>
                  <a:lnTo>
                    <a:pt x="3753104" y="965200"/>
                  </a:lnTo>
                  <a:lnTo>
                    <a:pt x="3721227" y="1016000"/>
                  </a:lnTo>
                  <a:lnTo>
                    <a:pt x="3685159" y="1066800"/>
                  </a:lnTo>
                  <a:lnTo>
                    <a:pt x="3645027" y="1104900"/>
                  </a:lnTo>
                  <a:lnTo>
                    <a:pt x="3623437" y="1130300"/>
                  </a:lnTo>
                  <a:lnTo>
                    <a:pt x="3577336" y="1181100"/>
                  </a:lnTo>
                  <a:lnTo>
                    <a:pt x="3527171" y="1231900"/>
                  </a:lnTo>
                  <a:lnTo>
                    <a:pt x="3473196" y="1270000"/>
                  </a:lnTo>
                  <a:lnTo>
                    <a:pt x="3444748" y="1295400"/>
                  </a:lnTo>
                  <a:lnTo>
                    <a:pt x="3415411" y="1320800"/>
                  </a:lnTo>
                  <a:lnTo>
                    <a:pt x="3385058" y="1333500"/>
                  </a:lnTo>
                  <a:lnTo>
                    <a:pt x="3353689" y="1358900"/>
                  </a:lnTo>
                  <a:lnTo>
                    <a:pt x="3321558" y="1384300"/>
                  </a:lnTo>
                  <a:lnTo>
                    <a:pt x="3288411" y="1397000"/>
                  </a:lnTo>
                  <a:lnTo>
                    <a:pt x="3254375" y="1422400"/>
                  </a:lnTo>
                  <a:lnTo>
                    <a:pt x="3219323" y="1435100"/>
                  </a:lnTo>
                  <a:lnTo>
                    <a:pt x="3183382" y="1460500"/>
                  </a:lnTo>
                  <a:lnTo>
                    <a:pt x="3146552" y="1473200"/>
                  </a:lnTo>
                  <a:lnTo>
                    <a:pt x="3108833" y="1498600"/>
                  </a:lnTo>
                  <a:lnTo>
                    <a:pt x="3030728" y="1524000"/>
                  </a:lnTo>
                  <a:lnTo>
                    <a:pt x="2990469" y="1549400"/>
                  </a:lnTo>
                  <a:lnTo>
                    <a:pt x="2864104" y="1587500"/>
                  </a:lnTo>
                  <a:lnTo>
                    <a:pt x="2550287" y="1676400"/>
                  </a:lnTo>
                  <a:lnTo>
                    <a:pt x="2179447" y="1727200"/>
                  </a:lnTo>
                  <a:lnTo>
                    <a:pt x="2274316" y="1727200"/>
                  </a:lnTo>
                  <a:lnTo>
                    <a:pt x="2552954" y="1689100"/>
                  </a:lnTo>
                  <a:lnTo>
                    <a:pt x="2868168" y="1600200"/>
                  </a:lnTo>
                  <a:lnTo>
                    <a:pt x="2953766" y="1574800"/>
                  </a:lnTo>
                  <a:lnTo>
                    <a:pt x="2995168" y="1562100"/>
                  </a:lnTo>
                  <a:lnTo>
                    <a:pt x="3035808" y="1536700"/>
                  </a:lnTo>
                  <a:lnTo>
                    <a:pt x="3114294" y="1511300"/>
                  </a:lnTo>
                  <a:lnTo>
                    <a:pt x="3152140" y="1485900"/>
                  </a:lnTo>
                  <a:lnTo>
                    <a:pt x="3189224" y="1473200"/>
                  </a:lnTo>
                  <a:lnTo>
                    <a:pt x="3225419" y="1447800"/>
                  </a:lnTo>
                  <a:lnTo>
                    <a:pt x="3260598" y="1435100"/>
                  </a:lnTo>
                  <a:lnTo>
                    <a:pt x="3295015" y="1409700"/>
                  </a:lnTo>
                  <a:lnTo>
                    <a:pt x="3328289" y="1397000"/>
                  </a:lnTo>
                  <a:lnTo>
                    <a:pt x="3360801" y="1371600"/>
                  </a:lnTo>
                  <a:lnTo>
                    <a:pt x="3392297" y="1346200"/>
                  </a:lnTo>
                  <a:lnTo>
                    <a:pt x="3422904" y="1333500"/>
                  </a:lnTo>
                  <a:lnTo>
                    <a:pt x="3452495" y="1308100"/>
                  </a:lnTo>
                  <a:lnTo>
                    <a:pt x="3481197" y="1282700"/>
                  </a:lnTo>
                  <a:lnTo>
                    <a:pt x="3509010" y="1257300"/>
                  </a:lnTo>
                  <a:lnTo>
                    <a:pt x="3535680" y="1244600"/>
                  </a:lnTo>
                  <a:lnTo>
                    <a:pt x="3586353" y="1193800"/>
                  </a:lnTo>
                  <a:lnTo>
                    <a:pt x="3632962" y="1143000"/>
                  </a:lnTo>
                  <a:lnTo>
                    <a:pt x="3675634" y="1092200"/>
                  </a:lnTo>
                  <a:lnTo>
                    <a:pt x="3714115" y="1041400"/>
                  </a:lnTo>
                  <a:lnTo>
                    <a:pt x="3748659" y="990600"/>
                  </a:lnTo>
                  <a:lnTo>
                    <a:pt x="3778885" y="939800"/>
                  </a:lnTo>
                  <a:lnTo>
                    <a:pt x="3804920" y="889000"/>
                  </a:lnTo>
                  <a:lnTo>
                    <a:pt x="3826764" y="825500"/>
                  </a:lnTo>
                  <a:lnTo>
                    <a:pt x="3836035" y="800100"/>
                  </a:lnTo>
                  <a:lnTo>
                    <a:pt x="3851148" y="749300"/>
                  </a:lnTo>
                  <a:lnTo>
                    <a:pt x="3862070" y="698500"/>
                  </a:lnTo>
                  <a:lnTo>
                    <a:pt x="3865753" y="660400"/>
                  </a:lnTo>
                  <a:lnTo>
                    <a:pt x="3868420" y="635000"/>
                  </a:lnTo>
                  <a:lnTo>
                    <a:pt x="3869944" y="609600"/>
                  </a:lnTo>
                  <a:lnTo>
                    <a:pt x="3870198" y="584200"/>
                  </a:lnTo>
                  <a:lnTo>
                    <a:pt x="3869436" y="558800"/>
                  </a:lnTo>
                  <a:lnTo>
                    <a:pt x="3867404" y="520700"/>
                  </a:lnTo>
                  <a:lnTo>
                    <a:pt x="3864356" y="495300"/>
                  </a:lnTo>
                  <a:lnTo>
                    <a:pt x="3860038" y="469900"/>
                  </a:lnTo>
                  <a:lnTo>
                    <a:pt x="3854577" y="444500"/>
                  </a:lnTo>
                  <a:lnTo>
                    <a:pt x="3847973" y="406400"/>
                  </a:lnTo>
                  <a:lnTo>
                    <a:pt x="3840099" y="381000"/>
                  </a:lnTo>
                  <a:lnTo>
                    <a:pt x="3831082" y="355600"/>
                  </a:lnTo>
                  <a:lnTo>
                    <a:pt x="3820922" y="330200"/>
                  </a:lnTo>
                  <a:lnTo>
                    <a:pt x="3809492" y="304800"/>
                  </a:lnTo>
                  <a:lnTo>
                    <a:pt x="3796919" y="266700"/>
                  </a:lnTo>
                  <a:lnTo>
                    <a:pt x="3783076" y="241300"/>
                  </a:lnTo>
                  <a:lnTo>
                    <a:pt x="3767963" y="215900"/>
                  </a:lnTo>
                  <a:lnTo>
                    <a:pt x="3751707" y="190500"/>
                  </a:lnTo>
                  <a:lnTo>
                    <a:pt x="3734054" y="165100"/>
                  </a:lnTo>
                  <a:lnTo>
                    <a:pt x="3727027" y="150461"/>
                  </a:lnTo>
                  <a:close/>
                </a:path>
                <a:path w="3870325" h="1739900">
                  <a:moveTo>
                    <a:pt x="3647059" y="63500"/>
                  </a:moveTo>
                  <a:lnTo>
                    <a:pt x="3674110" y="190500"/>
                  </a:lnTo>
                  <a:lnTo>
                    <a:pt x="3717031" y="158024"/>
                  </a:lnTo>
                  <a:lnTo>
                    <a:pt x="3711575" y="152400"/>
                  </a:lnTo>
                  <a:lnTo>
                    <a:pt x="3721862" y="139700"/>
                  </a:lnTo>
                  <a:lnTo>
                    <a:pt x="3741250" y="139700"/>
                  </a:lnTo>
                  <a:lnTo>
                    <a:pt x="3774821" y="114300"/>
                  </a:lnTo>
                  <a:lnTo>
                    <a:pt x="3647059" y="63500"/>
                  </a:lnTo>
                  <a:close/>
                </a:path>
                <a:path w="3870325" h="1739900">
                  <a:moveTo>
                    <a:pt x="3721862" y="139700"/>
                  </a:moveTo>
                  <a:lnTo>
                    <a:pt x="3711575" y="152400"/>
                  </a:lnTo>
                  <a:lnTo>
                    <a:pt x="3717031" y="158024"/>
                  </a:lnTo>
                  <a:lnTo>
                    <a:pt x="3727027" y="150461"/>
                  </a:lnTo>
                  <a:lnTo>
                    <a:pt x="3721862" y="139700"/>
                  </a:lnTo>
                  <a:close/>
                </a:path>
                <a:path w="3870325" h="1739900">
                  <a:moveTo>
                    <a:pt x="3741250" y="139700"/>
                  </a:moveTo>
                  <a:lnTo>
                    <a:pt x="3721862" y="139700"/>
                  </a:lnTo>
                  <a:lnTo>
                    <a:pt x="3727027" y="150461"/>
                  </a:lnTo>
                  <a:lnTo>
                    <a:pt x="3741250" y="139700"/>
                  </a:lnTo>
                  <a:close/>
                </a:path>
                <a:path w="3870325" h="1739900">
                  <a:moveTo>
                    <a:pt x="277939" y="63500"/>
                  </a:moveTo>
                  <a:lnTo>
                    <a:pt x="209804" y="63500"/>
                  </a:lnTo>
                  <a:lnTo>
                    <a:pt x="219837" y="76200"/>
                  </a:lnTo>
                  <a:lnTo>
                    <a:pt x="180246" y="117120"/>
                  </a:lnTo>
                  <a:lnTo>
                    <a:pt x="197711" y="127000"/>
                  </a:lnTo>
                  <a:lnTo>
                    <a:pt x="245233" y="127000"/>
                  </a:lnTo>
                  <a:lnTo>
                    <a:pt x="264541" y="101600"/>
                  </a:lnTo>
                  <a:lnTo>
                    <a:pt x="276026" y="88900"/>
                  </a:lnTo>
                  <a:lnTo>
                    <a:pt x="277939" y="63500"/>
                  </a:lnTo>
                  <a:close/>
                </a:path>
                <a:path w="3870325" h="1739900">
                  <a:moveTo>
                    <a:pt x="209804" y="63500"/>
                  </a:moveTo>
                  <a:lnTo>
                    <a:pt x="172105" y="111831"/>
                  </a:lnTo>
                  <a:lnTo>
                    <a:pt x="175260" y="114300"/>
                  </a:lnTo>
                  <a:lnTo>
                    <a:pt x="180246" y="117120"/>
                  </a:lnTo>
                  <a:lnTo>
                    <a:pt x="219837" y="76200"/>
                  </a:lnTo>
                  <a:lnTo>
                    <a:pt x="209804" y="63500"/>
                  </a:lnTo>
                  <a:close/>
                </a:path>
                <a:path w="3870325" h="1739900">
                  <a:moveTo>
                    <a:pt x="231929" y="0"/>
                  </a:moveTo>
                  <a:lnTo>
                    <a:pt x="207645" y="0"/>
                  </a:lnTo>
                  <a:lnTo>
                    <a:pt x="184407" y="12700"/>
                  </a:lnTo>
                  <a:lnTo>
                    <a:pt x="165100" y="25400"/>
                  </a:lnTo>
                  <a:lnTo>
                    <a:pt x="153614" y="50800"/>
                  </a:lnTo>
                  <a:lnTo>
                    <a:pt x="151701" y="76200"/>
                  </a:lnTo>
                  <a:lnTo>
                    <a:pt x="159027" y="101600"/>
                  </a:lnTo>
                  <a:lnTo>
                    <a:pt x="172105" y="111831"/>
                  </a:lnTo>
                  <a:lnTo>
                    <a:pt x="209804" y="63500"/>
                  </a:lnTo>
                  <a:lnTo>
                    <a:pt x="277939" y="63500"/>
                  </a:lnTo>
                  <a:lnTo>
                    <a:pt x="270613" y="38100"/>
                  </a:lnTo>
                  <a:lnTo>
                    <a:pt x="254381" y="12700"/>
                  </a:lnTo>
                  <a:lnTo>
                    <a:pt x="231929" y="0"/>
                  </a:lnTo>
                  <a:close/>
                </a:path>
              </a:pathLst>
            </a:custGeom>
            <a:solidFill>
              <a:srgbClr val="549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0938509" y="5593842"/>
              <a:ext cx="370840" cy="451484"/>
            </a:xfrm>
            <a:custGeom>
              <a:avLst/>
              <a:gdLst/>
              <a:ahLst/>
              <a:cxnLst/>
              <a:rect l="l" t="t" r="r" b="b"/>
              <a:pathLst>
                <a:path w="370840" h="451485">
                  <a:moveTo>
                    <a:pt x="308610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370332" y="451104"/>
                  </a:lnTo>
                  <a:lnTo>
                    <a:pt x="370332" y="61722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0938509" y="5593842"/>
              <a:ext cx="370840" cy="451484"/>
            </a:xfrm>
            <a:custGeom>
              <a:avLst/>
              <a:gdLst/>
              <a:ahLst/>
              <a:cxnLst/>
              <a:rect l="l" t="t" r="r" b="b"/>
              <a:pathLst>
                <a:path w="370840" h="451485">
                  <a:moveTo>
                    <a:pt x="0" y="0"/>
                  </a:moveTo>
                  <a:lnTo>
                    <a:pt x="308610" y="0"/>
                  </a:lnTo>
                  <a:lnTo>
                    <a:pt x="370332" y="61722"/>
                  </a:lnTo>
                  <a:lnTo>
                    <a:pt x="370332" y="451104"/>
                  </a:lnTo>
                  <a:lnTo>
                    <a:pt x="0" y="45110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CC2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13338" y="5568315"/>
              <a:ext cx="121538" cy="120650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10972927" y="5754115"/>
            <a:ext cx="3009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5" b="1">
                <a:solidFill>
                  <a:srgbClr val="404040"/>
                </a:solidFill>
                <a:latin typeface="Arial"/>
                <a:cs typeface="Arial"/>
              </a:rPr>
              <a:t>BKP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969502" y="3718305"/>
            <a:ext cx="4379595" cy="127000"/>
          </a:xfrm>
          <a:custGeom>
            <a:avLst/>
            <a:gdLst/>
            <a:ahLst/>
            <a:cxnLst/>
            <a:rect l="l" t="t" r="r" b="b"/>
            <a:pathLst>
              <a:path w="437959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025"/>
                </a:lnTo>
                <a:lnTo>
                  <a:pt x="114300" y="73025"/>
                </a:lnTo>
                <a:lnTo>
                  <a:pt x="114300" y="53975"/>
                </a:lnTo>
                <a:lnTo>
                  <a:pt x="127000" y="53975"/>
                </a:lnTo>
                <a:lnTo>
                  <a:pt x="127000" y="0"/>
                </a:lnTo>
                <a:close/>
              </a:path>
              <a:path w="4379594" h="127000">
                <a:moveTo>
                  <a:pt x="127000" y="53975"/>
                </a:moveTo>
                <a:lnTo>
                  <a:pt x="114300" y="53975"/>
                </a:lnTo>
                <a:lnTo>
                  <a:pt x="114300" y="73025"/>
                </a:lnTo>
                <a:lnTo>
                  <a:pt x="127000" y="73025"/>
                </a:lnTo>
                <a:lnTo>
                  <a:pt x="127000" y="53975"/>
                </a:lnTo>
                <a:close/>
              </a:path>
              <a:path w="4379594" h="127000">
                <a:moveTo>
                  <a:pt x="190500" y="53975"/>
                </a:moveTo>
                <a:lnTo>
                  <a:pt x="127000" y="53975"/>
                </a:lnTo>
                <a:lnTo>
                  <a:pt x="127000" y="73025"/>
                </a:lnTo>
                <a:lnTo>
                  <a:pt x="190500" y="73025"/>
                </a:lnTo>
                <a:lnTo>
                  <a:pt x="190500" y="53975"/>
                </a:lnTo>
                <a:close/>
              </a:path>
              <a:path w="4379594" h="127000">
                <a:moveTo>
                  <a:pt x="323850" y="53975"/>
                </a:moveTo>
                <a:lnTo>
                  <a:pt x="247650" y="53975"/>
                </a:lnTo>
                <a:lnTo>
                  <a:pt x="247650" y="73025"/>
                </a:lnTo>
                <a:lnTo>
                  <a:pt x="323850" y="73025"/>
                </a:lnTo>
                <a:lnTo>
                  <a:pt x="323850" y="53975"/>
                </a:lnTo>
                <a:close/>
              </a:path>
              <a:path w="4379594" h="127000">
                <a:moveTo>
                  <a:pt x="457200" y="53975"/>
                </a:moveTo>
                <a:lnTo>
                  <a:pt x="381000" y="53975"/>
                </a:lnTo>
                <a:lnTo>
                  <a:pt x="381000" y="73025"/>
                </a:lnTo>
                <a:lnTo>
                  <a:pt x="457200" y="73025"/>
                </a:lnTo>
                <a:lnTo>
                  <a:pt x="457200" y="53975"/>
                </a:lnTo>
                <a:close/>
              </a:path>
              <a:path w="4379594" h="127000">
                <a:moveTo>
                  <a:pt x="590550" y="53975"/>
                </a:moveTo>
                <a:lnTo>
                  <a:pt x="514350" y="53975"/>
                </a:lnTo>
                <a:lnTo>
                  <a:pt x="514350" y="73025"/>
                </a:lnTo>
                <a:lnTo>
                  <a:pt x="590550" y="73025"/>
                </a:lnTo>
                <a:lnTo>
                  <a:pt x="590550" y="53975"/>
                </a:lnTo>
                <a:close/>
              </a:path>
              <a:path w="4379594" h="127000">
                <a:moveTo>
                  <a:pt x="723900" y="53975"/>
                </a:moveTo>
                <a:lnTo>
                  <a:pt x="647700" y="53975"/>
                </a:lnTo>
                <a:lnTo>
                  <a:pt x="647700" y="73025"/>
                </a:lnTo>
                <a:lnTo>
                  <a:pt x="723900" y="73025"/>
                </a:lnTo>
                <a:lnTo>
                  <a:pt x="723900" y="53975"/>
                </a:lnTo>
                <a:close/>
              </a:path>
              <a:path w="4379594" h="127000">
                <a:moveTo>
                  <a:pt x="857250" y="53975"/>
                </a:moveTo>
                <a:lnTo>
                  <a:pt x="781050" y="53975"/>
                </a:lnTo>
                <a:lnTo>
                  <a:pt x="781050" y="73025"/>
                </a:lnTo>
                <a:lnTo>
                  <a:pt x="857250" y="73025"/>
                </a:lnTo>
                <a:lnTo>
                  <a:pt x="857250" y="53975"/>
                </a:lnTo>
                <a:close/>
              </a:path>
              <a:path w="4379594" h="127000">
                <a:moveTo>
                  <a:pt x="990600" y="53975"/>
                </a:moveTo>
                <a:lnTo>
                  <a:pt x="914400" y="53975"/>
                </a:lnTo>
                <a:lnTo>
                  <a:pt x="914400" y="73025"/>
                </a:lnTo>
                <a:lnTo>
                  <a:pt x="990600" y="73025"/>
                </a:lnTo>
                <a:lnTo>
                  <a:pt x="990600" y="53975"/>
                </a:lnTo>
                <a:close/>
              </a:path>
              <a:path w="4379594" h="127000">
                <a:moveTo>
                  <a:pt x="1123950" y="53975"/>
                </a:moveTo>
                <a:lnTo>
                  <a:pt x="1047750" y="53975"/>
                </a:lnTo>
                <a:lnTo>
                  <a:pt x="1047750" y="73025"/>
                </a:lnTo>
                <a:lnTo>
                  <a:pt x="1123950" y="73025"/>
                </a:lnTo>
                <a:lnTo>
                  <a:pt x="1123950" y="53975"/>
                </a:lnTo>
                <a:close/>
              </a:path>
              <a:path w="4379594" h="127000">
                <a:moveTo>
                  <a:pt x="1257300" y="53975"/>
                </a:moveTo>
                <a:lnTo>
                  <a:pt x="1181100" y="53975"/>
                </a:lnTo>
                <a:lnTo>
                  <a:pt x="1181100" y="73025"/>
                </a:lnTo>
                <a:lnTo>
                  <a:pt x="1257300" y="73025"/>
                </a:lnTo>
                <a:lnTo>
                  <a:pt x="1257300" y="53975"/>
                </a:lnTo>
                <a:close/>
              </a:path>
              <a:path w="4379594" h="127000">
                <a:moveTo>
                  <a:pt x="1390650" y="53975"/>
                </a:moveTo>
                <a:lnTo>
                  <a:pt x="1314450" y="53975"/>
                </a:lnTo>
                <a:lnTo>
                  <a:pt x="1314450" y="73025"/>
                </a:lnTo>
                <a:lnTo>
                  <a:pt x="1390650" y="73025"/>
                </a:lnTo>
                <a:lnTo>
                  <a:pt x="1390650" y="53975"/>
                </a:lnTo>
                <a:close/>
              </a:path>
              <a:path w="4379594" h="127000">
                <a:moveTo>
                  <a:pt x="1524000" y="53975"/>
                </a:moveTo>
                <a:lnTo>
                  <a:pt x="1447800" y="53975"/>
                </a:lnTo>
                <a:lnTo>
                  <a:pt x="1447800" y="73025"/>
                </a:lnTo>
                <a:lnTo>
                  <a:pt x="1524000" y="73025"/>
                </a:lnTo>
                <a:lnTo>
                  <a:pt x="1524000" y="53975"/>
                </a:lnTo>
                <a:close/>
              </a:path>
              <a:path w="4379594" h="127000">
                <a:moveTo>
                  <a:pt x="1657350" y="53975"/>
                </a:moveTo>
                <a:lnTo>
                  <a:pt x="1581150" y="53975"/>
                </a:lnTo>
                <a:lnTo>
                  <a:pt x="1581150" y="73025"/>
                </a:lnTo>
                <a:lnTo>
                  <a:pt x="1657350" y="73025"/>
                </a:lnTo>
                <a:lnTo>
                  <a:pt x="1657350" y="53975"/>
                </a:lnTo>
                <a:close/>
              </a:path>
              <a:path w="4379594" h="127000">
                <a:moveTo>
                  <a:pt x="1790700" y="53975"/>
                </a:moveTo>
                <a:lnTo>
                  <a:pt x="1714500" y="53975"/>
                </a:lnTo>
                <a:lnTo>
                  <a:pt x="1714500" y="73025"/>
                </a:lnTo>
                <a:lnTo>
                  <a:pt x="1790700" y="73025"/>
                </a:lnTo>
                <a:lnTo>
                  <a:pt x="1790700" y="53975"/>
                </a:lnTo>
                <a:close/>
              </a:path>
              <a:path w="4379594" h="127000">
                <a:moveTo>
                  <a:pt x="1924050" y="53975"/>
                </a:moveTo>
                <a:lnTo>
                  <a:pt x="1847850" y="53975"/>
                </a:lnTo>
                <a:lnTo>
                  <a:pt x="1847850" y="73025"/>
                </a:lnTo>
                <a:lnTo>
                  <a:pt x="1924050" y="73025"/>
                </a:lnTo>
                <a:lnTo>
                  <a:pt x="1924050" y="53975"/>
                </a:lnTo>
                <a:close/>
              </a:path>
              <a:path w="4379594" h="127000">
                <a:moveTo>
                  <a:pt x="2057400" y="53975"/>
                </a:moveTo>
                <a:lnTo>
                  <a:pt x="1981200" y="53975"/>
                </a:lnTo>
                <a:lnTo>
                  <a:pt x="1981200" y="73025"/>
                </a:lnTo>
                <a:lnTo>
                  <a:pt x="2057400" y="73025"/>
                </a:lnTo>
                <a:lnTo>
                  <a:pt x="2057400" y="53975"/>
                </a:lnTo>
                <a:close/>
              </a:path>
              <a:path w="4379594" h="127000">
                <a:moveTo>
                  <a:pt x="2190750" y="53975"/>
                </a:moveTo>
                <a:lnTo>
                  <a:pt x="2114550" y="53975"/>
                </a:lnTo>
                <a:lnTo>
                  <a:pt x="2114550" y="73025"/>
                </a:lnTo>
                <a:lnTo>
                  <a:pt x="2190750" y="73025"/>
                </a:lnTo>
                <a:lnTo>
                  <a:pt x="2190750" y="53975"/>
                </a:lnTo>
                <a:close/>
              </a:path>
              <a:path w="4379594" h="127000">
                <a:moveTo>
                  <a:pt x="2324100" y="53975"/>
                </a:moveTo>
                <a:lnTo>
                  <a:pt x="2247900" y="53975"/>
                </a:lnTo>
                <a:lnTo>
                  <a:pt x="2247900" y="73025"/>
                </a:lnTo>
                <a:lnTo>
                  <a:pt x="2324100" y="73025"/>
                </a:lnTo>
                <a:lnTo>
                  <a:pt x="2324100" y="53975"/>
                </a:lnTo>
                <a:close/>
              </a:path>
              <a:path w="4379594" h="127000">
                <a:moveTo>
                  <a:pt x="2457450" y="53975"/>
                </a:moveTo>
                <a:lnTo>
                  <a:pt x="2381250" y="53975"/>
                </a:lnTo>
                <a:lnTo>
                  <a:pt x="2381250" y="73025"/>
                </a:lnTo>
                <a:lnTo>
                  <a:pt x="2457450" y="73025"/>
                </a:lnTo>
                <a:lnTo>
                  <a:pt x="2457450" y="53975"/>
                </a:lnTo>
                <a:close/>
              </a:path>
              <a:path w="4379594" h="127000">
                <a:moveTo>
                  <a:pt x="2590800" y="53975"/>
                </a:moveTo>
                <a:lnTo>
                  <a:pt x="2514600" y="53975"/>
                </a:lnTo>
                <a:lnTo>
                  <a:pt x="2514600" y="73025"/>
                </a:lnTo>
                <a:lnTo>
                  <a:pt x="2590800" y="73025"/>
                </a:lnTo>
                <a:lnTo>
                  <a:pt x="2590800" y="53975"/>
                </a:lnTo>
                <a:close/>
              </a:path>
              <a:path w="4379594" h="127000">
                <a:moveTo>
                  <a:pt x="2724150" y="53975"/>
                </a:moveTo>
                <a:lnTo>
                  <a:pt x="2647950" y="53975"/>
                </a:lnTo>
                <a:lnTo>
                  <a:pt x="2647950" y="73025"/>
                </a:lnTo>
                <a:lnTo>
                  <a:pt x="2724150" y="73025"/>
                </a:lnTo>
                <a:lnTo>
                  <a:pt x="2724150" y="53975"/>
                </a:lnTo>
                <a:close/>
              </a:path>
              <a:path w="4379594" h="127000">
                <a:moveTo>
                  <a:pt x="2857500" y="53975"/>
                </a:moveTo>
                <a:lnTo>
                  <a:pt x="2781300" y="53975"/>
                </a:lnTo>
                <a:lnTo>
                  <a:pt x="2781300" y="73025"/>
                </a:lnTo>
                <a:lnTo>
                  <a:pt x="2857500" y="73025"/>
                </a:lnTo>
                <a:lnTo>
                  <a:pt x="2857500" y="53975"/>
                </a:lnTo>
                <a:close/>
              </a:path>
              <a:path w="4379594" h="127000">
                <a:moveTo>
                  <a:pt x="2990850" y="53975"/>
                </a:moveTo>
                <a:lnTo>
                  <a:pt x="2914650" y="53975"/>
                </a:lnTo>
                <a:lnTo>
                  <a:pt x="2914650" y="73025"/>
                </a:lnTo>
                <a:lnTo>
                  <a:pt x="2990850" y="73025"/>
                </a:lnTo>
                <a:lnTo>
                  <a:pt x="2990850" y="53975"/>
                </a:lnTo>
                <a:close/>
              </a:path>
              <a:path w="4379594" h="127000">
                <a:moveTo>
                  <a:pt x="3124200" y="53975"/>
                </a:moveTo>
                <a:lnTo>
                  <a:pt x="3048000" y="53975"/>
                </a:lnTo>
                <a:lnTo>
                  <a:pt x="3048000" y="73025"/>
                </a:lnTo>
                <a:lnTo>
                  <a:pt x="3124200" y="73025"/>
                </a:lnTo>
                <a:lnTo>
                  <a:pt x="3124200" y="53975"/>
                </a:lnTo>
                <a:close/>
              </a:path>
              <a:path w="4379594" h="127000">
                <a:moveTo>
                  <a:pt x="3257550" y="53975"/>
                </a:moveTo>
                <a:lnTo>
                  <a:pt x="3181350" y="53975"/>
                </a:lnTo>
                <a:lnTo>
                  <a:pt x="3181350" y="73025"/>
                </a:lnTo>
                <a:lnTo>
                  <a:pt x="3257550" y="73025"/>
                </a:lnTo>
                <a:lnTo>
                  <a:pt x="3257550" y="53975"/>
                </a:lnTo>
                <a:close/>
              </a:path>
              <a:path w="4379594" h="127000">
                <a:moveTo>
                  <a:pt x="3390900" y="53975"/>
                </a:moveTo>
                <a:lnTo>
                  <a:pt x="3314700" y="53975"/>
                </a:lnTo>
                <a:lnTo>
                  <a:pt x="3314700" y="73025"/>
                </a:lnTo>
                <a:lnTo>
                  <a:pt x="3390900" y="73025"/>
                </a:lnTo>
                <a:lnTo>
                  <a:pt x="3390900" y="53975"/>
                </a:lnTo>
                <a:close/>
              </a:path>
              <a:path w="4379594" h="127000">
                <a:moveTo>
                  <a:pt x="3524250" y="53975"/>
                </a:moveTo>
                <a:lnTo>
                  <a:pt x="3448050" y="53975"/>
                </a:lnTo>
                <a:lnTo>
                  <a:pt x="3448050" y="73025"/>
                </a:lnTo>
                <a:lnTo>
                  <a:pt x="3524250" y="73025"/>
                </a:lnTo>
                <a:lnTo>
                  <a:pt x="3524250" y="53975"/>
                </a:lnTo>
                <a:close/>
              </a:path>
              <a:path w="4379594" h="127000">
                <a:moveTo>
                  <a:pt x="3657600" y="53975"/>
                </a:moveTo>
                <a:lnTo>
                  <a:pt x="3581400" y="53975"/>
                </a:lnTo>
                <a:lnTo>
                  <a:pt x="3581400" y="73025"/>
                </a:lnTo>
                <a:lnTo>
                  <a:pt x="3657600" y="73025"/>
                </a:lnTo>
                <a:lnTo>
                  <a:pt x="3657600" y="53975"/>
                </a:lnTo>
                <a:close/>
              </a:path>
              <a:path w="4379594" h="127000">
                <a:moveTo>
                  <a:pt x="3790950" y="53975"/>
                </a:moveTo>
                <a:lnTo>
                  <a:pt x="3714750" y="53975"/>
                </a:lnTo>
                <a:lnTo>
                  <a:pt x="3714750" y="73025"/>
                </a:lnTo>
                <a:lnTo>
                  <a:pt x="3790950" y="73025"/>
                </a:lnTo>
                <a:lnTo>
                  <a:pt x="3790950" y="53975"/>
                </a:lnTo>
                <a:close/>
              </a:path>
              <a:path w="4379594" h="127000">
                <a:moveTo>
                  <a:pt x="3924300" y="53975"/>
                </a:moveTo>
                <a:lnTo>
                  <a:pt x="3848100" y="53975"/>
                </a:lnTo>
                <a:lnTo>
                  <a:pt x="3848100" y="73025"/>
                </a:lnTo>
                <a:lnTo>
                  <a:pt x="3924300" y="73025"/>
                </a:lnTo>
                <a:lnTo>
                  <a:pt x="3924300" y="53975"/>
                </a:lnTo>
                <a:close/>
              </a:path>
              <a:path w="4379594" h="127000">
                <a:moveTo>
                  <a:pt x="4057650" y="53975"/>
                </a:moveTo>
                <a:lnTo>
                  <a:pt x="3981450" y="53975"/>
                </a:lnTo>
                <a:lnTo>
                  <a:pt x="3981450" y="73025"/>
                </a:lnTo>
                <a:lnTo>
                  <a:pt x="4057650" y="73025"/>
                </a:lnTo>
                <a:lnTo>
                  <a:pt x="4057650" y="53975"/>
                </a:lnTo>
                <a:close/>
              </a:path>
              <a:path w="4379594" h="127000">
                <a:moveTo>
                  <a:pt x="4191000" y="53975"/>
                </a:moveTo>
                <a:lnTo>
                  <a:pt x="4114800" y="53975"/>
                </a:lnTo>
                <a:lnTo>
                  <a:pt x="4114800" y="73025"/>
                </a:lnTo>
                <a:lnTo>
                  <a:pt x="4191000" y="73025"/>
                </a:lnTo>
                <a:lnTo>
                  <a:pt x="4191000" y="53975"/>
                </a:lnTo>
                <a:close/>
              </a:path>
              <a:path w="4379594" h="127000">
                <a:moveTo>
                  <a:pt x="4252467" y="0"/>
                </a:moveTo>
                <a:lnTo>
                  <a:pt x="4252467" y="127000"/>
                </a:lnTo>
                <a:lnTo>
                  <a:pt x="4360417" y="73025"/>
                </a:lnTo>
                <a:lnTo>
                  <a:pt x="4265167" y="73025"/>
                </a:lnTo>
                <a:lnTo>
                  <a:pt x="4265167" y="53975"/>
                </a:lnTo>
                <a:lnTo>
                  <a:pt x="4360417" y="53975"/>
                </a:lnTo>
                <a:lnTo>
                  <a:pt x="4252467" y="0"/>
                </a:lnTo>
                <a:close/>
              </a:path>
              <a:path w="4379594" h="127000">
                <a:moveTo>
                  <a:pt x="4252467" y="53975"/>
                </a:moveTo>
                <a:lnTo>
                  <a:pt x="4248150" y="53975"/>
                </a:lnTo>
                <a:lnTo>
                  <a:pt x="4248150" y="73025"/>
                </a:lnTo>
                <a:lnTo>
                  <a:pt x="4252467" y="73025"/>
                </a:lnTo>
                <a:lnTo>
                  <a:pt x="4252467" y="53975"/>
                </a:lnTo>
                <a:close/>
              </a:path>
              <a:path w="4379594" h="127000">
                <a:moveTo>
                  <a:pt x="4360417" y="53975"/>
                </a:moveTo>
                <a:lnTo>
                  <a:pt x="4265167" y="53975"/>
                </a:lnTo>
                <a:lnTo>
                  <a:pt x="4265167" y="73025"/>
                </a:lnTo>
                <a:lnTo>
                  <a:pt x="4360417" y="73025"/>
                </a:lnTo>
                <a:lnTo>
                  <a:pt x="4379467" y="63500"/>
                </a:lnTo>
                <a:lnTo>
                  <a:pt x="4360417" y="53975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617089" y="1882292"/>
            <a:ext cx="11880850" cy="1639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2120" marR="5080" indent="-2980055">
              <a:lnSpc>
                <a:spcPct val="114999"/>
              </a:lnSpc>
              <a:spcBef>
                <a:spcPts val="100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contrast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Primary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Business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Functions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(PBF),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Mission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Essential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Function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(MEF)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cannot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 </a:t>
            </a:r>
            <a:r>
              <a:rPr dirty="0" sz="2200" spc="-6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deferred.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governed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four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main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metrics: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Lucida Sans Unicode"/>
              <a:cs typeface="Lucida Sans Unicode"/>
            </a:endParaRPr>
          </a:p>
          <a:p>
            <a:pPr marL="6665595">
              <a:lnSpc>
                <a:spcPct val="100000"/>
              </a:lnSpc>
            </a:pPr>
            <a:r>
              <a:rPr dirty="0" sz="1600" spc="95" b="1">
                <a:solidFill>
                  <a:srgbClr val="3E3E3E"/>
                </a:solidFill>
                <a:latin typeface="Arial"/>
                <a:cs typeface="Arial"/>
              </a:rPr>
              <a:t>Maximum</a:t>
            </a:r>
            <a:r>
              <a:rPr dirty="0" sz="1600" spc="-3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1600" spc="35" b="1">
                <a:solidFill>
                  <a:srgbClr val="3E3E3E"/>
                </a:solidFill>
                <a:latin typeface="Arial"/>
                <a:cs typeface="Arial"/>
              </a:rPr>
              <a:t>Tolerable</a:t>
            </a:r>
            <a:r>
              <a:rPr dirty="0" sz="1600" spc="-2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1600" spc="75" b="1">
                <a:solidFill>
                  <a:srgbClr val="3E3E3E"/>
                </a:solidFill>
                <a:latin typeface="Arial"/>
                <a:cs typeface="Arial"/>
              </a:rPr>
              <a:t>Downtime</a:t>
            </a:r>
            <a:r>
              <a:rPr dirty="0" sz="1600" spc="-1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1600" spc="25" b="1">
                <a:solidFill>
                  <a:srgbClr val="3E3E3E"/>
                </a:solidFill>
                <a:latin typeface="Arial"/>
                <a:cs typeface="Arial"/>
              </a:rPr>
              <a:t>(MTD)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9859" y="306451"/>
            <a:ext cx="57937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>
                <a:solidFill>
                  <a:srgbClr val="3E3E3E"/>
                </a:solidFill>
                <a:latin typeface="Arial"/>
                <a:cs typeface="Arial"/>
              </a:rPr>
              <a:t>Identification</a:t>
            </a:r>
            <a:r>
              <a:rPr dirty="0" spc="-4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8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dirty="0" spc="-5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0">
                <a:solidFill>
                  <a:srgbClr val="3E3E3E"/>
                </a:solidFill>
                <a:latin typeface="Arial"/>
                <a:cs typeface="Arial"/>
              </a:rPr>
              <a:t>Critical</a:t>
            </a:r>
            <a:r>
              <a:rPr dirty="0" spc="-5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E3E3E"/>
                </a:solidFill>
                <a:latin typeface="Arial"/>
                <a:cs typeface="Arial"/>
              </a:rPr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5155" y="760476"/>
            <a:ext cx="849477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62732" y="1756298"/>
            <a:ext cx="10534015" cy="104965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Identification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critical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systems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essential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support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resiliency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3E3E3E"/>
                </a:solidFill>
                <a:latin typeface="Lucida Sans Unicode"/>
                <a:cs typeface="Lucida Sans Unicode"/>
              </a:rPr>
              <a:t>MEF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3E3E3E"/>
                </a:solidFill>
                <a:latin typeface="Lucida Sans Unicode"/>
                <a:cs typeface="Lucida Sans Unicode"/>
              </a:rPr>
              <a:t>PBF.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  <a:tabLst>
                <a:tab pos="208153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performed	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compiling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inventory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two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aspects: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1233" y="3708653"/>
            <a:ext cx="6567170" cy="4046220"/>
          </a:xfrm>
          <a:custGeom>
            <a:avLst/>
            <a:gdLst/>
            <a:ahLst/>
            <a:cxnLst/>
            <a:rect l="l" t="t" r="r" b="b"/>
            <a:pathLst>
              <a:path w="6567170" h="4046220">
                <a:moveTo>
                  <a:pt x="0" y="674370"/>
                </a:moveTo>
                <a:lnTo>
                  <a:pt x="1692" y="626203"/>
                </a:lnTo>
                <a:lnTo>
                  <a:pt x="6695" y="578952"/>
                </a:lnTo>
                <a:lnTo>
                  <a:pt x="14894" y="532729"/>
                </a:lnTo>
                <a:lnTo>
                  <a:pt x="26175" y="487650"/>
                </a:lnTo>
                <a:lnTo>
                  <a:pt x="40423" y="443828"/>
                </a:lnTo>
                <a:lnTo>
                  <a:pt x="57525" y="401377"/>
                </a:lnTo>
                <a:lnTo>
                  <a:pt x="77367" y="360411"/>
                </a:lnTo>
                <a:lnTo>
                  <a:pt x="99834" y="321044"/>
                </a:lnTo>
                <a:lnTo>
                  <a:pt x="124813" y="283390"/>
                </a:lnTo>
                <a:lnTo>
                  <a:pt x="152190" y="247564"/>
                </a:lnTo>
                <a:lnTo>
                  <a:pt x="181850" y="213679"/>
                </a:lnTo>
                <a:lnTo>
                  <a:pt x="213679" y="181850"/>
                </a:lnTo>
                <a:lnTo>
                  <a:pt x="247564" y="152190"/>
                </a:lnTo>
                <a:lnTo>
                  <a:pt x="283390" y="124813"/>
                </a:lnTo>
                <a:lnTo>
                  <a:pt x="321044" y="99834"/>
                </a:lnTo>
                <a:lnTo>
                  <a:pt x="360411" y="77367"/>
                </a:lnTo>
                <a:lnTo>
                  <a:pt x="401377" y="57525"/>
                </a:lnTo>
                <a:lnTo>
                  <a:pt x="443828" y="40423"/>
                </a:lnTo>
                <a:lnTo>
                  <a:pt x="487650" y="26175"/>
                </a:lnTo>
                <a:lnTo>
                  <a:pt x="532729" y="14894"/>
                </a:lnTo>
                <a:lnTo>
                  <a:pt x="578952" y="6695"/>
                </a:lnTo>
                <a:lnTo>
                  <a:pt x="626203" y="1692"/>
                </a:lnTo>
                <a:lnTo>
                  <a:pt x="674370" y="0"/>
                </a:lnTo>
                <a:lnTo>
                  <a:pt x="5892545" y="0"/>
                </a:lnTo>
                <a:lnTo>
                  <a:pt x="5940712" y="1692"/>
                </a:lnTo>
                <a:lnTo>
                  <a:pt x="5987963" y="6695"/>
                </a:lnTo>
                <a:lnTo>
                  <a:pt x="6034186" y="14894"/>
                </a:lnTo>
                <a:lnTo>
                  <a:pt x="6079265" y="26175"/>
                </a:lnTo>
                <a:lnTo>
                  <a:pt x="6123087" y="40423"/>
                </a:lnTo>
                <a:lnTo>
                  <a:pt x="6165538" y="57525"/>
                </a:lnTo>
                <a:lnTo>
                  <a:pt x="6206504" y="77367"/>
                </a:lnTo>
                <a:lnTo>
                  <a:pt x="6245871" y="99834"/>
                </a:lnTo>
                <a:lnTo>
                  <a:pt x="6283525" y="124813"/>
                </a:lnTo>
                <a:lnTo>
                  <a:pt x="6319351" y="152190"/>
                </a:lnTo>
                <a:lnTo>
                  <a:pt x="6353236" y="181850"/>
                </a:lnTo>
                <a:lnTo>
                  <a:pt x="6385065" y="213679"/>
                </a:lnTo>
                <a:lnTo>
                  <a:pt x="6414725" y="247564"/>
                </a:lnTo>
                <a:lnTo>
                  <a:pt x="6442102" y="283390"/>
                </a:lnTo>
                <a:lnTo>
                  <a:pt x="6467081" y="321044"/>
                </a:lnTo>
                <a:lnTo>
                  <a:pt x="6489548" y="360411"/>
                </a:lnTo>
                <a:lnTo>
                  <a:pt x="6509390" y="401377"/>
                </a:lnTo>
                <a:lnTo>
                  <a:pt x="6526492" y="443828"/>
                </a:lnTo>
                <a:lnTo>
                  <a:pt x="6540740" y="487650"/>
                </a:lnTo>
                <a:lnTo>
                  <a:pt x="6552021" y="532729"/>
                </a:lnTo>
                <a:lnTo>
                  <a:pt x="6560220" y="578952"/>
                </a:lnTo>
                <a:lnTo>
                  <a:pt x="6565223" y="626203"/>
                </a:lnTo>
                <a:lnTo>
                  <a:pt x="6566916" y="674370"/>
                </a:lnTo>
                <a:lnTo>
                  <a:pt x="6566916" y="3371850"/>
                </a:lnTo>
                <a:lnTo>
                  <a:pt x="6565223" y="3420016"/>
                </a:lnTo>
                <a:lnTo>
                  <a:pt x="6560220" y="3467267"/>
                </a:lnTo>
                <a:lnTo>
                  <a:pt x="6552021" y="3513490"/>
                </a:lnTo>
                <a:lnTo>
                  <a:pt x="6540740" y="3558569"/>
                </a:lnTo>
                <a:lnTo>
                  <a:pt x="6526492" y="3602391"/>
                </a:lnTo>
                <a:lnTo>
                  <a:pt x="6509390" y="3644842"/>
                </a:lnTo>
                <a:lnTo>
                  <a:pt x="6489548" y="3685808"/>
                </a:lnTo>
                <a:lnTo>
                  <a:pt x="6467081" y="3725175"/>
                </a:lnTo>
                <a:lnTo>
                  <a:pt x="6442102" y="3762829"/>
                </a:lnTo>
                <a:lnTo>
                  <a:pt x="6414725" y="3798655"/>
                </a:lnTo>
                <a:lnTo>
                  <a:pt x="6385065" y="3832540"/>
                </a:lnTo>
                <a:lnTo>
                  <a:pt x="6353236" y="3864369"/>
                </a:lnTo>
                <a:lnTo>
                  <a:pt x="6319351" y="3894029"/>
                </a:lnTo>
                <a:lnTo>
                  <a:pt x="6283525" y="3921406"/>
                </a:lnTo>
                <a:lnTo>
                  <a:pt x="6245871" y="3946385"/>
                </a:lnTo>
                <a:lnTo>
                  <a:pt x="6206504" y="3968852"/>
                </a:lnTo>
                <a:lnTo>
                  <a:pt x="6165538" y="3988694"/>
                </a:lnTo>
                <a:lnTo>
                  <a:pt x="6123087" y="4005796"/>
                </a:lnTo>
                <a:lnTo>
                  <a:pt x="6079265" y="4020044"/>
                </a:lnTo>
                <a:lnTo>
                  <a:pt x="6034186" y="4031325"/>
                </a:lnTo>
                <a:lnTo>
                  <a:pt x="5987963" y="4039524"/>
                </a:lnTo>
                <a:lnTo>
                  <a:pt x="5940712" y="4044527"/>
                </a:lnTo>
                <a:lnTo>
                  <a:pt x="5892545" y="4046220"/>
                </a:lnTo>
                <a:lnTo>
                  <a:pt x="674370" y="4046220"/>
                </a:lnTo>
                <a:lnTo>
                  <a:pt x="626203" y="4044527"/>
                </a:lnTo>
                <a:lnTo>
                  <a:pt x="578952" y="4039524"/>
                </a:lnTo>
                <a:lnTo>
                  <a:pt x="532729" y="4031325"/>
                </a:lnTo>
                <a:lnTo>
                  <a:pt x="487650" y="4020044"/>
                </a:lnTo>
                <a:lnTo>
                  <a:pt x="443828" y="4005796"/>
                </a:lnTo>
                <a:lnTo>
                  <a:pt x="401377" y="3988694"/>
                </a:lnTo>
                <a:lnTo>
                  <a:pt x="360411" y="3968852"/>
                </a:lnTo>
                <a:lnTo>
                  <a:pt x="321044" y="3946385"/>
                </a:lnTo>
                <a:lnTo>
                  <a:pt x="283390" y="3921406"/>
                </a:lnTo>
                <a:lnTo>
                  <a:pt x="247564" y="3894029"/>
                </a:lnTo>
                <a:lnTo>
                  <a:pt x="213679" y="3864369"/>
                </a:lnTo>
                <a:lnTo>
                  <a:pt x="181850" y="3832540"/>
                </a:lnTo>
                <a:lnTo>
                  <a:pt x="152190" y="3798655"/>
                </a:lnTo>
                <a:lnTo>
                  <a:pt x="124813" y="3762829"/>
                </a:lnTo>
                <a:lnTo>
                  <a:pt x="99834" y="3725175"/>
                </a:lnTo>
                <a:lnTo>
                  <a:pt x="77367" y="3685808"/>
                </a:lnTo>
                <a:lnTo>
                  <a:pt x="57525" y="3644842"/>
                </a:lnTo>
                <a:lnTo>
                  <a:pt x="40423" y="3602391"/>
                </a:lnTo>
                <a:lnTo>
                  <a:pt x="26175" y="3558569"/>
                </a:lnTo>
                <a:lnTo>
                  <a:pt x="14894" y="3513490"/>
                </a:lnTo>
                <a:lnTo>
                  <a:pt x="6695" y="3467267"/>
                </a:lnTo>
                <a:lnTo>
                  <a:pt x="1692" y="3420016"/>
                </a:lnTo>
                <a:lnTo>
                  <a:pt x="0" y="3371850"/>
                </a:lnTo>
                <a:lnTo>
                  <a:pt x="0" y="674370"/>
                </a:lnTo>
                <a:close/>
              </a:path>
            </a:pathLst>
          </a:custGeom>
          <a:ln w="28575">
            <a:solidFill>
              <a:srgbClr val="007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17623" y="4390923"/>
            <a:ext cx="5888355" cy="248031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asse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type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ich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ppor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cl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de: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People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Tan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ib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assets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Intangible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assets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Procedures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8483" y="3240023"/>
            <a:ext cx="4852670" cy="984885"/>
          </a:xfrm>
          <a:custGeom>
            <a:avLst/>
            <a:gdLst/>
            <a:ahLst/>
            <a:cxnLst/>
            <a:rect l="l" t="t" r="r" b="b"/>
            <a:pathLst>
              <a:path w="4852670" h="984885">
                <a:moveTo>
                  <a:pt x="4688332" y="0"/>
                </a:moveTo>
                <a:lnTo>
                  <a:pt x="164084" y="0"/>
                </a:lnTo>
                <a:lnTo>
                  <a:pt x="120444" y="5857"/>
                </a:lnTo>
                <a:lnTo>
                  <a:pt x="81242" y="22389"/>
                </a:lnTo>
                <a:lnTo>
                  <a:pt x="48037" y="48037"/>
                </a:lnTo>
                <a:lnTo>
                  <a:pt x="22389" y="81242"/>
                </a:lnTo>
                <a:lnTo>
                  <a:pt x="5857" y="120444"/>
                </a:lnTo>
                <a:lnTo>
                  <a:pt x="0" y="164084"/>
                </a:lnTo>
                <a:lnTo>
                  <a:pt x="0" y="820420"/>
                </a:lnTo>
                <a:lnTo>
                  <a:pt x="5857" y="864059"/>
                </a:lnTo>
                <a:lnTo>
                  <a:pt x="22389" y="903261"/>
                </a:lnTo>
                <a:lnTo>
                  <a:pt x="48037" y="936466"/>
                </a:lnTo>
                <a:lnTo>
                  <a:pt x="81242" y="962114"/>
                </a:lnTo>
                <a:lnTo>
                  <a:pt x="120444" y="978646"/>
                </a:lnTo>
                <a:lnTo>
                  <a:pt x="164084" y="984503"/>
                </a:lnTo>
                <a:lnTo>
                  <a:pt x="4688332" y="984503"/>
                </a:lnTo>
                <a:lnTo>
                  <a:pt x="4731971" y="978646"/>
                </a:lnTo>
                <a:lnTo>
                  <a:pt x="4771173" y="962114"/>
                </a:lnTo>
                <a:lnTo>
                  <a:pt x="4804378" y="936466"/>
                </a:lnTo>
                <a:lnTo>
                  <a:pt x="4830026" y="903261"/>
                </a:lnTo>
                <a:lnTo>
                  <a:pt x="4846558" y="864059"/>
                </a:lnTo>
                <a:lnTo>
                  <a:pt x="4852416" y="820420"/>
                </a:lnTo>
                <a:lnTo>
                  <a:pt x="4852416" y="164084"/>
                </a:lnTo>
                <a:lnTo>
                  <a:pt x="4846558" y="120444"/>
                </a:lnTo>
                <a:lnTo>
                  <a:pt x="4830026" y="81242"/>
                </a:lnTo>
                <a:lnTo>
                  <a:pt x="4804378" y="48037"/>
                </a:lnTo>
                <a:lnTo>
                  <a:pt x="4771173" y="22389"/>
                </a:lnTo>
                <a:lnTo>
                  <a:pt x="4731971" y="5857"/>
                </a:lnTo>
                <a:lnTo>
                  <a:pt x="4688332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39770" y="3538168"/>
            <a:ext cx="30683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port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Ty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87561" y="3708653"/>
            <a:ext cx="6521450" cy="4046220"/>
          </a:xfrm>
          <a:custGeom>
            <a:avLst/>
            <a:gdLst/>
            <a:ahLst/>
            <a:cxnLst/>
            <a:rect l="l" t="t" r="r" b="b"/>
            <a:pathLst>
              <a:path w="6521450" h="4046220">
                <a:moveTo>
                  <a:pt x="0" y="674370"/>
                </a:moveTo>
                <a:lnTo>
                  <a:pt x="1692" y="626203"/>
                </a:lnTo>
                <a:lnTo>
                  <a:pt x="6695" y="578952"/>
                </a:lnTo>
                <a:lnTo>
                  <a:pt x="14894" y="532729"/>
                </a:lnTo>
                <a:lnTo>
                  <a:pt x="26175" y="487650"/>
                </a:lnTo>
                <a:lnTo>
                  <a:pt x="40423" y="443828"/>
                </a:lnTo>
                <a:lnTo>
                  <a:pt x="57525" y="401377"/>
                </a:lnTo>
                <a:lnTo>
                  <a:pt x="77367" y="360411"/>
                </a:lnTo>
                <a:lnTo>
                  <a:pt x="99834" y="321044"/>
                </a:lnTo>
                <a:lnTo>
                  <a:pt x="124813" y="283390"/>
                </a:lnTo>
                <a:lnTo>
                  <a:pt x="152190" y="247564"/>
                </a:lnTo>
                <a:lnTo>
                  <a:pt x="181850" y="213679"/>
                </a:lnTo>
                <a:lnTo>
                  <a:pt x="213679" y="181850"/>
                </a:lnTo>
                <a:lnTo>
                  <a:pt x="247564" y="152190"/>
                </a:lnTo>
                <a:lnTo>
                  <a:pt x="283390" y="124813"/>
                </a:lnTo>
                <a:lnTo>
                  <a:pt x="321044" y="99834"/>
                </a:lnTo>
                <a:lnTo>
                  <a:pt x="360411" y="77367"/>
                </a:lnTo>
                <a:lnTo>
                  <a:pt x="401377" y="57525"/>
                </a:lnTo>
                <a:lnTo>
                  <a:pt x="443828" y="40423"/>
                </a:lnTo>
                <a:lnTo>
                  <a:pt x="487650" y="26175"/>
                </a:lnTo>
                <a:lnTo>
                  <a:pt x="532729" y="14894"/>
                </a:lnTo>
                <a:lnTo>
                  <a:pt x="578952" y="6695"/>
                </a:lnTo>
                <a:lnTo>
                  <a:pt x="626203" y="1692"/>
                </a:lnTo>
                <a:lnTo>
                  <a:pt x="674370" y="0"/>
                </a:lnTo>
                <a:lnTo>
                  <a:pt x="5846826" y="0"/>
                </a:lnTo>
                <a:lnTo>
                  <a:pt x="5894992" y="1692"/>
                </a:lnTo>
                <a:lnTo>
                  <a:pt x="5942243" y="6695"/>
                </a:lnTo>
                <a:lnTo>
                  <a:pt x="5988466" y="14894"/>
                </a:lnTo>
                <a:lnTo>
                  <a:pt x="6033545" y="26175"/>
                </a:lnTo>
                <a:lnTo>
                  <a:pt x="6077367" y="40423"/>
                </a:lnTo>
                <a:lnTo>
                  <a:pt x="6119818" y="57525"/>
                </a:lnTo>
                <a:lnTo>
                  <a:pt x="6160784" y="77367"/>
                </a:lnTo>
                <a:lnTo>
                  <a:pt x="6200151" y="99834"/>
                </a:lnTo>
                <a:lnTo>
                  <a:pt x="6237805" y="124813"/>
                </a:lnTo>
                <a:lnTo>
                  <a:pt x="6273631" y="152190"/>
                </a:lnTo>
                <a:lnTo>
                  <a:pt x="6307516" y="181850"/>
                </a:lnTo>
                <a:lnTo>
                  <a:pt x="6339345" y="213679"/>
                </a:lnTo>
                <a:lnTo>
                  <a:pt x="6369005" y="247564"/>
                </a:lnTo>
                <a:lnTo>
                  <a:pt x="6396382" y="283390"/>
                </a:lnTo>
                <a:lnTo>
                  <a:pt x="6421361" y="321044"/>
                </a:lnTo>
                <a:lnTo>
                  <a:pt x="6443828" y="360411"/>
                </a:lnTo>
                <a:lnTo>
                  <a:pt x="6463670" y="401377"/>
                </a:lnTo>
                <a:lnTo>
                  <a:pt x="6480772" y="443828"/>
                </a:lnTo>
                <a:lnTo>
                  <a:pt x="6495020" y="487650"/>
                </a:lnTo>
                <a:lnTo>
                  <a:pt x="6506301" y="532729"/>
                </a:lnTo>
                <a:lnTo>
                  <a:pt x="6514500" y="578952"/>
                </a:lnTo>
                <a:lnTo>
                  <a:pt x="6519503" y="626203"/>
                </a:lnTo>
                <a:lnTo>
                  <a:pt x="6521196" y="674370"/>
                </a:lnTo>
                <a:lnTo>
                  <a:pt x="6521196" y="3371850"/>
                </a:lnTo>
                <a:lnTo>
                  <a:pt x="6519503" y="3420016"/>
                </a:lnTo>
                <a:lnTo>
                  <a:pt x="6514500" y="3467267"/>
                </a:lnTo>
                <a:lnTo>
                  <a:pt x="6506301" y="3513490"/>
                </a:lnTo>
                <a:lnTo>
                  <a:pt x="6495020" y="3558569"/>
                </a:lnTo>
                <a:lnTo>
                  <a:pt x="6480772" y="3602391"/>
                </a:lnTo>
                <a:lnTo>
                  <a:pt x="6463670" y="3644842"/>
                </a:lnTo>
                <a:lnTo>
                  <a:pt x="6443828" y="3685808"/>
                </a:lnTo>
                <a:lnTo>
                  <a:pt x="6421361" y="3725175"/>
                </a:lnTo>
                <a:lnTo>
                  <a:pt x="6396382" y="3762829"/>
                </a:lnTo>
                <a:lnTo>
                  <a:pt x="6369005" y="3798655"/>
                </a:lnTo>
                <a:lnTo>
                  <a:pt x="6339345" y="3832540"/>
                </a:lnTo>
                <a:lnTo>
                  <a:pt x="6307516" y="3864369"/>
                </a:lnTo>
                <a:lnTo>
                  <a:pt x="6273631" y="3894029"/>
                </a:lnTo>
                <a:lnTo>
                  <a:pt x="6237805" y="3921406"/>
                </a:lnTo>
                <a:lnTo>
                  <a:pt x="6200151" y="3946385"/>
                </a:lnTo>
                <a:lnTo>
                  <a:pt x="6160784" y="3968852"/>
                </a:lnTo>
                <a:lnTo>
                  <a:pt x="6119818" y="3988694"/>
                </a:lnTo>
                <a:lnTo>
                  <a:pt x="6077367" y="4005796"/>
                </a:lnTo>
                <a:lnTo>
                  <a:pt x="6033545" y="4020044"/>
                </a:lnTo>
                <a:lnTo>
                  <a:pt x="5988466" y="4031325"/>
                </a:lnTo>
                <a:lnTo>
                  <a:pt x="5942243" y="4039524"/>
                </a:lnTo>
                <a:lnTo>
                  <a:pt x="5894992" y="4044527"/>
                </a:lnTo>
                <a:lnTo>
                  <a:pt x="5846826" y="4046220"/>
                </a:lnTo>
                <a:lnTo>
                  <a:pt x="674370" y="4046220"/>
                </a:lnTo>
                <a:lnTo>
                  <a:pt x="626203" y="4044527"/>
                </a:lnTo>
                <a:lnTo>
                  <a:pt x="578952" y="4039524"/>
                </a:lnTo>
                <a:lnTo>
                  <a:pt x="532729" y="4031325"/>
                </a:lnTo>
                <a:lnTo>
                  <a:pt x="487650" y="4020044"/>
                </a:lnTo>
                <a:lnTo>
                  <a:pt x="443828" y="4005796"/>
                </a:lnTo>
                <a:lnTo>
                  <a:pt x="401377" y="3988694"/>
                </a:lnTo>
                <a:lnTo>
                  <a:pt x="360411" y="3968852"/>
                </a:lnTo>
                <a:lnTo>
                  <a:pt x="321044" y="3946385"/>
                </a:lnTo>
                <a:lnTo>
                  <a:pt x="283390" y="3921406"/>
                </a:lnTo>
                <a:lnTo>
                  <a:pt x="247564" y="3894029"/>
                </a:lnTo>
                <a:lnTo>
                  <a:pt x="213679" y="3864369"/>
                </a:lnTo>
                <a:lnTo>
                  <a:pt x="181850" y="3832540"/>
                </a:lnTo>
                <a:lnTo>
                  <a:pt x="152190" y="3798655"/>
                </a:lnTo>
                <a:lnTo>
                  <a:pt x="124813" y="3762829"/>
                </a:lnTo>
                <a:lnTo>
                  <a:pt x="99834" y="3725175"/>
                </a:lnTo>
                <a:lnTo>
                  <a:pt x="77367" y="3685808"/>
                </a:lnTo>
                <a:lnTo>
                  <a:pt x="57525" y="3644842"/>
                </a:lnTo>
                <a:lnTo>
                  <a:pt x="40423" y="3602391"/>
                </a:lnTo>
                <a:lnTo>
                  <a:pt x="26175" y="3558569"/>
                </a:lnTo>
                <a:lnTo>
                  <a:pt x="14894" y="3513490"/>
                </a:lnTo>
                <a:lnTo>
                  <a:pt x="6695" y="3467267"/>
                </a:lnTo>
                <a:lnTo>
                  <a:pt x="1692" y="3420016"/>
                </a:lnTo>
                <a:lnTo>
                  <a:pt x="0" y="3371850"/>
                </a:lnTo>
                <a:lnTo>
                  <a:pt x="0" y="674370"/>
                </a:lnTo>
                <a:close/>
              </a:path>
            </a:pathLst>
          </a:custGeom>
          <a:ln w="28575">
            <a:solidFill>
              <a:srgbClr val="EE63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14206" y="4331106"/>
            <a:ext cx="5366385" cy="298323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2200" spc="45">
                <a:solidFill>
                  <a:srgbClr val="3E3E3E"/>
                </a:solidFill>
                <a:latin typeface="Lucida Sans Unicode"/>
                <a:cs typeface="Lucida Sans Unicode"/>
              </a:rPr>
              <a:t>BPA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should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identify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factors: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Input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Hardware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Staff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other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resources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Output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15">
                <a:solidFill>
                  <a:srgbClr val="3E3E3E"/>
                </a:solidFill>
                <a:latin typeface="Lucida Sans Unicode"/>
                <a:cs typeface="Lucida Sans Unicode"/>
              </a:rPr>
              <a:t>Pr</a:t>
            </a:r>
            <a:r>
              <a:rPr dirty="0" sz="2200" spc="3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ces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flow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1952" y="3215639"/>
            <a:ext cx="4851400" cy="984885"/>
          </a:xfrm>
          <a:custGeom>
            <a:avLst/>
            <a:gdLst/>
            <a:ahLst/>
            <a:cxnLst/>
            <a:rect l="l" t="t" r="r" b="b"/>
            <a:pathLst>
              <a:path w="4851400" h="984885">
                <a:moveTo>
                  <a:pt x="4686808" y="0"/>
                </a:moveTo>
                <a:lnTo>
                  <a:pt x="164083" y="0"/>
                </a:lnTo>
                <a:lnTo>
                  <a:pt x="120444" y="5857"/>
                </a:lnTo>
                <a:lnTo>
                  <a:pt x="81242" y="22389"/>
                </a:lnTo>
                <a:lnTo>
                  <a:pt x="48037" y="48037"/>
                </a:lnTo>
                <a:lnTo>
                  <a:pt x="22389" y="81242"/>
                </a:lnTo>
                <a:lnTo>
                  <a:pt x="5857" y="120444"/>
                </a:lnTo>
                <a:lnTo>
                  <a:pt x="0" y="164084"/>
                </a:lnTo>
                <a:lnTo>
                  <a:pt x="0" y="820420"/>
                </a:lnTo>
                <a:lnTo>
                  <a:pt x="5857" y="864059"/>
                </a:lnTo>
                <a:lnTo>
                  <a:pt x="22389" y="903261"/>
                </a:lnTo>
                <a:lnTo>
                  <a:pt x="48037" y="936466"/>
                </a:lnTo>
                <a:lnTo>
                  <a:pt x="81242" y="962114"/>
                </a:lnTo>
                <a:lnTo>
                  <a:pt x="120444" y="978646"/>
                </a:lnTo>
                <a:lnTo>
                  <a:pt x="164083" y="984504"/>
                </a:lnTo>
                <a:lnTo>
                  <a:pt x="4686808" y="984504"/>
                </a:lnTo>
                <a:lnTo>
                  <a:pt x="4730447" y="978646"/>
                </a:lnTo>
                <a:lnTo>
                  <a:pt x="4769649" y="962114"/>
                </a:lnTo>
                <a:lnTo>
                  <a:pt x="4802854" y="936466"/>
                </a:lnTo>
                <a:lnTo>
                  <a:pt x="4828502" y="903261"/>
                </a:lnTo>
                <a:lnTo>
                  <a:pt x="4845034" y="864059"/>
                </a:lnTo>
                <a:lnTo>
                  <a:pt x="4850892" y="820420"/>
                </a:lnTo>
                <a:lnTo>
                  <a:pt x="4850892" y="164084"/>
                </a:lnTo>
                <a:lnTo>
                  <a:pt x="4845034" y="120444"/>
                </a:lnTo>
                <a:lnTo>
                  <a:pt x="4828502" y="81242"/>
                </a:lnTo>
                <a:lnTo>
                  <a:pt x="4802854" y="48037"/>
                </a:lnTo>
                <a:lnTo>
                  <a:pt x="4769649" y="22389"/>
                </a:lnTo>
                <a:lnTo>
                  <a:pt x="4730447" y="5857"/>
                </a:lnTo>
                <a:lnTo>
                  <a:pt x="4686808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873742" y="3511372"/>
            <a:ext cx="41490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Bu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Proces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Ana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(BPA)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3884" y="306451"/>
            <a:ext cx="38868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solidFill>
                  <a:srgbClr val="3E3E3E"/>
                </a:solidFill>
                <a:latin typeface="Arial"/>
                <a:cs typeface="Arial"/>
              </a:rPr>
              <a:t>Single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70">
                <a:solidFill>
                  <a:srgbClr val="3E3E3E"/>
                </a:solidFill>
                <a:latin typeface="Arial"/>
                <a:cs typeface="Arial"/>
              </a:rPr>
              <a:t>Point</a:t>
            </a:r>
            <a:r>
              <a:rPr dirty="0" spc="-6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8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dirty="0" spc="-6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70">
                <a:solidFill>
                  <a:srgbClr val="3E3E3E"/>
                </a:solidFill>
                <a:latin typeface="Arial"/>
                <a:cs typeface="Arial"/>
              </a:rPr>
              <a:t>Failure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279" y="760476"/>
            <a:ext cx="6408420" cy="3657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14159" y="3837432"/>
            <a:ext cx="7612380" cy="1574800"/>
          </a:xfrm>
          <a:custGeom>
            <a:avLst/>
            <a:gdLst/>
            <a:ahLst/>
            <a:cxnLst/>
            <a:rect l="l" t="t" r="r" b="b"/>
            <a:pathLst>
              <a:path w="7612380" h="1574800">
                <a:moveTo>
                  <a:pt x="0" y="262381"/>
                </a:moveTo>
                <a:lnTo>
                  <a:pt x="4227" y="215219"/>
                </a:lnTo>
                <a:lnTo>
                  <a:pt x="16415" y="170829"/>
                </a:lnTo>
                <a:lnTo>
                  <a:pt x="35823" y="129953"/>
                </a:lnTo>
                <a:lnTo>
                  <a:pt x="61709" y="93333"/>
                </a:lnTo>
                <a:lnTo>
                  <a:pt x="93333" y="61709"/>
                </a:lnTo>
                <a:lnTo>
                  <a:pt x="129953" y="35823"/>
                </a:lnTo>
                <a:lnTo>
                  <a:pt x="170829" y="16415"/>
                </a:lnTo>
                <a:lnTo>
                  <a:pt x="215219" y="4227"/>
                </a:lnTo>
                <a:lnTo>
                  <a:pt x="262382" y="0"/>
                </a:lnTo>
                <a:lnTo>
                  <a:pt x="7349998" y="0"/>
                </a:lnTo>
                <a:lnTo>
                  <a:pt x="7397160" y="4227"/>
                </a:lnTo>
                <a:lnTo>
                  <a:pt x="7441550" y="16415"/>
                </a:lnTo>
                <a:lnTo>
                  <a:pt x="7482426" y="35823"/>
                </a:lnTo>
                <a:lnTo>
                  <a:pt x="7519046" y="61709"/>
                </a:lnTo>
                <a:lnTo>
                  <a:pt x="7550670" y="93333"/>
                </a:lnTo>
                <a:lnTo>
                  <a:pt x="7576556" y="129953"/>
                </a:lnTo>
                <a:lnTo>
                  <a:pt x="7595964" y="170829"/>
                </a:lnTo>
                <a:lnTo>
                  <a:pt x="7608152" y="215219"/>
                </a:lnTo>
                <a:lnTo>
                  <a:pt x="7612380" y="262381"/>
                </a:lnTo>
                <a:lnTo>
                  <a:pt x="7612380" y="1311909"/>
                </a:lnTo>
                <a:lnTo>
                  <a:pt x="7608152" y="1359072"/>
                </a:lnTo>
                <a:lnTo>
                  <a:pt x="7595964" y="1403462"/>
                </a:lnTo>
                <a:lnTo>
                  <a:pt x="7576556" y="1444338"/>
                </a:lnTo>
                <a:lnTo>
                  <a:pt x="7550670" y="1480958"/>
                </a:lnTo>
                <a:lnTo>
                  <a:pt x="7519046" y="1512582"/>
                </a:lnTo>
                <a:lnTo>
                  <a:pt x="7482426" y="1538468"/>
                </a:lnTo>
                <a:lnTo>
                  <a:pt x="7441550" y="1557876"/>
                </a:lnTo>
                <a:lnTo>
                  <a:pt x="7397160" y="1570064"/>
                </a:lnTo>
                <a:lnTo>
                  <a:pt x="7349998" y="1574291"/>
                </a:lnTo>
                <a:lnTo>
                  <a:pt x="262382" y="1574291"/>
                </a:lnTo>
                <a:lnTo>
                  <a:pt x="215219" y="1570064"/>
                </a:lnTo>
                <a:lnTo>
                  <a:pt x="170829" y="1557876"/>
                </a:lnTo>
                <a:lnTo>
                  <a:pt x="129953" y="1538468"/>
                </a:lnTo>
                <a:lnTo>
                  <a:pt x="93333" y="1512582"/>
                </a:lnTo>
                <a:lnTo>
                  <a:pt x="61709" y="1480958"/>
                </a:lnTo>
                <a:lnTo>
                  <a:pt x="35823" y="1444338"/>
                </a:lnTo>
                <a:lnTo>
                  <a:pt x="16415" y="1403462"/>
                </a:lnTo>
                <a:lnTo>
                  <a:pt x="4227" y="1359072"/>
                </a:lnTo>
                <a:lnTo>
                  <a:pt x="0" y="1311909"/>
                </a:lnTo>
                <a:lnTo>
                  <a:pt x="0" y="262381"/>
                </a:lnTo>
                <a:close/>
              </a:path>
            </a:pathLst>
          </a:custGeom>
          <a:ln w="9525">
            <a:solidFill>
              <a:srgbClr val="EE63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70623" y="4038959"/>
            <a:ext cx="6220460" cy="1032510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determines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how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likely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failures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occur.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determines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provision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redundancy.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2511" y="3837432"/>
            <a:ext cx="3771900" cy="1574800"/>
          </a:xfrm>
          <a:custGeom>
            <a:avLst/>
            <a:gdLst/>
            <a:ahLst/>
            <a:cxnLst/>
            <a:rect l="l" t="t" r="r" b="b"/>
            <a:pathLst>
              <a:path w="3771900" h="1574800">
                <a:moveTo>
                  <a:pt x="3509517" y="0"/>
                </a:moveTo>
                <a:lnTo>
                  <a:pt x="262381" y="0"/>
                </a:lnTo>
                <a:lnTo>
                  <a:pt x="215219" y="4227"/>
                </a:lnTo>
                <a:lnTo>
                  <a:pt x="170829" y="16415"/>
                </a:lnTo>
                <a:lnTo>
                  <a:pt x="129953" y="35823"/>
                </a:lnTo>
                <a:lnTo>
                  <a:pt x="93333" y="61709"/>
                </a:lnTo>
                <a:lnTo>
                  <a:pt x="61709" y="93333"/>
                </a:lnTo>
                <a:lnTo>
                  <a:pt x="35823" y="129953"/>
                </a:lnTo>
                <a:lnTo>
                  <a:pt x="16415" y="170829"/>
                </a:lnTo>
                <a:lnTo>
                  <a:pt x="4227" y="215219"/>
                </a:lnTo>
                <a:lnTo>
                  <a:pt x="0" y="262381"/>
                </a:lnTo>
                <a:lnTo>
                  <a:pt x="0" y="1311909"/>
                </a:lnTo>
                <a:lnTo>
                  <a:pt x="4227" y="1359072"/>
                </a:lnTo>
                <a:lnTo>
                  <a:pt x="16415" y="1403462"/>
                </a:lnTo>
                <a:lnTo>
                  <a:pt x="35823" y="1444338"/>
                </a:lnTo>
                <a:lnTo>
                  <a:pt x="61709" y="1480958"/>
                </a:lnTo>
                <a:lnTo>
                  <a:pt x="93333" y="1512582"/>
                </a:lnTo>
                <a:lnTo>
                  <a:pt x="129953" y="1538468"/>
                </a:lnTo>
                <a:lnTo>
                  <a:pt x="170829" y="1557876"/>
                </a:lnTo>
                <a:lnTo>
                  <a:pt x="215219" y="1570064"/>
                </a:lnTo>
                <a:lnTo>
                  <a:pt x="262381" y="1574291"/>
                </a:lnTo>
                <a:lnTo>
                  <a:pt x="3509517" y="1574291"/>
                </a:lnTo>
                <a:lnTo>
                  <a:pt x="3556680" y="1570064"/>
                </a:lnTo>
                <a:lnTo>
                  <a:pt x="3601070" y="1557876"/>
                </a:lnTo>
                <a:lnTo>
                  <a:pt x="3641946" y="1538468"/>
                </a:lnTo>
                <a:lnTo>
                  <a:pt x="3678566" y="1512582"/>
                </a:lnTo>
                <a:lnTo>
                  <a:pt x="3710190" y="1480958"/>
                </a:lnTo>
                <a:lnTo>
                  <a:pt x="3736076" y="1444338"/>
                </a:lnTo>
                <a:lnTo>
                  <a:pt x="3755484" y="1403462"/>
                </a:lnTo>
                <a:lnTo>
                  <a:pt x="3767672" y="1359072"/>
                </a:lnTo>
                <a:lnTo>
                  <a:pt x="3771900" y="1311909"/>
                </a:lnTo>
                <a:lnTo>
                  <a:pt x="3771900" y="262381"/>
                </a:lnTo>
                <a:lnTo>
                  <a:pt x="3767672" y="215219"/>
                </a:lnTo>
                <a:lnTo>
                  <a:pt x="3755484" y="170829"/>
                </a:lnTo>
                <a:lnTo>
                  <a:pt x="3736076" y="129953"/>
                </a:lnTo>
                <a:lnTo>
                  <a:pt x="3710190" y="93333"/>
                </a:lnTo>
                <a:lnTo>
                  <a:pt x="3678566" y="61709"/>
                </a:lnTo>
                <a:lnTo>
                  <a:pt x="3641946" y="35823"/>
                </a:lnTo>
                <a:lnTo>
                  <a:pt x="3601070" y="16415"/>
                </a:lnTo>
                <a:lnTo>
                  <a:pt x="3556680" y="4227"/>
                </a:lnTo>
                <a:lnTo>
                  <a:pt x="3509517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11220" y="3999128"/>
            <a:ext cx="3091815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32080">
              <a:lnSpc>
                <a:spcPct val="114100"/>
              </a:lnSpc>
              <a:spcBef>
                <a:spcPts val="100"/>
              </a:spcBef>
            </a:pP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Mean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Ti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ail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re 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(M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Mean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Ti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22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Failure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(MTBF)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14159" y="5835396"/>
            <a:ext cx="7612380" cy="1489075"/>
          </a:xfrm>
          <a:custGeom>
            <a:avLst/>
            <a:gdLst/>
            <a:ahLst/>
            <a:cxnLst/>
            <a:rect l="l" t="t" r="r" b="b"/>
            <a:pathLst>
              <a:path w="7612380" h="1489075">
                <a:moveTo>
                  <a:pt x="0" y="248157"/>
                </a:moveTo>
                <a:lnTo>
                  <a:pt x="5042" y="198151"/>
                </a:lnTo>
                <a:lnTo>
                  <a:pt x="19504" y="151572"/>
                </a:lnTo>
                <a:lnTo>
                  <a:pt x="42386" y="109419"/>
                </a:lnTo>
                <a:lnTo>
                  <a:pt x="72691" y="72691"/>
                </a:lnTo>
                <a:lnTo>
                  <a:pt x="109419" y="42386"/>
                </a:lnTo>
                <a:lnTo>
                  <a:pt x="151572" y="19504"/>
                </a:lnTo>
                <a:lnTo>
                  <a:pt x="198151" y="5042"/>
                </a:lnTo>
                <a:lnTo>
                  <a:pt x="248158" y="0"/>
                </a:lnTo>
                <a:lnTo>
                  <a:pt x="7364222" y="0"/>
                </a:lnTo>
                <a:lnTo>
                  <a:pt x="7414228" y="5042"/>
                </a:lnTo>
                <a:lnTo>
                  <a:pt x="7460807" y="19504"/>
                </a:lnTo>
                <a:lnTo>
                  <a:pt x="7502960" y="42386"/>
                </a:lnTo>
                <a:lnTo>
                  <a:pt x="7539688" y="72691"/>
                </a:lnTo>
                <a:lnTo>
                  <a:pt x="7569993" y="109419"/>
                </a:lnTo>
                <a:lnTo>
                  <a:pt x="7592875" y="151572"/>
                </a:lnTo>
                <a:lnTo>
                  <a:pt x="7607337" y="198151"/>
                </a:lnTo>
                <a:lnTo>
                  <a:pt x="7612380" y="248157"/>
                </a:lnTo>
                <a:lnTo>
                  <a:pt x="7612380" y="1240789"/>
                </a:lnTo>
                <a:lnTo>
                  <a:pt x="7607337" y="1290796"/>
                </a:lnTo>
                <a:lnTo>
                  <a:pt x="7592875" y="1337375"/>
                </a:lnTo>
                <a:lnTo>
                  <a:pt x="7569993" y="1379528"/>
                </a:lnTo>
                <a:lnTo>
                  <a:pt x="7539688" y="1416256"/>
                </a:lnTo>
                <a:lnTo>
                  <a:pt x="7502960" y="1446561"/>
                </a:lnTo>
                <a:lnTo>
                  <a:pt x="7460807" y="1469443"/>
                </a:lnTo>
                <a:lnTo>
                  <a:pt x="7414228" y="1483905"/>
                </a:lnTo>
                <a:lnTo>
                  <a:pt x="7364222" y="1488947"/>
                </a:lnTo>
                <a:lnTo>
                  <a:pt x="248158" y="1488947"/>
                </a:lnTo>
                <a:lnTo>
                  <a:pt x="198151" y="1483905"/>
                </a:lnTo>
                <a:lnTo>
                  <a:pt x="151572" y="1469443"/>
                </a:lnTo>
                <a:lnTo>
                  <a:pt x="109419" y="1446561"/>
                </a:lnTo>
                <a:lnTo>
                  <a:pt x="72691" y="1416256"/>
                </a:lnTo>
                <a:lnTo>
                  <a:pt x="42386" y="1379528"/>
                </a:lnTo>
                <a:lnTo>
                  <a:pt x="19504" y="1337375"/>
                </a:lnTo>
                <a:lnTo>
                  <a:pt x="5042" y="1290796"/>
                </a:lnTo>
                <a:lnTo>
                  <a:pt x="0" y="1240789"/>
                </a:lnTo>
                <a:lnTo>
                  <a:pt x="0" y="248157"/>
                </a:lnTo>
                <a:close/>
              </a:path>
            </a:pathLst>
          </a:custGeom>
          <a:ln w="9525">
            <a:solidFill>
              <a:srgbClr val="3940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66306" y="5995695"/>
            <a:ext cx="5427980" cy="103251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measure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tim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ken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co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fault.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affec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al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Rec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Ti</a:t>
            </a:r>
            <a:r>
              <a:rPr dirty="0" sz="2200" spc="-14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(RTO).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2511" y="5835396"/>
            <a:ext cx="3771900" cy="1489075"/>
          </a:xfrm>
          <a:custGeom>
            <a:avLst/>
            <a:gdLst/>
            <a:ahLst/>
            <a:cxnLst/>
            <a:rect l="l" t="t" r="r" b="b"/>
            <a:pathLst>
              <a:path w="3771900" h="1489075">
                <a:moveTo>
                  <a:pt x="3523741" y="0"/>
                </a:moveTo>
                <a:lnTo>
                  <a:pt x="248157" y="0"/>
                </a:lnTo>
                <a:lnTo>
                  <a:pt x="198151" y="5042"/>
                </a:lnTo>
                <a:lnTo>
                  <a:pt x="151572" y="19504"/>
                </a:lnTo>
                <a:lnTo>
                  <a:pt x="109419" y="42386"/>
                </a:lnTo>
                <a:lnTo>
                  <a:pt x="72691" y="72691"/>
                </a:lnTo>
                <a:lnTo>
                  <a:pt x="42386" y="109419"/>
                </a:lnTo>
                <a:lnTo>
                  <a:pt x="19504" y="151572"/>
                </a:lnTo>
                <a:lnTo>
                  <a:pt x="5042" y="198151"/>
                </a:lnTo>
                <a:lnTo>
                  <a:pt x="0" y="248157"/>
                </a:lnTo>
                <a:lnTo>
                  <a:pt x="0" y="1240789"/>
                </a:lnTo>
                <a:lnTo>
                  <a:pt x="5042" y="1290796"/>
                </a:lnTo>
                <a:lnTo>
                  <a:pt x="19504" y="1337375"/>
                </a:lnTo>
                <a:lnTo>
                  <a:pt x="42386" y="1379528"/>
                </a:lnTo>
                <a:lnTo>
                  <a:pt x="72691" y="1416256"/>
                </a:lnTo>
                <a:lnTo>
                  <a:pt x="109419" y="1446561"/>
                </a:lnTo>
                <a:lnTo>
                  <a:pt x="151572" y="1469443"/>
                </a:lnTo>
                <a:lnTo>
                  <a:pt x="198151" y="1483905"/>
                </a:lnTo>
                <a:lnTo>
                  <a:pt x="248157" y="1488947"/>
                </a:lnTo>
                <a:lnTo>
                  <a:pt x="3523741" y="1488947"/>
                </a:lnTo>
                <a:lnTo>
                  <a:pt x="3573748" y="1483905"/>
                </a:lnTo>
                <a:lnTo>
                  <a:pt x="3620327" y="1469443"/>
                </a:lnTo>
                <a:lnTo>
                  <a:pt x="3662480" y="1446561"/>
                </a:lnTo>
                <a:lnTo>
                  <a:pt x="3699208" y="1416256"/>
                </a:lnTo>
                <a:lnTo>
                  <a:pt x="3729513" y="1379528"/>
                </a:lnTo>
                <a:lnTo>
                  <a:pt x="3752395" y="1337375"/>
                </a:lnTo>
                <a:lnTo>
                  <a:pt x="3766857" y="1290796"/>
                </a:lnTo>
                <a:lnTo>
                  <a:pt x="3771900" y="1240789"/>
                </a:lnTo>
                <a:lnTo>
                  <a:pt x="3771900" y="248157"/>
                </a:lnTo>
                <a:lnTo>
                  <a:pt x="3766857" y="198151"/>
                </a:lnTo>
                <a:lnTo>
                  <a:pt x="3752395" y="151572"/>
                </a:lnTo>
                <a:lnTo>
                  <a:pt x="3729513" y="109419"/>
                </a:lnTo>
                <a:lnTo>
                  <a:pt x="3699208" y="72691"/>
                </a:lnTo>
                <a:lnTo>
                  <a:pt x="3662480" y="42386"/>
                </a:lnTo>
                <a:lnTo>
                  <a:pt x="3620327" y="19504"/>
                </a:lnTo>
                <a:lnTo>
                  <a:pt x="3573748" y="5042"/>
                </a:lnTo>
                <a:lnTo>
                  <a:pt x="3523741" y="0"/>
                </a:lnTo>
                <a:close/>
              </a:path>
            </a:pathLst>
          </a:custGeom>
          <a:solidFill>
            <a:srgbClr val="4279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65145" y="6217665"/>
            <a:ext cx="278447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43610" marR="5080" indent="-931544">
              <a:lnSpc>
                <a:spcPct val="100000"/>
              </a:lnSpc>
              <a:spcBef>
                <a:spcPts val="95"/>
              </a:spcBef>
            </a:pP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Mean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Ti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Repair  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(MTTR)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8098" y="1300988"/>
            <a:ext cx="116332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3E3E3E"/>
                </a:solidFill>
                <a:latin typeface="Lucida Sans Unicode"/>
                <a:cs typeface="Lucida Sans Unicode"/>
              </a:rPr>
              <a:t>SPoF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asset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causes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entire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workflow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fail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damaged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unavailable.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0944" y="2308860"/>
            <a:ext cx="10294620" cy="759460"/>
          </a:xfrm>
          <a:custGeom>
            <a:avLst/>
            <a:gdLst/>
            <a:ahLst/>
            <a:cxnLst/>
            <a:rect l="l" t="t" r="r" b="b"/>
            <a:pathLst>
              <a:path w="10294619" h="759460">
                <a:moveTo>
                  <a:pt x="10168127" y="0"/>
                </a:moveTo>
                <a:lnTo>
                  <a:pt x="126492" y="0"/>
                </a:lnTo>
                <a:lnTo>
                  <a:pt x="77259" y="9941"/>
                </a:lnTo>
                <a:lnTo>
                  <a:pt x="37052" y="37052"/>
                </a:lnTo>
                <a:lnTo>
                  <a:pt x="9941" y="77259"/>
                </a:lnTo>
                <a:lnTo>
                  <a:pt x="0" y="126492"/>
                </a:lnTo>
                <a:lnTo>
                  <a:pt x="0" y="632460"/>
                </a:lnTo>
                <a:lnTo>
                  <a:pt x="9941" y="681692"/>
                </a:lnTo>
                <a:lnTo>
                  <a:pt x="37052" y="721899"/>
                </a:lnTo>
                <a:lnTo>
                  <a:pt x="77259" y="749010"/>
                </a:lnTo>
                <a:lnTo>
                  <a:pt x="126492" y="758952"/>
                </a:lnTo>
                <a:lnTo>
                  <a:pt x="10168127" y="758952"/>
                </a:lnTo>
                <a:lnTo>
                  <a:pt x="10217360" y="749010"/>
                </a:lnTo>
                <a:lnTo>
                  <a:pt x="10257567" y="721899"/>
                </a:lnTo>
                <a:lnTo>
                  <a:pt x="10284678" y="681692"/>
                </a:lnTo>
                <a:lnTo>
                  <a:pt x="10294619" y="632460"/>
                </a:lnTo>
                <a:lnTo>
                  <a:pt x="10294619" y="126492"/>
                </a:lnTo>
                <a:lnTo>
                  <a:pt x="10284678" y="77259"/>
                </a:lnTo>
                <a:lnTo>
                  <a:pt x="10257567" y="37052"/>
                </a:lnTo>
                <a:lnTo>
                  <a:pt x="10217360" y="9941"/>
                </a:lnTo>
                <a:lnTo>
                  <a:pt x="10168127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67454" y="2492120"/>
            <a:ext cx="87172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Some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main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KPIs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relating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service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availability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follows: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4880" y="306451"/>
            <a:ext cx="166623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E3E3E"/>
                </a:solidFill>
                <a:latin typeface="Arial"/>
                <a:cs typeface="Arial"/>
              </a:rPr>
              <a:t>Disast</a:t>
            </a:r>
            <a:r>
              <a:rPr dirty="0" spc="5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3E3E3E"/>
                </a:solidFill>
                <a:latin typeface="Arial"/>
                <a:cs typeface="Arial"/>
              </a:rPr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8573" y="1786889"/>
            <a:ext cx="116535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Disaster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event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threatens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mission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essential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functions.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disasters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include: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4076" y="760476"/>
            <a:ext cx="2808731" cy="365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47469" y="2530220"/>
            <a:ext cx="12563475" cy="2272030"/>
            <a:chOff x="1847469" y="2530220"/>
            <a:chExt cx="12563475" cy="2272030"/>
          </a:xfrm>
        </p:grpSpPr>
        <p:sp>
          <p:nvSpPr>
            <p:cNvPr id="6" name="object 6"/>
            <p:cNvSpPr/>
            <p:nvPr/>
          </p:nvSpPr>
          <p:spPr>
            <a:xfrm>
              <a:off x="1856994" y="3007613"/>
              <a:ext cx="12544425" cy="1784985"/>
            </a:xfrm>
            <a:custGeom>
              <a:avLst/>
              <a:gdLst/>
              <a:ahLst/>
              <a:cxnLst/>
              <a:rect l="l" t="t" r="r" b="b"/>
              <a:pathLst>
                <a:path w="12544425" h="1784985">
                  <a:moveTo>
                    <a:pt x="0" y="146685"/>
                  </a:moveTo>
                  <a:lnTo>
                    <a:pt x="7475" y="100315"/>
                  </a:lnTo>
                  <a:lnTo>
                    <a:pt x="28289" y="60048"/>
                  </a:lnTo>
                  <a:lnTo>
                    <a:pt x="60021" y="28297"/>
                  </a:lnTo>
                  <a:lnTo>
                    <a:pt x="100250" y="7476"/>
                  </a:lnTo>
                  <a:lnTo>
                    <a:pt x="146557" y="0"/>
                  </a:lnTo>
                  <a:lnTo>
                    <a:pt x="12397359" y="0"/>
                  </a:lnTo>
                  <a:lnTo>
                    <a:pt x="12443728" y="7476"/>
                  </a:lnTo>
                  <a:lnTo>
                    <a:pt x="12483995" y="28297"/>
                  </a:lnTo>
                  <a:lnTo>
                    <a:pt x="12515746" y="60048"/>
                  </a:lnTo>
                  <a:lnTo>
                    <a:pt x="12536567" y="100315"/>
                  </a:lnTo>
                  <a:lnTo>
                    <a:pt x="12544044" y="146685"/>
                  </a:lnTo>
                  <a:lnTo>
                    <a:pt x="12544044" y="1637919"/>
                  </a:lnTo>
                  <a:lnTo>
                    <a:pt x="12536567" y="1684288"/>
                  </a:lnTo>
                  <a:lnTo>
                    <a:pt x="12515746" y="1724555"/>
                  </a:lnTo>
                  <a:lnTo>
                    <a:pt x="12483995" y="1756306"/>
                  </a:lnTo>
                  <a:lnTo>
                    <a:pt x="12443728" y="1777127"/>
                  </a:lnTo>
                  <a:lnTo>
                    <a:pt x="12397359" y="1784603"/>
                  </a:lnTo>
                  <a:lnTo>
                    <a:pt x="146557" y="1784603"/>
                  </a:lnTo>
                  <a:lnTo>
                    <a:pt x="100250" y="1777127"/>
                  </a:lnTo>
                  <a:lnTo>
                    <a:pt x="60021" y="1756306"/>
                  </a:lnTo>
                  <a:lnTo>
                    <a:pt x="28289" y="1724555"/>
                  </a:lnTo>
                  <a:lnTo>
                    <a:pt x="7475" y="1684288"/>
                  </a:lnTo>
                  <a:lnTo>
                    <a:pt x="0" y="1637919"/>
                  </a:lnTo>
                  <a:lnTo>
                    <a:pt x="0" y="146685"/>
                  </a:lnTo>
                  <a:close/>
                </a:path>
              </a:pathLst>
            </a:custGeom>
            <a:ln w="19050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69186" y="2539745"/>
              <a:ext cx="4319270" cy="467995"/>
            </a:xfrm>
            <a:custGeom>
              <a:avLst/>
              <a:gdLst/>
              <a:ahLst/>
              <a:cxnLst/>
              <a:rect l="l" t="t" r="r" b="b"/>
              <a:pathLst>
                <a:path w="4319270" h="467994">
                  <a:moveTo>
                    <a:pt x="4241038" y="0"/>
                  </a:moveTo>
                  <a:lnTo>
                    <a:pt x="77977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7"/>
                  </a:lnTo>
                  <a:lnTo>
                    <a:pt x="0" y="467867"/>
                  </a:lnTo>
                  <a:lnTo>
                    <a:pt x="4319016" y="467867"/>
                  </a:lnTo>
                  <a:lnTo>
                    <a:pt x="4319016" y="77977"/>
                  </a:lnTo>
                  <a:lnTo>
                    <a:pt x="4312886" y="47630"/>
                  </a:lnTo>
                  <a:lnTo>
                    <a:pt x="4296171" y="22844"/>
                  </a:lnTo>
                  <a:lnTo>
                    <a:pt x="4271385" y="6129"/>
                  </a:lnTo>
                  <a:lnTo>
                    <a:pt x="4241038" y="0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69186" y="2539745"/>
              <a:ext cx="4319270" cy="467995"/>
            </a:xfrm>
            <a:custGeom>
              <a:avLst/>
              <a:gdLst/>
              <a:ahLst/>
              <a:cxnLst/>
              <a:rect l="l" t="t" r="r" b="b"/>
              <a:pathLst>
                <a:path w="4319270" h="467994">
                  <a:moveTo>
                    <a:pt x="77977" y="0"/>
                  </a:moveTo>
                  <a:lnTo>
                    <a:pt x="4241038" y="0"/>
                  </a:lnTo>
                  <a:lnTo>
                    <a:pt x="4271385" y="6129"/>
                  </a:lnTo>
                  <a:lnTo>
                    <a:pt x="4296171" y="22844"/>
                  </a:lnTo>
                  <a:lnTo>
                    <a:pt x="4312886" y="47630"/>
                  </a:lnTo>
                  <a:lnTo>
                    <a:pt x="4319016" y="77977"/>
                  </a:lnTo>
                  <a:lnTo>
                    <a:pt x="4319016" y="467867"/>
                  </a:lnTo>
                  <a:lnTo>
                    <a:pt x="0" y="467867"/>
                  </a:lnTo>
                  <a:lnTo>
                    <a:pt x="0" y="77977"/>
                  </a:ln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7" y="0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52320" y="2574162"/>
            <a:ext cx="11082655" cy="1785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Inte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nal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vs.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Ex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nal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saster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Internal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disasters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caused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attackers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who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have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privileged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access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external</a:t>
            </a:r>
            <a:endParaRPr sz="22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</a:pP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disasters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caused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attackers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who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have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privileged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access.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External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disasters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impact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supply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chain.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47469" y="4994147"/>
            <a:ext cx="12563475" cy="1656714"/>
            <a:chOff x="1847469" y="4994147"/>
            <a:chExt cx="12563475" cy="1656714"/>
          </a:xfrm>
        </p:grpSpPr>
        <p:sp>
          <p:nvSpPr>
            <p:cNvPr id="11" name="object 11"/>
            <p:cNvSpPr/>
            <p:nvPr/>
          </p:nvSpPr>
          <p:spPr>
            <a:xfrm>
              <a:off x="1856994" y="5464301"/>
              <a:ext cx="12544425" cy="1176655"/>
            </a:xfrm>
            <a:custGeom>
              <a:avLst/>
              <a:gdLst/>
              <a:ahLst/>
              <a:cxnLst/>
              <a:rect l="l" t="t" r="r" b="b"/>
              <a:pathLst>
                <a:path w="12544425" h="1176654">
                  <a:moveTo>
                    <a:pt x="0" y="96647"/>
                  </a:moveTo>
                  <a:lnTo>
                    <a:pt x="7600" y="59043"/>
                  </a:lnTo>
                  <a:lnTo>
                    <a:pt x="28320" y="28321"/>
                  </a:lnTo>
                  <a:lnTo>
                    <a:pt x="59043" y="7600"/>
                  </a:lnTo>
                  <a:lnTo>
                    <a:pt x="96647" y="0"/>
                  </a:lnTo>
                  <a:lnTo>
                    <a:pt x="12447396" y="0"/>
                  </a:lnTo>
                  <a:lnTo>
                    <a:pt x="12485000" y="7600"/>
                  </a:lnTo>
                  <a:lnTo>
                    <a:pt x="12515723" y="28321"/>
                  </a:lnTo>
                  <a:lnTo>
                    <a:pt x="12536443" y="59043"/>
                  </a:lnTo>
                  <a:lnTo>
                    <a:pt x="12544044" y="96647"/>
                  </a:lnTo>
                  <a:lnTo>
                    <a:pt x="12544044" y="1079881"/>
                  </a:lnTo>
                  <a:lnTo>
                    <a:pt x="12536443" y="1117484"/>
                  </a:lnTo>
                  <a:lnTo>
                    <a:pt x="12515723" y="1148207"/>
                  </a:lnTo>
                  <a:lnTo>
                    <a:pt x="12485000" y="1168927"/>
                  </a:lnTo>
                  <a:lnTo>
                    <a:pt x="12447396" y="1176528"/>
                  </a:lnTo>
                  <a:lnTo>
                    <a:pt x="96647" y="1176528"/>
                  </a:lnTo>
                  <a:lnTo>
                    <a:pt x="59043" y="1168927"/>
                  </a:lnTo>
                  <a:lnTo>
                    <a:pt x="28321" y="1148207"/>
                  </a:lnTo>
                  <a:lnTo>
                    <a:pt x="7600" y="1117484"/>
                  </a:lnTo>
                  <a:lnTo>
                    <a:pt x="0" y="1079881"/>
                  </a:lnTo>
                  <a:lnTo>
                    <a:pt x="0" y="96647"/>
                  </a:lnTo>
                  <a:close/>
                </a:path>
              </a:pathLst>
            </a:custGeom>
            <a:ln w="19050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68424" y="4994147"/>
              <a:ext cx="4319270" cy="469900"/>
            </a:xfrm>
            <a:custGeom>
              <a:avLst/>
              <a:gdLst/>
              <a:ahLst/>
              <a:cxnLst/>
              <a:rect l="l" t="t" r="r" b="b"/>
              <a:pathLst>
                <a:path w="4319270" h="469900">
                  <a:moveTo>
                    <a:pt x="4319016" y="16764"/>
                  </a:moveTo>
                  <a:lnTo>
                    <a:pt x="4286948" y="16764"/>
                  </a:lnTo>
                  <a:lnTo>
                    <a:pt x="4271213" y="6159"/>
                  </a:lnTo>
                  <a:lnTo>
                    <a:pt x="4240784" y="0"/>
                  </a:lnTo>
                  <a:lnTo>
                    <a:pt x="78232" y="0"/>
                  </a:lnTo>
                  <a:lnTo>
                    <a:pt x="47790" y="6159"/>
                  </a:lnTo>
                  <a:lnTo>
                    <a:pt x="22923" y="22923"/>
                  </a:lnTo>
                  <a:lnTo>
                    <a:pt x="6146" y="47802"/>
                  </a:lnTo>
                  <a:lnTo>
                    <a:pt x="0" y="78232"/>
                  </a:lnTo>
                  <a:lnTo>
                    <a:pt x="0" y="469392"/>
                  </a:lnTo>
                  <a:lnTo>
                    <a:pt x="4319016" y="469392"/>
                  </a:lnTo>
                  <a:lnTo>
                    <a:pt x="4319016" y="446532"/>
                  </a:lnTo>
                  <a:lnTo>
                    <a:pt x="4319016" y="78232"/>
                  </a:lnTo>
                  <a:lnTo>
                    <a:pt x="4319016" y="16764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052320" y="5030470"/>
            <a:ext cx="11462385" cy="1392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Person-Made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Disaster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Person-made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disaster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internal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external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disaster,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caused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human.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  <a:tab pos="3002915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accidental	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5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malicious.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74901" y="6905243"/>
            <a:ext cx="12561570" cy="1560195"/>
            <a:chOff x="1874901" y="6905243"/>
            <a:chExt cx="12561570" cy="1560195"/>
          </a:xfrm>
        </p:grpSpPr>
        <p:sp>
          <p:nvSpPr>
            <p:cNvPr id="15" name="object 15"/>
            <p:cNvSpPr/>
            <p:nvPr/>
          </p:nvSpPr>
          <p:spPr>
            <a:xfrm>
              <a:off x="1884426" y="7375397"/>
              <a:ext cx="12542520" cy="1080770"/>
            </a:xfrm>
            <a:custGeom>
              <a:avLst/>
              <a:gdLst/>
              <a:ahLst/>
              <a:cxnLst/>
              <a:rect l="l" t="t" r="r" b="b"/>
              <a:pathLst>
                <a:path w="12542519" h="1080770">
                  <a:moveTo>
                    <a:pt x="0" y="88772"/>
                  </a:moveTo>
                  <a:lnTo>
                    <a:pt x="6977" y="54221"/>
                  </a:lnTo>
                  <a:lnTo>
                    <a:pt x="26003" y="26003"/>
                  </a:lnTo>
                  <a:lnTo>
                    <a:pt x="54221" y="6977"/>
                  </a:lnTo>
                  <a:lnTo>
                    <a:pt x="88773" y="0"/>
                  </a:lnTo>
                  <a:lnTo>
                    <a:pt x="12453747" y="0"/>
                  </a:lnTo>
                  <a:lnTo>
                    <a:pt x="12488298" y="6977"/>
                  </a:lnTo>
                  <a:lnTo>
                    <a:pt x="12516516" y="26003"/>
                  </a:lnTo>
                  <a:lnTo>
                    <a:pt x="12535542" y="54221"/>
                  </a:lnTo>
                  <a:lnTo>
                    <a:pt x="12542520" y="88772"/>
                  </a:lnTo>
                  <a:lnTo>
                    <a:pt x="12542520" y="991742"/>
                  </a:lnTo>
                  <a:lnTo>
                    <a:pt x="12535542" y="1026294"/>
                  </a:lnTo>
                  <a:lnTo>
                    <a:pt x="12516516" y="1054512"/>
                  </a:lnTo>
                  <a:lnTo>
                    <a:pt x="12488298" y="1073538"/>
                  </a:lnTo>
                  <a:lnTo>
                    <a:pt x="12453747" y="1080515"/>
                  </a:lnTo>
                  <a:lnTo>
                    <a:pt x="88773" y="1080515"/>
                  </a:lnTo>
                  <a:lnTo>
                    <a:pt x="54221" y="1073538"/>
                  </a:lnTo>
                  <a:lnTo>
                    <a:pt x="26003" y="1054512"/>
                  </a:lnTo>
                  <a:lnTo>
                    <a:pt x="6977" y="1026294"/>
                  </a:lnTo>
                  <a:lnTo>
                    <a:pt x="0" y="991742"/>
                  </a:lnTo>
                  <a:lnTo>
                    <a:pt x="0" y="88772"/>
                  </a:lnTo>
                  <a:close/>
                </a:path>
              </a:pathLst>
            </a:custGeom>
            <a:ln w="19050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94332" y="6905243"/>
              <a:ext cx="4320540" cy="469900"/>
            </a:xfrm>
            <a:custGeom>
              <a:avLst/>
              <a:gdLst/>
              <a:ahLst/>
              <a:cxnLst/>
              <a:rect l="l" t="t" r="r" b="b"/>
              <a:pathLst>
                <a:path w="4320540" h="469900">
                  <a:moveTo>
                    <a:pt x="4242308" y="0"/>
                  </a:moveTo>
                  <a:lnTo>
                    <a:pt x="78231" y="0"/>
                  </a:lnTo>
                  <a:lnTo>
                    <a:pt x="47791" y="6151"/>
                  </a:lnTo>
                  <a:lnTo>
                    <a:pt x="22923" y="22923"/>
                  </a:lnTo>
                  <a:lnTo>
                    <a:pt x="6151" y="47791"/>
                  </a:lnTo>
                  <a:lnTo>
                    <a:pt x="0" y="78231"/>
                  </a:lnTo>
                  <a:lnTo>
                    <a:pt x="0" y="469391"/>
                  </a:lnTo>
                  <a:lnTo>
                    <a:pt x="4320540" y="469391"/>
                  </a:lnTo>
                  <a:lnTo>
                    <a:pt x="4320540" y="78231"/>
                  </a:lnTo>
                  <a:lnTo>
                    <a:pt x="4314388" y="47791"/>
                  </a:lnTo>
                  <a:lnTo>
                    <a:pt x="4297616" y="22923"/>
                  </a:lnTo>
                  <a:lnTo>
                    <a:pt x="4272748" y="6151"/>
                  </a:lnTo>
                  <a:lnTo>
                    <a:pt x="4242308" y="0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079117" y="6974585"/>
            <a:ext cx="7624445" cy="1085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Environmental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Disaster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95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Environmental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disaster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cannot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prevented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human.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1453" y="305180"/>
            <a:ext cx="37249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>
                <a:solidFill>
                  <a:srgbClr val="3E3E3E"/>
                </a:solidFill>
                <a:latin typeface="Arial"/>
                <a:cs typeface="Arial"/>
              </a:rPr>
              <a:t>Site</a:t>
            </a:r>
            <a:r>
              <a:rPr dirty="0" spc="-9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7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">
                <a:solidFill>
                  <a:srgbClr val="3E3E3E"/>
                </a:solidFill>
                <a:latin typeface="Arial"/>
                <a:cs typeface="Arial"/>
              </a:rPr>
              <a:t>Assessment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2701" y="1786889"/>
            <a:ext cx="96031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site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assessment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evaluates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exposure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factor: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9344" y="760476"/>
            <a:ext cx="5434584" cy="365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723" y="3403091"/>
            <a:ext cx="974598" cy="1348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69607" y="2953511"/>
            <a:ext cx="760730" cy="58547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3429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270"/>
              </a:spcBef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6393" y="3019755"/>
            <a:ext cx="337692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natural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sa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723" y="5402579"/>
            <a:ext cx="974598" cy="134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69607" y="4953000"/>
            <a:ext cx="760730" cy="585470"/>
          </a:xfrm>
          <a:prstGeom prst="rect">
            <a:avLst/>
          </a:prstGeom>
          <a:solidFill>
            <a:srgbClr val="EE6360"/>
          </a:solidFill>
        </p:spPr>
        <p:txBody>
          <a:bodyPr wrap="square" lIns="0" tIns="3492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275"/>
              </a:spcBef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02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6393" y="5107686"/>
            <a:ext cx="4027804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Ri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fr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disr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ption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uti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ities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723" y="7414259"/>
            <a:ext cx="974598" cy="13487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69607" y="6964680"/>
            <a:ext cx="760730" cy="585470"/>
          </a:xfrm>
          <a:prstGeom prst="rect">
            <a:avLst/>
          </a:prstGeom>
          <a:solidFill>
            <a:srgbClr val="39405A"/>
          </a:solidFill>
        </p:spPr>
        <p:txBody>
          <a:bodyPr wrap="square" lIns="0" tIns="36194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284"/>
              </a:spcBef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03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6393" y="7069023"/>
            <a:ext cx="32099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health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safety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9324" y="2848355"/>
            <a:ext cx="4701540" cy="47015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8" y="306451"/>
            <a:ext cx="4250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>
                <a:solidFill>
                  <a:srgbClr val="3E3E3E"/>
                </a:solidFill>
                <a:latin typeface="Arial"/>
                <a:cs typeface="Arial"/>
              </a:rPr>
              <a:t>Disaster</a:t>
            </a:r>
            <a:r>
              <a:rPr dirty="0" spc="-9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5">
                <a:solidFill>
                  <a:srgbClr val="3E3E3E"/>
                </a:solidFill>
                <a:latin typeface="Arial"/>
                <a:cs typeface="Arial"/>
              </a:rPr>
              <a:t>Recovery</a:t>
            </a:r>
            <a:r>
              <a:rPr dirty="0" spc="-9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">
                <a:solidFill>
                  <a:srgbClr val="3E3E3E"/>
                </a:solidFill>
                <a:latin typeface="Arial"/>
                <a:cs typeface="Arial"/>
              </a:rPr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1035" y="1520932"/>
            <a:ext cx="12016105" cy="131000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Disaster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Recovery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Plans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(DRPs)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define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procedures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recover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system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working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state</a:t>
            </a:r>
            <a:endParaRPr sz="2200">
              <a:latin typeface="Lucida Sans Unicode"/>
              <a:cs typeface="Lucida Sans Unicode"/>
            </a:endParaRPr>
          </a:p>
          <a:p>
            <a:pPr algn="ctr" marL="6985">
              <a:lnSpc>
                <a:spcPct val="100000"/>
              </a:lnSpc>
              <a:spcBef>
                <a:spcPts val="400"/>
              </a:spcBef>
            </a:pP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disaster-level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event.</a:t>
            </a:r>
            <a:endParaRPr sz="2200">
              <a:latin typeface="Lucida Sans Unicode"/>
              <a:cs typeface="Lucida Sans Unicode"/>
            </a:endParaRPr>
          </a:p>
          <a:p>
            <a:pPr algn="ctr" marL="3175">
              <a:lnSpc>
                <a:spcPct val="100000"/>
              </a:lnSpc>
              <a:spcBef>
                <a:spcPts val="1390"/>
              </a:spcBef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steps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disaster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recovery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plans: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2644" y="760476"/>
            <a:ext cx="6012180" cy="3657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73477" y="3523741"/>
            <a:ext cx="1392555" cy="1811655"/>
            <a:chOff x="2173477" y="3523741"/>
            <a:chExt cx="1392555" cy="1811655"/>
          </a:xfrm>
        </p:grpSpPr>
        <p:sp>
          <p:nvSpPr>
            <p:cNvPr id="6" name="object 6"/>
            <p:cNvSpPr/>
            <p:nvPr/>
          </p:nvSpPr>
          <p:spPr>
            <a:xfrm>
              <a:off x="2416302" y="4263389"/>
              <a:ext cx="1137285" cy="1059180"/>
            </a:xfrm>
            <a:custGeom>
              <a:avLst/>
              <a:gdLst/>
              <a:ahLst/>
              <a:cxnLst/>
              <a:rect l="l" t="t" r="r" b="b"/>
              <a:pathLst>
                <a:path w="1137285" h="1059179">
                  <a:moveTo>
                    <a:pt x="347853" y="0"/>
                  </a:moveTo>
                  <a:lnTo>
                    <a:pt x="0" y="0"/>
                  </a:lnTo>
                  <a:lnTo>
                    <a:pt x="0" y="968248"/>
                  </a:lnTo>
                  <a:lnTo>
                    <a:pt x="757936" y="968248"/>
                  </a:lnTo>
                  <a:lnTo>
                    <a:pt x="757936" y="1059180"/>
                  </a:lnTo>
                  <a:lnTo>
                    <a:pt x="1136903" y="794385"/>
                  </a:lnTo>
                  <a:lnTo>
                    <a:pt x="757936" y="529589"/>
                  </a:lnTo>
                  <a:lnTo>
                    <a:pt x="757936" y="620522"/>
                  </a:lnTo>
                  <a:lnTo>
                    <a:pt x="347853" y="620522"/>
                  </a:lnTo>
                  <a:lnTo>
                    <a:pt x="347853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16302" y="4263389"/>
              <a:ext cx="1137285" cy="1059180"/>
            </a:xfrm>
            <a:custGeom>
              <a:avLst/>
              <a:gdLst/>
              <a:ahLst/>
              <a:cxnLst/>
              <a:rect l="l" t="t" r="r" b="b"/>
              <a:pathLst>
                <a:path w="1137285" h="1059179">
                  <a:moveTo>
                    <a:pt x="347853" y="0"/>
                  </a:moveTo>
                  <a:lnTo>
                    <a:pt x="347853" y="620522"/>
                  </a:lnTo>
                  <a:lnTo>
                    <a:pt x="757936" y="620522"/>
                  </a:lnTo>
                  <a:lnTo>
                    <a:pt x="757936" y="529589"/>
                  </a:lnTo>
                  <a:lnTo>
                    <a:pt x="1136903" y="794385"/>
                  </a:lnTo>
                  <a:lnTo>
                    <a:pt x="757936" y="1059180"/>
                  </a:lnTo>
                  <a:lnTo>
                    <a:pt x="757936" y="968248"/>
                  </a:lnTo>
                  <a:lnTo>
                    <a:pt x="0" y="968248"/>
                  </a:lnTo>
                  <a:lnTo>
                    <a:pt x="0" y="0"/>
                  </a:lnTo>
                  <a:lnTo>
                    <a:pt x="347853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86177" y="3536441"/>
              <a:ext cx="897890" cy="748665"/>
            </a:xfrm>
            <a:custGeom>
              <a:avLst/>
              <a:gdLst/>
              <a:ahLst/>
              <a:cxnLst/>
              <a:rect l="l" t="t" r="r" b="b"/>
              <a:pathLst>
                <a:path w="897889" h="748664">
                  <a:moveTo>
                    <a:pt x="792861" y="0"/>
                  </a:moveTo>
                  <a:lnTo>
                    <a:pt x="104775" y="0"/>
                  </a:lnTo>
                  <a:lnTo>
                    <a:pt x="63972" y="9806"/>
                  </a:lnTo>
                  <a:lnTo>
                    <a:pt x="30670" y="36544"/>
                  </a:lnTo>
                  <a:lnTo>
                    <a:pt x="8227" y="76188"/>
                  </a:lnTo>
                  <a:lnTo>
                    <a:pt x="0" y="124713"/>
                  </a:lnTo>
                  <a:lnTo>
                    <a:pt x="0" y="623570"/>
                  </a:lnTo>
                  <a:lnTo>
                    <a:pt x="8227" y="672095"/>
                  </a:lnTo>
                  <a:lnTo>
                    <a:pt x="30670" y="711739"/>
                  </a:lnTo>
                  <a:lnTo>
                    <a:pt x="63972" y="738477"/>
                  </a:lnTo>
                  <a:lnTo>
                    <a:pt x="104775" y="748284"/>
                  </a:lnTo>
                  <a:lnTo>
                    <a:pt x="792861" y="748284"/>
                  </a:lnTo>
                  <a:lnTo>
                    <a:pt x="833663" y="738477"/>
                  </a:lnTo>
                  <a:lnTo>
                    <a:pt x="866965" y="711739"/>
                  </a:lnTo>
                  <a:lnTo>
                    <a:pt x="889408" y="672095"/>
                  </a:lnTo>
                  <a:lnTo>
                    <a:pt x="897636" y="623570"/>
                  </a:lnTo>
                  <a:lnTo>
                    <a:pt x="897636" y="124713"/>
                  </a:lnTo>
                  <a:lnTo>
                    <a:pt x="889408" y="76188"/>
                  </a:lnTo>
                  <a:lnTo>
                    <a:pt x="866965" y="36544"/>
                  </a:lnTo>
                  <a:lnTo>
                    <a:pt x="833663" y="9806"/>
                  </a:lnTo>
                  <a:lnTo>
                    <a:pt x="792861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86177" y="3536441"/>
              <a:ext cx="897890" cy="748665"/>
            </a:xfrm>
            <a:custGeom>
              <a:avLst/>
              <a:gdLst/>
              <a:ahLst/>
              <a:cxnLst/>
              <a:rect l="l" t="t" r="r" b="b"/>
              <a:pathLst>
                <a:path w="897889" h="748664">
                  <a:moveTo>
                    <a:pt x="0" y="124713"/>
                  </a:moveTo>
                  <a:lnTo>
                    <a:pt x="8227" y="76188"/>
                  </a:lnTo>
                  <a:lnTo>
                    <a:pt x="30670" y="36544"/>
                  </a:lnTo>
                  <a:lnTo>
                    <a:pt x="63972" y="9806"/>
                  </a:lnTo>
                  <a:lnTo>
                    <a:pt x="104775" y="0"/>
                  </a:lnTo>
                  <a:lnTo>
                    <a:pt x="792861" y="0"/>
                  </a:lnTo>
                  <a:lnTo>
                    <a:pt x="833663" y="9806"/>
                  </a:lnTo>
                  <a:lnTo>
                    <a:pt x="866965" y="36544"/>
                  </a:lnTo>
                  <a:lnTo>
                    <a:pt x="889408" y="76188"/>
                  </a:lnTo>
                  <a:lnTo>
                    <a:pt x="897636" y="124713"/>
                  </a:lnTo>
                  <a:lnTo>
                    <a:pt x="897636" y="623570"/>
                  </a:lnTo>
                  <a:lnTo>
                    <a:pt x="889408" y="672095"/>
                  </a:lnTo>
                  <a:lnTo>
                    <a:pt x="866965" y="711739"/>
                  </a:lnTo>
                  <a:lnTo>
                    <a:pt x="833663" y="738477"/>
                  </a:lnTo>
                  <a:lnTo>
                    <a:pt x="792861" y="748284"/>
                  </a:lnTo>
                  <a:lnTo>
                    <a:pt x="104775" y="748284"/>
                  </a:lnTo>
                  <a:lnTo>
                    <a:pt x="63972" y="738477"/>
                  </a:lnTo>
                  <a:lnTo>
                    <a:pt x="30670" y="711739"/>
                  </a:lnTo>
                  <a:lnTo>
                    <a:pt x="8227" y="672095"/>
                  </a:lnTo>
                  <a:lnTo>
                    <a:pt x="0" y="623570"/>
                  </a:lnTo>
                  <a:lnTo>
                    <a:pt x="0" y="12471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418969" y="3643122"/>
            <a:ext cx="431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80">
                <a:solidFill>
                  <a:srgbClr val="FFFFFF"/>
                </a:solidFill>
                <a:latin typeface="Lucida Sans Unicode"/>
                <a:cs typeface="Lucida Sans Unicode"/>
              </a:rPr>
              <a:t>01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39921" y="4732273"/>
            <a:ext cx="1346835" cy="1805939"/>
            <a:chOff x="3439921" y="4732273"/>
            <a:chExt cx="1346835" cy="1805939"/>
          </a:xfrm>
        </p:grpSpPr>
        <p:sp>
          <p:nvSpPr>
            <p:cNvPr id="12" name="object 12"/>
            <p:cNvSpPr/>
            <p:nvPr/>
          </p:nvSpPr>
          <p:spPr>
            <a:xfrm>
              <a:off x="3637025" y="5465825"/>
              <a:ext cx="1137285" cy="1059180"/>
            </a:xfrm>
            <a:custGeom>
              <a:avLst/>
              <a:gdLst/>
              <a:ahLst/>
              <a:cxnLst/>
              <a:rect l="l" t="t" r="r" b="b"/>
              <a:pathLst>
                <a:path w="1137285" h="1059179">
                  <a:moveTo>
                    <a:pt x="347852" y="0"/>
                  </a:moveTo>
                  <a:lnTo>
                    <a:pt x="0" y="0"/>
                  </a:lnTo>
                  <a:lnTo>
                    <a:pt x="0" y="968248"/>
                  </a:lnTo>
                  <a:lnTo>
                    <a:pt x="757936" y="968248"/>
                  </a:lnTo>
                  <a:lnTo>
                    <a:pt x="757936" y="1059180"/>
                  </a:lnTo>
                  <a:lnTo>
                    <a:pt x="1136903" y="794385"/>
                  </a:lnTo>
                  <a:lnTo>
                    <a:pt x="757936" y="529590"/>
                  </a:lnTo>
                  <a:lnTo>
                    <a:pt x="757936" y="620522"/>
                  </a:lnTo>
                  <a:lnTo>
                    <a:pt x="347852" y="620522"/>
                  </a:lnTo>
                  <a:lnTo>
                    <a:pt x="347852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37025" y="5465825"/>
              <a:ext cx="1137285" cy="1059180"/>
            </a:xfrm>
            <a:custGeom>
              <a:avLst/>
              <a:gdLst/>
              <a:ahLst/>
              <a:cxnLst/>
              <a:rect l="l" t="t" r="r" b="b"/>
              <a:pathLst>
                <a:path w="1137285" h="1059179">
                  <a:moveTo>
                    <a:pt x="347852" y="0"/>
                  </a:moveTo>
                  <a:lnTo>
                    <a:pt x="347852" y="620522"/>
                  </a:lnTo>
                  <a:lnTo>
                    <a:pt x="757936" y="620522"/>
                  </a:lnTo>
                  <a:lnTo>
                    <a:pt x="757936" y="529590"/>
                  </a:lnTo>
                  <a:lnTo>
                    <a:pt x="1136903" y="794385"/>
                  </a:lnTo>
                  <a:lnTo>
                    <a:pt x="757936" y="1059180"/>
                  </a:lnTo>
                  <a:lnTo>
                    <a:pt x="757936" y="968248"/>
                  </a:lnTo>
                  <a:lnTo>
                    <a:pt x="0" y="968248"/>
                  </a:lnTo>
                  <a:lnTo>
                    <a:pt x="0" y="0"/>
                  </a:lnTo>
                  <a:lnTo>
                    <a:pt x="347852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52621" y="4744973"/>
              <a:ext cx="897890" cy="748665"/>
            </a:xfrm>
            <a:custGeom>
              <a:avLst/>
              <a:gdLst/>
              <a:ahLst/>
              <a:cxnLst/>
              <a:rect l="l" t="t" r="r" b="b"/>
              <a:pathLst>
                <a:path w="897889" h="748664">
                  <a:moveTo>
                    <a:pt x="792861" y="0"/>
                  </a:moveTo>
                  <a:lnTo>
                    <a:pt x="104775" y="0"/>
                  </a:lnTo>
                  <a:lnTo>
                    <a:pt x="63972" y="9806"/>
                  </a:lnTo>
                  <a:lnTo>
                    <a:pt x="30670" y="36544"/>
                  </a:lnTo>
                  <a:lnTo>
                    <a:pt x="8227" y="76188"/>
                  </a:lnTo>
                  <a:lnTo>
                    <a:pt x="0" y="124713"/>
                  </a:lnTo>
                  <a:lnTo>
                    <a:pt x="0" y="623570"/>
                  </a:lnTo>
                  <a:lnTo>
                    <a:pt x="8227" y="672095"/>
                  </a:lnTo>
                  <a:lnTo>
                    <a:pt x="30670" y="711739"/>
                  </a:lnTo>
                  <a:lnTo>
                    <a:pt x="63972" y="738477"/>
                  </a:lnTo>
                  <a:lnTo>
                    <a:pt x="104775" y="748284"/>
                  </a:lnTo>
                  <a:lnTo>
                    <a:pt x="792861" y="748284"/>
                  </a:lnTo>
                  <a:lnTo>
                    <a:pt x="833663" y="738477"/>
                  </a:lnTo>
                  <a:lnTo>
                    <a:pt x="866965" y="711739"/>
                  </a:lnTo>
                  <a:lnTo>
                    <a:pt x="889408" y="672095"/>
                  </a:lnTo>
                  <a:lnTo>
                    <a:pt x="897636" y="623570"/>
                  </a:lnTo>
                  <a:lnTo>
                    <a:pt x="897636" y="124713"/>
                  </a:lnTo>
                  <a:lnTo>
                    <a:pt x="889408" y="76188"/>
                  </a:lnTo>
                  <a:lnTo>
                    <a:pt x="866965" y="36544"/>
                  </a:lnTo>
                  <a:lnTo>
                    <a:pt x="833663" y="9806"/>
                  </a:lnTo>
                  <a:lnTo>
                    <a:pt x="792861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452621" y="4744973"/>
              <a:ext cx="897890" cy="748665"/>
            </a:xfrm>
            <a:custGeom>
              <a:avLst/>
              <a:gdLst/>
              <a:ahLst/>
              <a:cxnLst/>
              <a:rect l="l" t="t" r="r" b="b"/>
              <a:pathLst>
                <a:path w="897889" h="748664">
                  <a:moveTo>
                    <a:pt x="0" y="124713"/>
                  </a:moveTo>
                  <a:lnTo>
                    <a:pt x="8227" y="76188"/>
                  </a:lnTo>
                  <a:lnTo>
                    <a:pt x="30670" y="36544"/>
                  </a:lnTo>
                  <a:lnTo>
                    <a:pt x="63972" y="9806"/>
                  </a:lnTo>
                  <a:lnTo>
                    <a:pt x="104775" y="0"/>
                  </a:lnTo>
                  <a:lnTo>
                    <a:pt x="792861" y="0"/>
                  </a:lnTo>
                  <a:lnTo>
                    <a:pt x="833663" y="9806"/>
                  </a:lnTo>
                  <a:lnTo>
                    <a:pt x="866965" y="36544"/>
                  </a:lnTo>
                  <a:lnTo>
                    <a:pt x="889408" y="76188"/>
                  </a:lnTo>
                  <a:lnTo>
                    <a:pt x="897636" y="124713"/>
                  </a:lnTo>
                  <a:lnTo>
                    <a:pt x="897636" y="623570"/>
                  </a:lnTo>
                  <a:lnTo>
                    <a:pt x="889408" y="672095"/>
                  </a:lnTo>
                  <a:lnTo>
                    <a:pt x="866965" y="711739"/>
                  </a:lnTo>
                  <a:lnTo>
                    <a:pt x="833663" y="738477"/>
                  </a:lnTo>
                  <a:lnTo>
                    <a:pt x="792861" y="748284"/>
                  </a:lnTo>
                  <a:lnTo>
                    <a:pt x="104775" y="748284"/>
                  </a:lnTo>
                  <a:lnTo>
                    <a:pt x="63972" y="738477"/>
                  </a:lnTo>
                  <a:lnTo>
                    <a:pt x="30670" y="711739"/>
                  </a:lnTo>
                  <a:lnTo>
                    <a:pt x="8227" y="672095"/>
                  </a:lnTo>
                  <a:lnTo>
                    <a:pt x="0" y="623570"/>
                  </a:lnTo>
                  <a:lnTo>
                    <a:pt x="0" y="12471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685159" y="4852161"/>
            <a:ext cx="431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80">
                <a:solidFill>
                  <a:srgbClr val="FFFFFF"/>
                </a:solidFill>
                <a:latin typeface="Lucida Sans Unicode"/>
                <a:cs typeface="Lucida Sans Unicode"/>
              </a:rPr>
              <a:t>02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64634" y="5981953"/>
            <a:ext cx="1363980" cy="1790700"/>
            <a:chOff x="4564634" y="5981953"/>
            <a:chExt cx="1363980" cy="1790700"/>
          </a:xfrm>
        </p:grpSpPr>
        <p:sp>
          <p:nvSpPr>
            <p:cNvPr id="18" name="object 18"/>
            <p:cNvSpPr/>
            <p:nvPr/>
          </p:nvSpPr>
          <p:spPr>
            <a:xfrm>
              <a:off x="4778502" y="6700265"/>
              <a:ext cx="1137285" cy="1059180"/>
            </a:xfrm>
            <a:custGeom>
              <a:avLst/>
              <a:gdLst/>
              <a:ahLst/>
              <a:cxnLst/>
              <a:rect l="l" t="t" r="r" b="b"/>
              <a:pathLst>
                <a:path w="1137285" h="1059179">
                  <a:moveTo>
                    <a:pt x="347852" y="0"/>
                  </a:moveTo>
                  <a:lnTo>
                    <a:pt x="0" y="0"/>
                  </a:lnTo>
                  <a:lnTo>
                    <a:pt x="0" y="968247"/>
                  </a:lnTo>
                  <a:lnTo>
                    <a:pt x="757936" y="968247"/>
                  </a:lnTo>
                  <a:lnTo>
                    <a:pt x="757936" y="1059179"/>
                  </a:lnTo>
                  <a:lnTo>
                    <a:pt x="1136903" y="794384"/>
                  </a:lnTo>
                  <a:lnTo>
                    <a:pt x="757936" y="529589"/>
                  </a:lnTo>
                  <a:lnTo>
                    <a:pt x="757936" y="620521"/>
                  </a:lnTo>
                  <a:lnTo>
                    <a:pt x="347852" y="620521"/>
                  </a:lnTo>
                  <a:lnTo>
                    <a:pt x="347852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78502" y="6700265"/>
              <a:ext cx="1137285" cy="1059180"/>
            </a:xfrm>
            <a:custGeom>
              <a:avLst/>
              <a:gdLst/>
              <a:ahLst/>
              <a:cxnLst/>
              <a:rect l="l" t="t" r="r" b="b"/>
              <a:pathLst>
                <a:path w="1137285" h="1059179">
                  <a:moveTo>
                    <a:pt x="347852" y="0"/>
                  </a:moveTo>
                  <a:lnTo>
                    <a:pt x="347852" y="620521"/>
                  </a:lnTo>
                  <a:lnTo>
                    <a:pt x="757936" y="620521"/>
                  </a:lnTo>
                  <a:lnTo>
                    <a:pt x="757936" y="529589"/>
                  </a:lnTo>
                  <a:lnTo>
                    <a:pt x="1136903" y="794384"/>
                  </a:lnTo>
                  <a:lnTo>
                    <a:pt x="757936" y="1059179"/>
                  </a:lnTo>
                  <a:lnTo>
                    <a:pt x="757936" y="968247"/>
                  </a:lnTo>
                  <a:lnTo>
                    <a:pt x="0" y="968247"/>
                  </a:lnTo>
                  <a:lnTo>
                    <a:pt x="0" y="0"/>
                  </a:lnTo>
                  <a:lnTo>
                    <a:pt x="347852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77334" y="5994653"/>
              <a:ext cx="897890" cy="748665"/>
            </a:xfrm>
            <a:custGeom>
              <a:avLst/>
              <a:gdLst/>
              <a:ahLst/>
              <a:cxnLst/>
              <a:rect l="l" t="t" r="r" b="b"/>
              <a:pathLst>
                <a:path w="897889" h="748665">
                  <a:moveTo>
                    <a:pt x="792861" y="0"/>
                  </a:moveTo>
                  <a:lnTo>
                    <a:pt x="104775" y="0"/>
                  </a:lnTo>
                  <a:lnTo>
                    <a:pt x="63972" y="9806"/>
                  </a:lnTo>
                  <a:lnTo>
                    <a:pt x="30670" y="36544"/>
                  </a:lnTo>
                  <a:lnTo>
                    <a:pt x="8227" y="76188"/>
                  </a:lnTo>
                  <a:lnTo>
                    <a:pt x="0" y="124714"/>
                  </a:lnTo>
                  <a:lnTo>
                    <a:pt x="0" y="623570"/>
                  </a:lnTo>
                  <a:lnTo>
                    <a:pt x="8227" y="672095"/>
                  </a:lnTo>
                  <a:lnTo>
                    <a:pt x="30670" y="711739"/>
                  </a:lnTo>
                  <a:lnTo>
                    <a:pt x="63972" y="738477"/>
                  </a:lnTo>
                  <a:lnTo>
                    <a:pt x="104775" y="748284"/>
                  </a:lnTo>
                  <a:lnTo>
                    <a:pt x="792861" y="748284"/>
                  </a:lnTo>
                  <a:lnTo>
                    <a:pt x="833663" y="738477"/>
                  </a:lnTo>
                  <a:lnTo>
                    <a:pt x="866965" y="711739"/>
                  </a:lnTo>
                  <a:lnTo>
                    <a:pt x="889408" y="672095"/>
                  </a:lnTo>
                  <a:lnTo>
                    <a:pt x="897636" y="623570"/>
                  </a:lnTo>
                  <a:lnTo>
                    <a:pt x="897636" y="124714"/>
                  </a:lnTo>
                  <a:lnTo>
                    <a:pt x="889408" y="76188"/>
                  </a:lnTo>
                  <a:lnTo>
                    <a:pt x="866965" y="36544"/>
                  </a:lnTo>
                  <a:lnTo>
                    <a:pt x="833663" y="9806"/>
                  </a:lnTo>
                  <a:lnTo>
                    <a:pt x="792861" y="0"/>
                  </a:lnTo>
                  <a:close/>
                </a:path>
              </a:pathLst>
            </a:custGeom>
            <a:solidFill>
              <a:srgbClr val="0ECF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77334" y="5994653"/>
              <a:ext cx="897890" cy="748665"/>
            </a:xfrm>
            <a:custGeom>
              <a:avLst/>
              <a:gdLst/>
              <a:ahLst/>
              <a:cxnLst/>
              <a:rect l="l" t="t" r="r" b="b"/>
              <a:pathLst>
                <a:path w="897889" h="748665">
                  <a:moveTo>
                    <a:pt x="0" y="124714"/>
                  </a:moveTo>
                  <a:lnTo>
                    <a:pt x="8227" y="76188"/>
                  </a:lnTo>
                  <a:lnTo>
                    <a:pt x="30670" y="36544"/>
                  </a:lnTo>
                  <a:lnTo>
                    <a:pt x="63972" y="9806"/>
                  </a:lnTo>
                  <a:lnTo>
                    <a:pt x="104775" y="0"/>
                  </a:lnTo>
                  <a:lnTo>
                    <a:pt x="792861" y="0"/>
                  </a:lnTo>
                  <a:lnTo>
                    <a:pt x="833663" y="9806"/>
                  </a:lnTo>
                  <a:lnTo>
                    <a:pt x="866965" y="36544"/>
                  </a:lnTo>
                  <a:lnTo>
                    <a:pt x="889408" y="76188"/>
                  </a:lnTo>
                  <a:lnTo>
                    <a:pt x="897636" y="124714"/>
                  </a:lnTo>
                  <a:lnTo>
                    <a:pt x="897636" y="623570"/>
                  </a:lnTo>
                  <a:lnTo>
                    <a:pt x="889408" y="672095"/>
                  </a:lnTo>
                  <a:lnTo>
                    <a:pt x="866965" y="711739"/>
                  </a:lnTo>
                  <a:lnTo>
                    <a:pt x="833663" y="738477"/>
                  </a:lnTo>
                  <a:lnTo>
                    <a:pt x="792861" y="748284"/>
                  </a:lnTo>
                  <a:lnTo>
                    <a:pt x="104775" y="748284"/>
                  </a:lnTo>
                  <a:lnTo>
                    <a:pt x="63972" y="738477"/>
                  </a:lnTo>
                  <a:lnTo>
                    <a:pt x="30670" y="711739"/>
                  </a:lnTo>
                  <a:lnTo>
                    <a:pt x="8227" y="672095"/>
                  </a:lnTo>
                  <a:lnTo>
                    <a:pt x="0" y="623570"/>
                  </a:lnTo>
                  <a:lnTo>
                    <a:pt x="0" y="12471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810505" y="6101841"/>
            <a:ext cx="431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80">
                <a:solidFill>
                  <a:srgbClr val="FFFFFF"/>
                </a:solidFill>
                <a:latin typeface="Lucida Sans Unicode"/>
                <a:cs typeface="Lucida Sans Unicode"/>
              </a:rPr>
              <a:t>03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38697" y="7111238"/>
            <a:ext cx="924560" cy="774065"/>
            <a:chOff x="5838697" y="7111238"/>
            <a:chExt cx="924560" cy="774065"/>
          </a:xfrm>
        </p:grpSpPr>
        <p:sp>
          <p:nvSpPr>
            <p:cNvPr id="24" name="object 24"/>
            <p:cNvSpPr/>
            <p:nvPr/>
          </p:nvSpPr>
          <p:spPr>
            <a:xfrm>
              <a:off x="5851397" y="7123938"/>
              <a:ext cx="899160" cy="748665"/>
            </a:xfrm>
            <a:custGeom>
              <a:avLst/>
              <a:gdLst/>
              <a:ahLst/>
              <a:cxnLst/>
              <a:rect l="l" t="t" r="r" b="b"/>
              <a:pathLst>
                <a:path w="899159" h="748665">
                  <a:moveTo>
                    <a:pt x="794257" y="0"/>
                  </a:moveTo>
                  <a:lnTo>
                    <a:pt x="104901" y="0"/>
                  </a:lnTo>
                  <a:lnTo>
                    <a:pt x="64079" y="9806"/>
                  </a:lnTo>
                  <a:lnTo>
                    <a:pt x="30734" y="36544"/>
                  </a:lnTo>
                  <a:lnTo>
                    <a:pt x="8247" y="76188"/>
                  </a:lnTo>
                  <a:lnTo>
                    <a:pt x="0" y="124713"/>
                  </a:lnTo>
                  <a:lnTo>
                    <a:pt x="0" y="623569"/>
                  </a:lnTo>
                  <a:lnTo>
                    <a:pt x="8247" y="672095"/>
                  </a:lnTo>
                  <a:lnTo>
                    <a:pt x="30733" y="711739"/>
                  </a:lnTo>
                  <a:lnTo>
                    <a:pt x="64079" y="738477"/>
                  </a:lnTo>
                  <a:lnTo>
                    <a:pt x="104901" y="748283"/>
                  </a:lnTo>
                  <a:lnTo>
                    <a:pt x="794257" y="748283"/>
                  </a:lnTo>
                  <a:lnTo>
                    <a:pt x="835080" y="738477"/>
                  </a:lnTo>
                  <a:lnTo>
                    <a:pt x="868426" y="711739"/>
                  </a:lnTo>
                  <a:lnTo>
                    <a:pt x="890912" y="672095"/>
                  </a:lnTo>
                  <a:lnTo>
                    <a:pt x="899159" y="623569"/>
                  </a:lnTo>
                  <a:lnTo>
                    <a:pt x="899159" y="124713"/>
                  </a:lnTo>
                  <a:lnTo>
                    <a:pt x="890912" y="76188"/>
                  </a:lnTo>
                  <a:lnTo>
                    <a:pt x="868426" y="36544"/>
                  </a:lnTo>
                  <a:lnTo>
                    <a:pt x="835080" y="9806"/>
                  </a:lnTo>
                  <a:lnTo>
                    <a:pt x="794257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51397" y="7123938"/>
              <a:ext cx="899160" cy="748665"/>
            </a:xfrm>
            <a:custGeom>
              <a:avLst/>
              <a:gdLst/>
              <a:ahLst/>
              <a:cxnLst/>
              <a:rect l="l" t="t" r="r" b="b"/>
              <a:pathLst>
                <a:path w="899159" h="748665">
                  <a:moveTo>
                    <a:pt x="0" y="124713"/>
                  </a:moveTo>
                  <a:lnTo>
                    <a:pt x="8247" y="76188"/>
                  </a:lnTo>
                  <a:lnTo>
                    <a:pt x="30734" y="36544"/>
                  </a:lnTo>
                  <a:lnTo>
                    <a:pt x="64079" y="9806"/>
                  </a:lnTo>
                  <a:lnTo>
                    <a:pt x="104901" y="0"/>
                  </a:lnTo>
                  <a:lnTo>
                    <a:pt x="794257" y="0"/>
                  </a:lnTo>
                  <a:lnTo>
                    <a:pt x="835080" y="9806"/>
                  </a:lnTo>
                  <a:lnTo>
                    <a:pt x="868426" y="36544"/>
                  </a:lnTo>
                  <a:lnTo>
                    <a:pt x="890912" y="76188"/>
                  </a:lnTo>
                  <a:lnTo>
                    <a:pt x="899159" y="124713"/>
                  </a:lnTo>
                  <a:lnTo>
                    <a:pt x="899159" y="623569"/>
                  </a:lnTo>
                  <a:lnTo>
                    <a:pt x="890912" y="672095"/>
                  </a:lnTo>
                  <a:lnTo>
                    <a:pt x="868426" y="711739"/>
                  </a:lnTo>
                  <a:lnTo>
                    <a:pt x="835080" y="738477"/>
                  </a:lnTo>
                  <a:lnTo>
                    <a:pt x="794257" y="748283"/>
                  </a:lnTo>
                  <a:lnTo>
                    <a:pt x="104901" y="748283"/>
                  </a:lnTo>
                  <a:lnTo>
                    <a:pt x="64079" y="738477"/>
                  </a:lnTo>
                  <a:lnTo>
                    <a:pt x="30733" y="711739"/>
                  </a:lnTo>
                  <a:lnTo>
                    <a:pt x="8247" y="672095"/>
                  </a:lnTo>
                  <a:lnTo>
                    <a:pt x="0" y="623569"/>
                  </a:lnTo>
                  <a:lnTo>
                    <a:pt x="0" y="12471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085459" y="7231506"/>
            <a:ext cx="431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80">
                <a:solidFill>
                  <a:srgbClr val="FFFFFF"/>
                </a:solidFill>
                <a:latin typeface="Lucida Sans Unicode"/>
                <a:cs typeface="Lucida Sans Unicode"/>
              </a:rPr>
              <a:t>04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67532" y="3472967"/>
            <a:ext cx="1062863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Identify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scenarios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natural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non-natural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disaster,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options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protecting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systems.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accounts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threat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modelling, 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risk,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cost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assessment.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68190" y="4943602"/>
            <a:ext cx="90957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Identify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tasks,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resources,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responsibilities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respond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disaster.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55385" y="5963183"/>
            <a:ext cx="660844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Train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staff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disaster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planning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procedures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how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ac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well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cha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ge.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33056" y="7337247"/>
            <a:ext cx="44088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Notify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stakeholders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agencies.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2215" y="306451"/>
            <a:ext cx="4671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>
                <a:solidFill>
                  <a:srgbClr val="3E3E3E"/>
                </a:solidFill>
                <a:latin typeface="Arial"/>
                <a:cs typeface="Arial"/>
              </a:rPr>
              <a:t>Functional</a:t>
            </a:r>
            <a:r>
              <a:rPr dirty="0" spc="-7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5">
                <a:solidFill>
                  <a:srgbClr val="3E3E3E"/>
                </a:solidFill>
                <a:latin typeface="Arial"/>
                <a:cs typeface="Arial"/>
              </a:rPr>
              <a:t>Recovery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">
                <a:solidFill>
                  <a:srgbClr val="3E3E3E"/>
                </a:solidFill>
                <a:latin typeface="Arial"/>
                <a:cs typeface="Arial"/>
              </a:rPr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3039" y="1739011"/>
            <a:ext cx="122453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Four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principal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methods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assessing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functionality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effectiveness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recovery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plans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are: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2" y="760476"/>
            <a:ext cx="6768083" cy="36575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835657" y="3025901"/>
            <a:ext cx="6162040" cy="2316480"/>
          </a:xfrm>
          <a:custGeom>
            <a:avLst/>
            <a:gdLst/>
            <a:ahLst/>
            <a:cxnLst/>
            <a:rect l="l" t="t" r="r" b="b"/>
            <a:pathLst>
              <a:path w="6162040" h="2316479">
                <a:moveTo>
                  <a:pt x="0" y="386080"/>
                </a:moveTo>
                <a:lnTo>
                  <a:pt x="3007" y="337649"/>
                </a:lnTo>
                <a:lnTo>
                  <a:pt x="11790" y="291014"/>
                </a:lnTo>
                <a:lnTo>
                  <a:pt x="25986" y="246537"/>
                </a:lnTo>
                <a:lnTo>
                  <a:pt x="45233" y="204578"/>
                </a:lnTo>
                <a:lnTo>
                  <a:pt x="69170" y="165501"/>
                </a:lnTo>
                <a:lnTo>
                  <a:pt x="97435" y="129666"/>
                </a:lnTo>
                <a:lnTo>
                  <a:pt x="129666" y="97435"/>
                </a:lnTo>
                <a:lnTo>
                  <a:pt x="165501" y="69170"/>
                </a:lnTo>
                <a:lnTo>
                  <a:pt x="204578" y="45233"/>
                </a:lnTo>
                <a:lnTo>
                  <a:pt x="246537" y="25986"/>
                </a:lnTo>
                <a:lnTo>
                  <a:pt x="291014" y="11790"/>
                </a:lnTo>
                <a:lnTo>
                  <a:pt x="337649" y="3007"/>
                </a:lnTo>
                <a:lnTo>
                  <a:pt x="386080" y="0"/>
                </a:lnTo>
                <a:lnTo>
                  <a:pt x="5775452" y="0"/>
                </a:lnTo>
                <a:lnTo>
                  <a:pt x="5823882" y="3007"/>
                </a:lnTo>
                <a:lnTo>
                  <a:pt x="5870517" y="11790"/>
                </a:lnTo>
                <a:lnTo>
                  <a:pt x="5914994" y="25986"/>
                </a:lnTo>
                <a:lnTo>
                  <a:pt x="5956953" y="45233"/>
                </a:lnTo>
                <a:lnTo>
                  <a:pt x="5996030" y="69170"/>
                </a:lnTo>
                <a:lnTo>
                  <a:pt x="6031865" y="97435"/>
                </a:lnTo>
                <a:lnTo>
                  <a:pt x="6064096" y="129666"/>
                </a:lnTo>
                <a:lnTo>
                  <a:pt x="6092361" y="165501"/>
                </a:lnTo>
                <a:lnTo>
                  <a:pt x="6116298" y="204578"/>
                </a:lnTo>
                <a:lnTo>
                  <a:pt x="6135545" y="246537"/>
                </a:lnTo>
                <a:lnTo>
                  <a:pt x="6149741" y="291014"/>
                </a:lnTo>
                <a:lnTo>
                  <a:pt x="6158524" y="337649"/>
                </a:lnTo>
                <a:lnTo>
                  <a:pt x="6161532" y="386080"/>
                </a:lnTo>
                <a:lnTo>
                  <a:pt x="6161532" y="1930400"/>
                </a:lnTo>
                <a:lnTo>
                  <a:pt x="6158524" y="1978830"/>
                </a:lnTo>
                <a:lnTo>
                  <a:pt x="6149741" y="2025465"/>
                </a:lnTo>
                <a:lnTo>
                  <a:pt x="6135545" y="2069942"/>
                </a:lnTo>
                <a:lnTo>
                  <a:pt x="6116298" y="2111901"/>
                </a:lnTo>
                <a:lnTo>
                  <a:pt x="6092361" y="2150978"/>
                </a:lnTo>
                <a:lnTo>
                  <a:pt x="6064096" y="2186813"/>
                </a:lnTo>
                <a:lnTo>
                  <a:pt x="6031865" y="2219044"/>
                </a:lnTo>
                <a:lnTo>
                  <a:pt x="5996030" y="2247309"/>
                </a:lnTo>
                <a:lnTo>
                  <a:pt x="5956953" y="2271246"/>
                </a:lnTo>
                <a:lnTo>
                  <a:pt x="5914994" y="2290493"/>
                </a:lnTo>
                <a:lnTo>
                  <a:pt x="5870517" y="2304689"/>
                </a:lnTo>
                <a:lnTo>
                  <a:pt x="5823882" y="2313472"/>
                </a:lnTo>
                <a:lnTo>
                  <a:pt x="5775452" y="2316480"/>
                </a:lnTo>
                <a:lnTo>
                  <a:pt x="386080" y="2316480"/>
                </a:lnTo>
                <a:lnTo>
                  <a:pt x="337649" y="2313472"/>
                </a:lnTo>
                <a:lnTo>
                  <a:pt x="291014" y="2304689"/>
                </a:lnTo>
                <a:lnTo>
                  <a:pt x="246537" y="2290493"/>
                </a:lnTo>
                <a:lnTo>
                  <a:pt x="204578" y="2271246"/>
                </a:lnTo>
                <a:lnTo>
                  <a:pt x="165501" y="2247309"/>
                </a:lnTo>
                <a:lnTo>
                  <a:pt x="129666" y="2219044"/>
                </a:lnTo>
                <a:lnTo>
                  <a:pt x="97435" y="2186813"/>
                </a:lnTo>
                <a:lnTo>
                  <a:pt x="69170" y="2150978"/>
                </a:lnTo>
                <a:lnTo>
                  <a:pt x="45233" y="2111901"/>
                </a:lnTo>
                <a:lnTo>
                  <a:pt x="25986" y="2069942"/>
                </a:lnTo>
                <a:lnTo>
                  <a:pt x="11790" y="2025465"/>
                </a:lnTo>
                <a:lnTo>
                  <a:pt x="3007" y="1978830"/>
                </a:lnTo>
                <a:lnTo>
                  <a:pt x="0" y="1930400"/>
                </a:lnTo>
                <a:lnTo>
                  <a:pt x="0" y="386080"/>
                </a:lnTo>
                <a:close/>
              </a:path>
            </a:pathLst>
          </a:custGeom>
          <a:ln w="28574">
            <a:solidFill>
              <a:srgbClr val="007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77973" y="3940835"/>
            <a:ext cx="484632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present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ion</a:t>
            </a:r>
            <a:r>
              <a:rPr dirty="0" sz="2200" spc="-570">
                <a:solidFill>
                  <a:srgbClr val="3E3E3E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description</a:t>
            </a:r>
            <a:r>
              <a:rPr dirty="0" sz="2200" spc="-400">
                <a:solidFill>
                  <a:srgbClr val="3E3E3E"/>
                </a:solidFill>
                <a:latin typeface="Lucida Sans Unicode"/>
                <a:cs typeface="Lucida Sans Unicode"/>
              </a:rPr>
              <a:t>- 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oriented.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1111" y="2633472"/>
            <a:ext cx="4411980" cy="1010919"/>
          </a:xfrm>
          <a:custGeom>
            <a:avLst/>
            <a:gdLst/>
            <a:ahLst/>
            <a:cxnLst/>
            <a:rect l="l" t="t" r="r" b="b"/>
            <a:pathLst>
              <a:path w="4411980" h="1010920">
                <a:moveTo>
                  <a:pt x="4243578" y="0"/>
                </a:moveTo>
                <a:lnTo>
                  <a:pt x="168401" y="0"/>
                </a:lnTo>
                <a:lnTo>
                  <a:pt x="123648" y="6018"/>
                </a:lnTo>
                <a:lnTo>
                  <a:pt x="83424" y="23001"/>
                </a:lnTo>
                <a:lnTo>
                  <a:pt x="49339" y="49339"/>
                </a:lnTo>
                <a:lnTo>
                  <a:pt x="23001" y="83424"/>
                </a:lnTo>
                <a:lnTo>
                  <a:pt x="6018" y="123648"/>
                </a:lnTo>
                <a:lnTo>
                  <a:pt x="0" y="168401"/>
                </a:lnTo>
                <a:lnTo>
                  <a:pt x="0" y="842010"/>
                </a:lnTo>
                <a:lnTo>
                  <a:pt x="6018" y="886763"/>
                </a:lnTo>
                <a:lnTo>
                  <a:pt x="23001" y="926987"/>
                </a:lnTo>
                <a:lnTo>
                  <a:pt x="49339" y="961072"/>
                </a:lnTo>
                <a:lnTo>
                  <a:pt x="83424" y="987410"/>
                </a:lnTo>
                <a:lnTo>
                  <a:pt x="123648" y="1004393"/>
                </a:lnTo>
                <a:lnTo>
                  <a:pt x="168401" y="1010412"/>
                </a:lnTo>
                <a:lnTo>
                  <a:pt x="4243578" y="1010412"/>
                </a:lnTo>
                <a:lnTo>
                  <a:pt x="4288331" y="1004393"/>
                </a:lnTo>
                <a:lnTo>
                  <a:pt x="4328555" y="987410"/>
                </a:lnTo>
                <a:lnTo>
                  <a:pt x="4362640" y="961072"/>
                </a:lnTo>
                <a:lnTo>
                  <a:pt x="4388978" y="926987"/>
                </a:lnTo>
                <a:lnTo>
                  <a:pt x="4405961" y="886763"/>
                </a:lnTo>
                <a:lnTo>
                  <a:pt x="4411980" y="842010"/>
                </a:lnTo>
                <a:lnTo>
                  <a:pt x="4411980" y="168401"/>
                </a:lnTo>
                <a:lnTo>
                  <a:pt x="4405961" y="123648"/>
                </a:lnTo>
                <a:lnTo>
                  <a:pt x="4388978" y="83424"/>
                </a:lnTo>
                <a:lnTo>
                  <a:pt x="4362640" y="49339"/>
                </a:lnTo>
                <a:lnTo>
                  <a:pt x="4328555" y="23001"/>
                </a:lnTo>
                <a:lnTo>
                  <a:pt x="4288331" y="6018"/>
                </a:lnTo>
                <a:lnTo>
                  <a:pt x="4243578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19373" y="2704236"/>
            <a:ext cx="377507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7535" marR="5080" indent="-585470">
              <a:lnSpc>
                <a:spcPct val="114100"/>
              </a:lnSpc>
              <a:spcBef>
                <a:spcPts val="100"/>
              </a:spcBef>
            </a:pP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Walkthrough,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workshop,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orientation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seminar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4369" y="3025901"/>
            <a:ext cx="6160135" cy="2316480"/>
          </a:xfrm>
          <a:custGeom>
            <a:avLst/>
            <a:gdLst/>
            <a:ahLst/>
            <a:cxnLst/>
            <a:rect l="l" t="t" r="r" b="b"/>
            <a:pathLst>
              <a:path w="6160134" h="2316479">
                <a:moveTo>
                  <a:pt x="0" y="386080"/>
                </a:moveTo>
                <a:lnTo>
                  <a:pt x="3007" y="337649"/>
                </a:lnTo>
                <a:lnTo>
                  <a:pt x="11790" y="291014"/>
                </a:lnTo>
                <a:lnTo>
                  <a:pt x="25986" y="246537"/>
                </a:lnTo>
                <a:lnTo>
                  <a:pt x="45233" y="204578"/>
                </a:lnTo>
                <a:lnTo>
                  <a:pt x="69170" y="165501"/>
                </a:lnTo>
                <a:lnTo>
                  <a:pt x="97435" y="129666"/>
                </a:lnTo>
                <a:lnTo>
                  <a:pt x="129666" y="97435"/>
                </a:lnTo>
                <a:lnTo>
                  <a:pt x="165501" y="69170"/>
                </a:lnTo>
                <a:lnTo>
                  <a:pt x="204578" y="45233"/>
                </a:lnTo>
                <a:lnTo>
                  <a:pt x="246537" y="25986"/>
                </a:lnTo>
                <a:lnTo>
                  <a:pt x="291014" y="11790"/>
                </a:lnTo>
                <a:lnTo>
                  <a:pt x="337649" y="3007"/>
                </a:lnTo>
                <a:lnTo>
                  <a:pt x="386079" y="0"/>
                </a:lnTo>
                <a:lnTo>
                  <a:pt x="5773928" y="0"/>
                </a:lnTo>
                <a:lnTo>
                  <a:pt x="5822358" y="3007"/>
                </a:lnTo>
                <a:lnTo>
                  <a:pt x="5868993" y="11790"/>
                </a:lnTo>
                <a:lnTo>
                  <a:pt x="5913470" y="25986"/>
                </a:lnTo>
                <a:lnTo>
                  <a:pt x="5955429" y="45233"/>
                </a:lnTo>
                <a:lnTo>
                  <a:pt x="5994506" y="69170"/>
                </a:lnTo>
                <a:lnTo>
                  <a:pt x="6030341" y="97435"/>
                </a:lnTo>
                <a:lnTo>
                  <a:pt x="6062572" y="129666"/>
                </a:lnTo>
                <a:lnTo>
                  <a:pt x="6090837" y="165501"/>
                </a:lnTo>
                <a:lnTo>
                  <a:pt x="6114774" y="204578"/>
                </a:lnTo>
                <a:lnTo>
                  <a:pt x="6134021" y="246537"/>
                </a:lnTo>
                <a:lnTo>
                  <a:pt x="6148217" y="291014"/>
                </a:lnTo>
                <a:lnTo>
                  <a:pt x="6157000" y="337649"/>
                </a:lnTo>
                <a:lnTo>
                  <a:pt x="6160008" y="386080"/>
                </a:lnTo>
                <a:lnTo>
                  <a:pt x="6160008" y="1930400"/>
                </a:lnTo>
                <a:lnTo>
                  <a:pt x="6157000" y="1978830"/>
                </a:lnTo>
                <a:lnTo>
                  <a:pt x="6148217" y="2025465"/>
                </a:lnTo>
                <a:lnTo>
                  <a:pt x="6134021" y="2069942"/>
                </a:lnTo>
                <a:lnTo>
                  <a:pt x="6114774" y="2111901"/>
                </a:lnTo>
                <a:lnTo>
                  <a:pt x="6090837" y="2150978"/>
                </a:lnTo>
                <a:lnTo>
                  <a:pt x="6062572" y="2186813"/>
                </a:lnTo>
                <a:lnTo>
                  <a:pt x="6030341" y="2219044"/>
                </a:lnTo>
                <a:lnTo>
                  <a:pt x="5994506" y="2247309"/>
                </a:lnTo>
                <a:lnTo>
                  <a:pt x="5955429" y="2271246"/>
                </a:lnTo>
                <a:lnTo>
                  <a:pt x="5913470" y="2290493"/>
                </a:lnTo>
                <a:lnTo>
                  <a:pt x="5868993" y="2304689"/>
                </a:lnTo>
                <a:lnTo>
                  <a:pt x="5822358" y="2313472"/>
                </a:lnTo>
                <a:lnTo>
                  <a:pt x="5773928" y="2316480"/>
                </a:lnTo>
                <a:lnTo>
                  <a:pt x="386079" y="2316480"/>
                </a:lnTo>
                <a:lnTo>
                  <a:pt x="337649" y="2313472"/>
                </a:lnTo>
                <a:lnTo>
                  <a:pt x="291014" y="2304689"/>
                </a:lnTo>
                <a:lnTo>
                  <a:pt x="246537" y="2290493"/>
                </a:lnTo>
                <a:lnTo>
                  <a:pt x="204578" y="2271246"/>
                </a:lnTo>
                <a:lnTo>
                  <a:pt x="165501" y="2247309"/>
                </a:lnTo>
                <a:lnTo>
                  <a:pt x="129666" y="2219044"/>
                </a:lnTo>
                <a:lnTo>
                  <a:pt x="97435" y="2186813"/>
                </a:lnTo>
                <a:lnTo>
                  <a:pt x="69170" y="2150978"/>
                </a:lnTo>
                <a:lnTo>
                  <a:pt x="45233" y="2111901"/>
                </a:lnTo>
                <a:lnTo>
                  <a:pt x="25986" y="2069942"/>
                </a:lnTo>
                <a:lnTo>
                  <a:pt x="11790" y="2025465"/>
                </a:lnTo>
                <a:lnTo>
                  <a:pt x="3007" y="1978830"/>
                </a:lnTo>
                <a:lnTo>
                  <a:pt x="0" y="1930400"/>
                </a:lnTo>
                <a:lnTo>
                  <a:pt x="0" y="386080"/>
                </a:lnTo>
                <a:close/>
              </a:path>
            </a:pathLst>
          </a:custGeom>
          <a:ln w="28575">
            <a:solidFill>
              <a:srgbClr val="EE63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536305" y="3988435"/>
            <a:ext cx="54336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facilitator-led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discussion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scenarios.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62288" y="2557272"/>
            <a:ext cx="4410710" cy="981710"/>
          </a:xfrm>
          <a:custGeom>
            <a:avLst/>
            <a:gdLst/>
            <a:ahLst/>
            <a:cxnLst/>
            <a:rect l="l" t="t" r="r" b="b"/>
            <a:pathLst>
              <a:path w="4410709" h="981710">
                <a:moveTo>
                  <a:pt x="4246879" y="0"/>
                </a:moveTo>
                <a:lnTo>
                  <a:pt x="163575" y="0"/>
                </a:lnTo>
                <a:lnTo>
                  <a:pt x="120106" y="5846"/>
                </a:lnTo>
                <a:lnTo>
                  <a:pt x="81035" y="22342"/>
                </a:lnTo>
                <a:lnTo>
                  <a:pt x="47926" y="47926"/>
                </a:lnTo>
                <a:lnTo>
                  <a:pt x="22342" y="81035"/>
                </a:lnTo>
                <a:lnTo>
                  <a:pt x="5846" y="120106"/>
                </a:lnTo>
                <a:lnTo>
                  <a:pt x="0" y="163575"/>
                </a:lnTo>
                <a:lnTo>
                  <a:pt x="0" y="817879"/>
                </a:lnTo>
                <a:lnTo>
                  <a:pt x="5846" y="861349"/>
                </a:lnTo>
                <a:lnTo>
                  <a:pt x="22342" y="900420"/>
                </a:lnTo>
                <a:lnTo>
                  <a:pt x="47926" y="933529"/>
                </a:lnTo>
                <a:lnTo>
                  <a:pt x="81035" y="959113"/>
                </a:lnTo>
                <a:lnTo>
                  <a:pt x="120106" y="975609"/>
                </a:lnTo>
                <a:lnTo>
                  <a:pt x="163575" y="981455"/>
                </a:lnTo>
                <a:lnTo>
                  <a:pt x="4246879" y="981455"/>
                </a:lnTo>
                <a:lnTo>
                  <a:pt x="4290349" y="975609"/>
                </a:lnTo>
                <a:lnTo>
                  <a:pt x="4329420" y="959113"/>
                </a:lnTo>
                <a:lnTo>
                  <a:pt x="4362529" y="933529"/>
                </a:lnTo>
                <a:lnTo>
                  <a:pt x="4388113" y="900420"/>
                </a:lnTo>
                <a:lnTo>
                  <a:pt x="4404609" y="861349"/>
                </a:lnTo>
                <a:lnTo>
                  <a:pt x="4410456" y="817879"/>
                </a:lnTo>
                <a:lnTo>
                  <a:pt x="4410456" y="163575"/>
                </a:lnTo>
                <a:lnTo>
                  <a:pt x="4404609" y="120106"/>
                </a:lnTo>
                <a:lnTo>
                  <a:pt x="4388113" y="81035"/>
                </a:lnTo>
                <a:lnTo>
                  <a:pt x="4362529" y="47926"/>
                </a:lnTo>
                <a:lnTo>
                  <a:pt x="4329420" y="22342"/>
                </a:lnTo>
                <a:lnTo>
                  <a:pt x="4290349" y="5846"/>
                </a:lnTo>
                <a:lnTo>
                  <a:pt x="4246879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211561" y="2852419"/>
            <a:ext cx="23101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Tablet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Ex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rcise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35657" y="6023609"/>
            <a:ext cx="6162040" cy="2452370"/>
          </a:xfrm>
          <a:custGeom>
            <a:avLst/>
            <a:gdLst/>
            <a:ahLst/>
            <a:cxnLst/>
            <a:rect l="l" t="t" r="r" b="b"/>
            <a:pathLst>
              <a:path w="6162040" h="2452370">
                <a:moveTo>
                  <a:pt x="0" y="408685"/>
                </a:moveTo>
                <a:lnTo>
                  <a:pt x="2749" y="361030"/>
                </a:lnTo>
                <a:lnTo>
                  <a:pt x="10795" y="314988"/>
                </a:lnTo>
                <a:lnTo>
                  <a:pt x="23829" y="270865"/>
                </a:lnTo>
                <a:lnTo>
                  <a:pt x="41544" y="228970"/>
                </a:lnTo>
                <a:lnTo>
                  <a:pt x="63635" y="189608"/>
                </a:lnTo>
                <a:lnTo>
                  <a:pt x="89793" y="153087"/>
                </a:lnTo>
                <a:lnTo>
                  <a:pt x="119713" y="119713"/>
                </a:lnTo>
                <a:lnTo>
                  <a:pt x="153087" y="89793"/>
                </a:lnTo>
                <a:lnTo>
                  <a:pt x="189608" y="63635"/>
                </a:lnTo>
                <a:lnTo>
                  <a:pt x="228970" y="41544"/>
                </a:lnTo>
                <a:lnTo>
                  <a:pt x="270865" y="23829"/>
                </a:lnTo>
                <a:lnTo>
                  <a:pt x="314988" y="10795"/>
                </a:lnTo>
                <a:lnTo>
                  <a:pt x="361030" y="2749"/>
                </a:lnTo>
                <a:lnTo>
                  <a:pt x="408686" y="0"/>
                </a:lnTo>
                <a:lnTo>
                  <a:pt x="5752846" y="0"/>
                </a:lnTo>
                <a:lnTo>
                  <a:pt x="5800501" y="2749"/>
                </a:lnTo>
                <a:lnTo>
                  <a:pt x="5846543" y="10795"/>
                </a:lnTo>
                <a:lnTo>
                  <a:pt x="5890666" y="23829"/>
                </a:lnTo>
                <a:lnTo>
                  <a:pt x="5932561" y="41544"/>
                </a:lnTo>
                <a:lnTo>
                  <a:pt x="5971923" y="63635"/>
                </a:lnTo>
                <a:lnTo>
                  <a:pt x="6008444" y="89793"/>
                </a:lnTo>
                <a:lnTo>
                  <a:pt x="6041818" y="119713"/>
                </a:lnTo>
                <a:lnTo>
                  <a:pt x="6071738" y="153087"/>
                </a:lnTo>
                <a:lnTo>
                  <a:pt x="6097896" y="189608"/>
                </a:lnTo>
                <a:lnTo>
                  <a:pt x="6119987" y="228970"/>
                </a:lnTo>
                <a:lnTo>
                  <a:pt x="6137702" y="270865"/>
                </a:lnTo>
                <a:lnTo>
                  <a:pt x="6150736" y="314988"/>
                </a:lnTo>
                <a:lnTo>
                  <a:pt x="6158782" y="361030"/>
                </a:lnTo>
                <a:lnTo>
                  <a:pt x="6161532" y="408685"/>
                </a:lnTo>
                <a:lnTo>
                  <a:pt x="6161532" y="2043417"/>
                </a:lnTo>
                <a:lnTo>
                  <a:pt x="6158782" y="2091080"/>
                </a:lnTo>
                <a:lnTo>
                  <a:pt x="6150736" y="2137127"/>
                </a:lnTo>
                <a:lnTo>
                  <a:pt x="6137702" y="2181254"/>
                </a:lnTo>
                <a:lnTo>
                  <a:pt x="6119987" y="2223152"/>
                </a:lnTo>
                <a:lnTo>
                  <a:pt x="6097896" y="2262515"/>
                </a:lnTo>
                <a:lnTo>
                  <a:pt x="6071738" y="2299037"/>
                </a:lnTo>
                <a:lnTo>
                  <a:pt x="6041818" y="2332410"/>
                </a:lnTo>
                <a:lnTo>
                  <a:pt x="6008444" y="2362329"/>
                </a:lnTo>
                <a:lnTo>
                  <a:pt x="5971923" y="2388486"/>
                </a:lnTo>
                <a:lnTo>
                  <a:pt x="5932561" y="2410575"/>
                </a:lnTo>
                <a:lnTo>
                  <a:pt x="5890666" y="2428289"/>
                </a:lnTo>
                <a:lnTo>
                  <a:pt x="5846543" y="2441321"/>
                </a:lnTo>
                <a:lnTo>
                  <a:pt x="5800501" y="2449366"/>
                </a:lnTo>
                <a:lnTo>
                  <a:pt x="5752846" y="2452116"/>
                </a:lnTo>
                <a:lnTo>
                  <a:pt x="408686" y="2452116"/>
                </a:lnTo>
                <a:lnTo>
                  <a:pt x="361030" y="2449366"/>
                </a:lnTo>
                <a:lnTo>
                  <a:pt x="314988" y="2441321"/>
                </a:lnTo>
                <a:lnTo>
                  <a:pt x="270865" y="2428289"/>
                </a:lnTo>
                <a:lnTo>
                  <a:pt x="228970" y="2410575"/>
                </a:lnTo>
                <a:lnTo>
                  <a:pt x="189608" y="2388486"/>
                </a:lnTo>
                <a:lnTo>
                  <a:pt x="153087" y="2362329"/>
                </a:lnTo>
                <a:lnTo>
                  <a:pt x="119713" y="2332410"/>
                </a:lnTo>
                <a:lnTo>
                  <a:pt x="89793" y="2299037"/>
                </a:lnTo>
                <a:lnTo>
                  <a:pt x="63635" y="2262515"/>
                </a:lnTo>
                <a:lnTo>
                  <a:pt x="41544" y="2223152"/>
                </a:lnTo>
                <a:lnTo>
                  <a:pt x="23829" y="2181254"/>
                </a:lnTo>
                <a:lnTo>
                  <a:pt x="10795" y="2137127"/>
                </a:lnTo>
                <a:lnTo>
                  <a:pt x="2749" y="2091080"/>
                </a:lnTo>
                <a:lnTo>
                  <a:pt x="0" y="2043417"/>
                </a:lnTo>
                <a:lnTo>
                  <a:pt x="0" y="408685"/>
                </a:lnTo>
                <a:close/>
              </a:path>
            </a:pathLst>
          </a:custGeom>
          <a:ln w="28575">
            <a:solidFill>
              <a:srgbClr val="E3B3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34032" y="7076947"/>
            <a:ext cx="5182870" cy="698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action-based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engagements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using</a:t>
            </a:r>
            <a:endParaRPr sz="22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simulations.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0820" y="5733288"/>
            <a:ext cx="4411980" cy="942340"/>
          </a:xfrm>
          <a:custGeom>
            <a:avLst/>
            <a:gdLst/>
            <a:ahLst/>
            <a:cxnLst/>
            <a:rect l="l" t="t" r="r" b="b"/>
            <a:pathLst>
              <a:path w="4411980" h="942340">
                <a:moveTo>
                  <a:pt x="4255008" y="0"/>
                </a:moveTo>
                <a:lnTo>
                  <a:pt x="156972" y="0"/>
                </a:lnTo>
                <a:lnTo>
                  <a:pt x="107338" y="7997"/>
                </a:lnTo>
                <a:lnTo>
                  <a:pt x="64245" y="30272"/>
                </a:lnTo>
                <a:lnTo>
                  <a:pt x="30272" y="64245"/>
                </a:lnTo>
                <a:lnTo>
                  <a:pt x="7997" y="107338"/>
                </a:lnTo>
                <a:lnTo>
                  <a:pt x="0" y="156972"/>
                </a:lnTo>
                <a:lnTo>
                  <a:pt x="0" y="784860"/>
                </a:lnTo>
                <a:lnTo>
                  <a:pt x="7997" y="834493"/>
                </a:lnTo>
                <a:lnTo>
                  <a:pt x="30272" y="877586"/>
                </a:lnTo>
                <a:lnTo>
                  <a:pt x="64245" y="911559"/>
                </a:lnTo>
                <a:lnTo>
                  <a:pt x="107338" y="933834"/>
                </a:lnTo>
                <a:lnTo>
                  <a:pt x="156972" y="941832"/>
                </a:lnTo>
                <a:lnTo>
                  <a:pt x="4255008" y="941832"/>
                </a:lnTo>
                <a:lnTo>
                  <a:pt x="4304641" y="933834"/>
                </a:lnTo>
                <a:lnTo>
                  <a:pt x="4347734" y="911559"/>
                </a:lnTo>
                <a:lnTo>
                  <a:pt x="4381707" y="877586"/>
                </a:lnTo>
                <a:lnTo>
                  <a:pt x="4403982" y="834493"/>
                </a:lnTo>
                <a:lnTo>
                  <a:pt x="4411980" y="784860"/>
                </a:lnTo>
                <a:lnTo>
                  <a:pt x="4411980" y="156972"/>
                </a:lnTo>
                <a:lnTo>
                  <a:pt x="4403982" y="107338"/>
                </a:lnTo>
                <a:lnTo>
                  <a:pt x="4381707" y="64245"/>
                </a:lnTo>
                <a:lnTo>
                  <a:pt x="4347734" y="30272"/>
                </a:lnTo>
                <a:lnTo>
                  <a:pt x="4304641" y="7997"/>
                </a:lnTo>
                <a:lnTo>
                  <a:pt x="4255008" y="0"/>
                </a:lnTo>
                <a:close/>
              </a:path>
            </a:pathLst>
          </a:custGeom>
          <a:solidFill>
            <a:srgbClr val="E3B3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96461" y="6009513"/>
            <a:ext cx="25222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Functional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Exercise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4369" y="6160770"/>
            <a:ext cx="6160135" cy="2315210"/>
          </a:xfrm>
          <a:custGeom>
            <a:avLst/>
            <a:gdLst/>
            <a:ahLst/>
            <a:cxnLst/>
            <a:rect l="l" t="t" r="r" b="b"/>
            <a:pathLst>
              <a:path w="6160134" h="2315209">
                <a:moveTo>
                  <a:pt x="0" y="385825"/>
                </a:moveTo>
                <a:lnTo>
                  <a:pt x="3005" y="337424"/>
                </a:lnTo>
                <a:lnTo>
                  <a:pt x="11782" y="290818"/>
                </a:lnTo>
                <a:lnTo>
                  <a:pt x="25968" y="246369"/>
                </a:lnTo>
                <a:lnTo>
                  <a:pt x="45201" y="204438"/>
                </a:lnTo>
                <a:lnTo>
                  <a:pt x="69121" y="165386"/>
                </a:lnTo>
                <a:lnTo>
                  <a:pt x="97366" y="129575"/>
                </a:lnTo>
                <a:lnTo>
                  <a:pt x="129575" y="97366"/>
                </a:lnTo>
                <a:lnTo>
                  <a:pt x="165386" y="69121"/>
                </a:lnTo>
                <a:lnTo>
                  <a:pt x="204438" y="45201"/>
                </a:lnTo>
                <a:lnTo>
                  <a:pt x="246369" y="25968"/>
                </a:lnTo>
                <a:lnTo>
                  <a:pt x="290818" y="11782"/>
                </a:lnTo>
                <a:lnTo>
                  <a:pt x="337424" y="3005"/>
                </a:lnTo>
                <a:lnTo>
                  <a:pt x="385825" y="0"/>
                </a:lnTo>
                <a:lnTo>
                  <a:pt x="5774182" y="0"/>
                </a:lnTo>
                <a:lnTo>
                  <a:pt x="5822583" y="3005"/>
                </a:lnTo>
                <a:lnTo>
                  <a:pt x="5869189" y="11782"/>
                </a:lnTo>
                <a:lnTo>
                  <a:pt x="5913638" y="25968"/>
                </a:lnTo>
                <a:lnTo>
                  <a:pt x="5955569" y="45201"/>
                </a:lnTo>
                <a:lnTo>
                  <a:pt x="5994621" y="69121"/>
                </a:lnTo>
                <a:lnTo>
                  <a:pt x="6030432" y="97366"/>
                </a:lnTo>
                <a:lnTo>
                  <a:pt x="6062641" y="129575"/>
                </a:lnTo>
                <a:lnTo>
                  <a:pt x="6090886" y="165386"/>
                </a:lnTo>
                <a:lnTo>
                  <a:pt x="6114806" y="204438"/>
                </a:lnTo>
                <a:lnTo>
                  <a:pt x="6134039" y="246369"/>
                </a:lnTo>
                <a:lnTo>
                  <a:pt x="6148225" y="290818"/>
                </a:lnTo>
                <a:lnTo>
                  <a:pt x="6157002" y="337424"/>
                </a:lnTo>
                <a:lnTo>
                  <a:pt x="6160008" y="385825"/>
                </a:lnTo>
                <a:lnTo>
                  <a:pt x="6160008" y="1929117"/>
                </a:lnTo>
                <a:lnTo>
                  <a:pt x="6157002" y="1977516"/>
                </a:lnTo>
                <a:lnTo>
                  <a:pt x="6148225" y="2024121"/>
                </a:lnTo>
                <a:lnTo>
                  <a:pt x="6134039" y="2068570"/>
                </a:lnTo>
                <a:lnTo>
                  <a:pt x="6114806" y="2110502"/>
                </a:lnTo>
                <a:lnTo>
                  <a:pt x="6090886" y="2149555"/>
                </a:lnTo>
                <a:lnTo>
                  <a:pt x="6062641" y="2185368"/>
                </a:lnTo>
                <a:lnTo>
                  <a:pt x="6030432" y="2217579"/>
                </a:lnTo>
                <a:lnTo>
                  <a:pt x="5994621" y="2245826"/>
                </a:lnTo>
                <a:lnTo>
                  <a:pt x="5955569" y="2269749"/>
                </a:lnTo>
                <a:lnTo>
                  <a:pt x="5913638" y="2288984"/>
                </a:lnTo>
                <a:lnTo>
                  <a:pt x="5869189" y="2303172"/>
                </a:lnTo>
                <a:lnTo>
                  <a:pt x="5822583" y="2311949"/>
                </a:lnTo>
                <a:lnTo>
                  <a:pt x="5774182" y="2314955"/>
                </a:lnTo>
                <a:lnTo>
                  <a:pt x="385825" y="2314955"/>
                </a:lnTo>
                <a:lnTo>
                  <a:pt x="337424" y="2311949"/>
                </a:lnTo>
                <a:lnTo>
                  <a:pt x="290818" y="2303172"/>
                </a:lnTo>
                <a:lnTo>
                  <a:pt x="246369" y="2288984"/>
                </a:lnTo>
                <a:lnTo>
                  <a:pt x="204438" y="2269749"/>
                </a:lnTo>
                <a:lnTo>
                  <a:pt x="165386" y="2245826"/>
                </a:lnTo>
                <a:lnTo>
                  <a:pt x="129575" y="2217579"/>
                </a:lnTo>
                <a:lnTo>
                  <a:pt x="97366" y="2185368"/>
                </a:lnTo>
                <a:lnTo>
                  <a:pt x="69121" y="2149555"/>
                </a:lnTo>
                <a:lnTo>
                  <a:pt x="45201" y="2110502"/>
                </a:lnTo>
                <a:lnTo>
                  <a:pt x="25968" y="2068570"/>
                </a:lnTo>
                <a:lnTo>
                  <a:pt x="11782" y="2024121"/>
                </a:lnTo>
                <a:lnTo>
                  <a:pt x="3005" y="1977516"/>
                </a:lnTo>
                <a:lnTo>
                  <a:pt x="0" y="1929117"/>
                </a:lnTo>
                <a:lnTo>
                  <a:pt x="0" y="385825"/>
                </a:lnTo>
                <a:close/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536305" y="6692036"/>
            <a:ext cx="4986020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79755" indent="-342900">
              <a:lnSpc>
                <a:spcPct val="114199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acti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70">
                <a:solidFill>
                  <a:srgbClr val="3E3E3E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based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engagements 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simulating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major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events.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mo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typica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pu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agencies.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62288" y="5690615"/>
            <a:ext cx="4410710" cy="984885"/>
          </a:xfrm>
          <a:custGeom>
            <a:avLst/>
            <a:gdLst/>
            <a:ahLst/>
            <a:cxnLst/>
            <a:rect l="l" t="t" r="r" b="b"/>
            <a:pathLst>
              <a:path w="4410709" h="984884">
                <a:moveTo>
                  <a:pt x="4246371" y="0"/>
                </a:moveTo>
                <a:lnTo>
                  <a:pt x="164083" y="0"/>
                </a:lnTo>
                <a:lnTo>
                  <a:pt x="120444" y="5857"/>
                </a:lnTo>
                <a:lnTo>
                  <a:pt x="81242" y="22389"/>
                </a:lnTo>
                <a:lnTo>
                  <a:pt x="48037" y="48037"/>
                </a:lnTo>
                <a:lnTo>
                  <a:pt x="22389" y="81242"/>
                </a:lnTo>
                <a:lnTo>
                  <a:pt x="5857" y="120444"/>
                </a:lnTo>
                <a:lnTo>
                  <a:pt x="0" y="164084"/>
                </a:lnTo>
                <a:lnTo>
                  <a:pt x="0" y="820420"/>
                </a:lnTo>
                <a:lnTo>
                  <a:pt x="5857" y="864059"/>
                </a:lnTo>
                <a:lnTo>
                  <a:pt x="22389" y="903261"/>
                </a:lnTo>
                <a:lnTo>
                  <a:pt x="48037" y="936466"/>
                </a:lnTo>
                <a:lnTo>
                  <a:pt x="81242" y="962114"/>
                </a:lnTo>
                <a:lnTo>
                  <a:pt x="120444" y="978646"/>
                </a:lnTo>
                <a:lnTo>
                  <a:pt x="164083" y="984504"/>
                </a:lnTo>
                <a:lnTo>
                  <a:pt x="4246371" y="984504"/>
                </a:lnTo>
                <a:lnTo>
                  <a:pt x="4290011" y="978646"/>
                </a:lnTo>
                <a:lnTo>
                  <a:pt x="4329213" y="962114"/>
                </a:lnTo>
                <a:lnTo>
                  <a:pt x="4362418" y="936466"/>
                </a:lnTo>
                <a:lnTo>
                  <a:pt x="4388066" y="903261"/>
                </a:lnTo>
                <a:lnTo>
                  <a:pt x="4404598" y="864059"/>
                </a:lnTo>
                <a:lnTo>
                  <a:pt x="4410456" y="820420"/>
                </a:lnTo>
                <a:lnTo>
                  <a:pt x="4410456" y="164084"/>
                </a:lnTo>
                <a:lnTo>
                  <a:pt x="4404598" y="120444"/>
                </a:lnTo>
                <a:lnTo>
                  <a:pt x="4388066" y="81242"/>
                </a:lnTo>
                <a:lnTo>
                  <a:pt x="4362418" y="48037"/>
                </a:lnTo>
                <a:lnTo>
                  <a:pt x="4329213" y="22389"/>
                </a:lnTo>
                <a:lnTo>
                  <a:pt x="4290011" y="5857"/>
                </a:lnTo>
                <a:lnTo>
                  <a:pt x="424637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175493" y="5987922"/>
            <a:ext cx="23837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57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le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Ex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rcise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2508" y="1187196"/>
            <a:ext cx="3974591" cy="3657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7916" y="784098"/>
            <a:ext cx="2726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>
                <a:solidFill>
                  <a:srgbClr val="3E3E3E"/>
                </a:solidFill>
                <a:latin typeface="Arial"/>
                <a:cs typeface="Arial"/>
              </a:rPr>
              <a:t>Key</a:t>
            </a:r>
            <a:r>
              <a:rPr dirty="0" spc="-10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65">
                <a:solidFill>
                  <a:srgbClr val="3E3E3E"/>
                </a:solidFill>
                <a:latin typeface="Arial"/>
                <a:cs typeface="Arial"/>
              </a:rPr>
              <a:t>Takeaways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1906523"/>
            <a:ext cx="457200" cy="457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3276600"/>
            <a:ext cx="457200" cy="457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302252"/>
            <a:ext cx="457200" cy="45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85697" y="1883156"/>
            <a:ext cx="8529320" cy="4705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4100"/>
              </a:lnSpc>
              <a:spcBef>
                <a:spcPts val="95"/>
              </a:spcBef>
            </a:pP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measur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ce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calle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.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Ri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managemen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 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process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using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various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approaches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manage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all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aspects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6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risk.</a:t>
            </a:r>
            <a:endParaRPr sz="2200">
              <a:latin typeface="Lucida Sans Unicode"/>
              <a:cs typeface="Lucida Sans Unicode"/>
            </a:endParaRPr>
          </a:p>
          <a:p>
            <a:pPr algn="just" marL="12700">
              <a:lnSpc>
                <a:spcPct val="100000"/>
              </a:lnSpc>
              <a:spcBef>
                <a:spcPts val="2535"/>
              </a:spcBef>
            </a:pP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five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pha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ris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management.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Lucida Sans Unicode"/>
              <a:cs typeface="Lucida Sans Unicode"/>
            </a:endParaRPr>
          </a:p>
          <a:p>
            <a:pPr marL="12700" marR="1539240">
              <a:lnSpc>
                <a:spcPct val="100000"/>
              </a:lnSpc>
            </a:pP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Risk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factors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should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communicated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stakeholders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thr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ris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7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ste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s.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800">
              <a:latin typeface="Lucida Sans Unicode"/>
              <a:cs typeface="Lucida Sans Unicode"/>
            </a:endParaRPr>
          </a:p>
          <a:p>
            <a:pPr marL="12700" marR="621030">
              <a:lnSpc>
                <a:spcPct val="100200"/>
              </a:lnSpc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Disaster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Recovery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Plans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(DRPs)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describe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specific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procedures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follow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recover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system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site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working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state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disaster-level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event.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521452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8333740" marR="5080" indent="-2419350">
              <a:lnSpc>
                <a:spcPts val="3020"/>
              </a:lnSpc>
              <a:spcBef>
                <a:spcPts val="480"/>
              </a:spcBef>
            </a:pPr>
            <a:r>
              <a:rPr dirty="0">
                <a:latin typeface="Arial"/>
                <a:cs typeface="Arial"/>
              </a:rPr>
              <a:t>CompTIA</a:t>
            </a:r>
            <a:r>
              <a:rPr dirty="0" spc="-10">
                <a:latin typeface="Arial"/>
                <a:cs typeface="Arial"/>
              </a:rPr>
              <a:t> </a:t>
            </a:r>
            <a:r>
              <a:rPr dirty="0" spc="30">
                <a:latin typeface="Arial"/>
                <a:cs typeface="Arial"/>
              </a:rPr>
              <a:t>Security+</a:t>
            </a:r>
            <a:r>
              <a:rPr dirty="0" spc="-50">
                <a:latin typeface="Arial"/>
                <a:cs typeface="Arial"/>
              </a:rPr>
              <a:t> </a:t>
            </a:r>
            <a:r>
              <a:rPr dirty="0" spc="80">
                <a:latin typeface="Arial"/>
                <a:cs typeface="Arial"/>
              </a:rPr>
              <a:t>Certification</a:t>
            </a:r>
            <a:r>
              <a:rPr dirty="0" spc="-40">
                <a:latin typeface="Arial"/>
                <a:cs typeface="Arial"/>
              </a:rPr>
              <a:t> </a:t>
            </a:r>
            <a:r>
              <a:rPr dirty="0" spc="-35">
                <a:latin typeface="Arial"/>
                <a:cs typeface="Arial"/>
              </a:rPr>
              <a:t>-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50">
                <a:latin typeface="Arial"/>
                <a:cs typeface="Arial"/>
              </a:rPr>
              <a:t>SYO-601 </a:t>
            </a:r>
            <a:r>
              <a:rPr dirty="0" spc="-760">
                <a:latin typeface="Arial"/>
                <a:cs typeface="Arial"/>
              </a:rPr>
              <a:t> </a:t>
            </a:r>
            <a:r>
              <a:rPr dirty="0" spc="30">
                <a:latin typeface="Arial"/>
                <a:cs typeface="Arial"/>
              </a:rPr>
              <a:t>Exam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55">
                <a:latin typeface="Arial"/>
                <a:cs typeface="Arial"/>
              </a:rPr>
              <a:t>Training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0328" y="4258436"/>
            <a:ext cx="5829300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876425" marR="5080" indent="-1864360">
              <a:lnSpc>
                <a:spcPts val="3020"/>
              </a:lnSpc>
              <a:spcBef>
                <a:spcPts val="480"/>
              </a:spcBef>
            </a:pPr>
            <a:r>
              <a:rPr dirty="0" spc="105">
                <a:latin typeface="Arial"/>
                <a:cs typeface="Arial"/>
              </a:rPr>
              <a:t>Domain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0">
                <a:latin typeface="Arial"/>
                <a:cs typeface="Arial"/>
              </a:rPr>
              <a:t>5: </a:t>
            </a:r>
            <a:r>
              <a:rPr dirty="0" spc="45">
                <a:latin typeface="Arial"/>
                <a:cs typeface="Arial"/>
              </a:rPr>
              <a:t>Governance,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-20">
                <a:latin typeface="Arial"/>
                <a:cs typeface="Arial"/>
              </a:rPr>
              <a:t>Risk,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105">
                <a:latin typeface="Arial"/>
                <a:cs typeface="Arial"/>
              </a:rPr>
              <a:t>and </a:t>
            </a:r>
            <a:r>
              <a:rPr dirty="0" spc="-765">
                <a:latin typeface="Arial"/>
                <a:cs typeface="Arial"/>
              </a:rPr>
              <a:t> </a:t>
            </a:r>
            <a:r>
              <a:rPr dirty="0" spc="40">
                <a:latin typeface="Arial"/>
                <a:cs typeface="Arial"/>
              </a:rPr>
              <a:t>Compliance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9388" y="4258436"/>
            <a:ext cx="5632450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2002789" marR="5080" indent="-1990725">
              <a:lnSpc>
                <a:spcPts val="3020"/>
              </a:lnSpc>
              <a:spcBef>
                <a:spcPts val="480"/>
              </a:spcBef>
            </a:pPr>
            <a:r>
              <a:rPr dirty="0" spc="65">
                <a:latin typeface="Arial"/>
                <a:cs typeface="Arial"/>
              </a:rPr>
              <a:t>Summarizing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Risk</a:t>
            </a:r>
            <a:r>
              <a:rPr dirty="0" spc="-90">
                <a:latin typeface="Arial"/>
                <a:cs typeface="Arial"/>
              </a:rPr>
              <a:t> </a:t>
            </a:r>
            <a:r>
              <a:rPr dirty="0" spc="140">
                <a:latin typeface="Arial"/>
                <a:cs typeface="Arial"/>
              </a:rPr>
              <a:t>Management </a:t>
            </a:r>
            <a:r>
              <a:rPr dirty="0" spc="-76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Concepts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19803" y="4258436"/>
            <a:ext cx="5067300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643380" marR="5080" indent="-1631314">
              <a:lnSpc>
                <a:spcPts val="3020"/>
              </a:lnSpc>
              <a:spcBef>
                <a:spcPts val="480"/>
              </a:spcBef>
            </a:pPr>
            <a:r>
              <a:rPr dirty="0" spc="114">
                <a:latin typeface="Arial"/>
                <a:cs typeface="Arial"/>
              </a:rPr>
              <a:t>Implementing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 spc="40">
                <a:latin typeface="Arial"/>
                <a:cs typeface="Arial"/>
              </a:rPr>
              <a:t>Cybersecurity </a:t>
            </a:r>
            <a:r>
              <a:rPr dirty="0" spc="-765">
                <a:latin typeface="Arial"/>
                <a:cs typeface="Arial"/>
              </a:rPr>
              <a:t> </a:t>
            </a:r>
            <a:r>
              <a:rPr dirty="0" spc="10">
                <a:latin typeface="Arial"/>
                <a:cs typeface="Arial"/>
              </a:rPr>
              <a:t>Resilience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2278" y="784098"/>
            <a:ext cx="35388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dirty="0" spc="-114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5">
                <a:solidFill>
                  <a:srgbClr val="3E3E3E"/>
                </a:solidFill>
                <a:latin typeface="Arial"/>
                <a:cs typeface="Arial"/>
              </a:rPr>
              <a:t>Objectives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692" y="1187196"/>
            <a:ext cx="4820411" cy="365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7763" y="2254757"/>
            <a:ext cx="5782945" cy="1263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thi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lesson,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you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ll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abl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Lucida Sans Unicode"/>
              <a:cs typeface="Lucida Sans Unicode"/>
            </a:endParaRPr>
          </a:p>
          <a:p>
            <a:pPr algn="ctr" marR="544195">
              <a:lnSpc>
                <a:spcPct val="100000"/>
              </a:lnSpc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Analyze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du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dancy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str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7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1605" y="4356354"/>
            <a:ext cx="31216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Apply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str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7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es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3125723"/>
            <a:ext cx="457200" cy="457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299203"/>
            <a:ext cx="457200" cy="457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497067"/>
            <a:ext cx="457200" cy="457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11605" y="5553836"/>
            <a:ext cx="5913755" cy="1511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Implement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cybersecurity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resilience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strategies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Illustrate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configuration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management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6646164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79997" y="4258436"/>
            <a:ext cx="40957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0">
                <a:latin typeface="Arial"/>
                <a:cs typeface="Arial"/>
              </a:rPr>
              <a:t>Redundancy</a:t>
            </a:r>
            <a:r>
              <a:rPr dirty="0" spc="-110">
                <a:latin typeface="Arial"/>
                <a:cs typeface="Arial"/>
              </a:rPr>
              <a:t> </a:t>
            </a:r>
            <a:r>
              <a:rPr dirty="0" spc="50">
                <a:latin typeface="Arial"/>
                <a:cs typeface="Arial"/>
              </a:rPr>
              <a:t>Strategies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2419" y="306451"/>
            <a:ext cx="29311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High</a:t>
            </a:r>
            <a:r>
              <a:rPr dirty="0" spc="-8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75">
                <a:solidFill>
                  <a:srgbClr val="3E3E3E"/>
                </a:solidFill>
                <a:latin typeface="Arial"/>
                <a:cs typeface="Arial"/>
              </a:rPr>
              <a:t>Availability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0467" y="760476"/>
            <a:ext cx="4104132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47469" y="3443096"/>
            <a:ext cx="12563475" cy="1991360"/>
            <a:chOff x="1847469" y="3443096"/>
            <a:chExt cx="12563475" cy="1991360"/>
          </a:xfrm>
        </p:grpSpPr>
        <p:sp>
          <p:nvSpPr>
            <p:cNvPr id="5" name="object 5"/>
            <p:cNvSpPr/>
            <p:nvPr/>
          </p:nvSpPr>
          <p:spPr>
            <a:xfrm>
              <a:off x="1869186" y="3452621"/>
              <a:ext cx="5721350" cy="807720"/>
            </a:xfrm>
            <a:custGeom>
              <a:avLst/>
              <a:gdLst/>
              <a:ahLst/>
              <a:cxnLst/>
              <a:rect l="l" t="t" r="r" b="b"/>
              <a:pathLst>
                <a:path w="5721350" h="807720">
                  <a:moveTo>
                    <a:pt x="5586475" y="0"/>
                  </a:moveTo>
                  <a:lnTo>
                    <a:pt x="134619" y="0"/>
                  </a:lnTo>
                  <a:lnTo>
                    <a:pt x="92090" y="6868"/>
                  </a:lnTo>
                  <a:lnTo>
                    <a:pt x="55138" y="25989"/>
                  </a:lnTo>
                  <a:lnTo>
                    <a:pt x="25989" y="55138"/>
                  </a:lnTo>
                  <a:lnTo>
                    <a:pt x="6868" y="92090"/>
                  </a:lnTo>
                  <a:lnTo>
                    <a:pt x="0" y="134619"/>
                  </a:lnTo>
                  <a:lnTo>
                    <a:pt x="0" y="807719"/>
                  </a:lnTo>
                  <a:lnTo>
                    <a:pt x="5721095" y="807719"/>
                  </a:lnTo>
                  <a:lnTo>
                    <a:pt x="5721095" y="134619"/>
                  </a:lnTo>
                  <a:lnTo>
                    <a:pt x="5714227" y="92090"/>
                  </a:lnTo>
                  <a:lnTo>
                    <a:pt x="5695106" y="55138"/>
                  </a:lnTo>
                  <a:lnTo>
                    <a:pt x="5665957" y="25989"/>
                  </a:lnTo>
                  <a:lnTo>
                    <a:pt x="5629005" y="6868"/>
                  </a:lnTo>
                  <a:lnTo>
                    <a:pt x="5586475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69186" y="3452621"/>
              <a:ext cx="5721350" cy="807720"/>
            </a:xfrm>
            <a:custGeom>
              <a:avLst/>
              <a:gdLst/>
              <a:ahLst/>
              <a:cxnLst/>
              <a:rect l="l" t="t" r="r" b="b"/>
              <a:pathLst>
                <a:path w="5721350" h="807720">
                  <a:moveTo>
                    <a:pt x="134619" y="0"/>
                  </a:moveTo>
                  <a:lnTo>
                    <a:pt x="5586475" y="0"/>
                  </a:lnTo>
                  <a:lnTo>
                    <a:pt x="5629005" y="6868"/>
                  </a:lnTo>
                  <a:lnTo>
                    <a:pt x="5665957" y="25989"/>
                  </a:lnTo>
                  <a:lnTo>
                    <a:pt x="5695106" y="55138"/>
                  </a:lnTo>
                  <a:lnTo>
                    <a:pt x="5714227" y="92090"/>
                  </a:lnTo>
                  <a:lnTo>
                    <a:pt x="5721095" y="134619"/>
                  </a:lnTo>
                  <a:lnTo>
                    <a:pt x="5721095" y="807719"/>
                  </a:lnTo>
                  <a:lnTo>
                    <a:pt x="0" y="807719"/>
                  </a:lnTo>
                  <a:lnTo>
                    <a:pt x="0" y="134619"/>
                  </a:lnTo>
                  <a:lnTo>
                    <a:pt x="6868" y="92090"/>
                  </a:lnTo>
                  <a:lnTo>
                    <a:pt x="25989" y="55138"/>
                  </a:lnTo>
                  <a:lnTo>
                    <a:pt x="55138" y="25989"/>
                  </a:lnTo>
                  <a:lnTo>
                    <a:pt x="92090" y="6868"/>
                  </a:lnTo>
                  <a:lnTo>
                    <a:pt x="134619" y="0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56994" y="4118609"/>
              <a:ext cx="12544425" cy="1306195"/>
            </a:xfrm>
            <a:custGeom>
              <a:avLst/>
              <a:gdLst/>
              <a:ahLst/>
              <a:cxnLst/>
              <a:rect l="l" t="t" r="r" b="b"/>
              <a:pathLst>
                <a:path w="12544425" h="1306195">
                  <a:moveTo>
                    <a:pt x="12436729" y="0"/>
                  </a:moveTo>
                  <a:lnTo>
                    <a:pt x="107314" y="0"/>
                  </a:lnTo>
                  <a:lnTo>
                    <a:pt x="65526" y="8427"/>
                  </a:lnTo>
                  <a:lnTo>
                    <a:pt x="31416" y="31416"/>
                  </a:lnTo>
                  <a:lnTo>
                    <a:pt x="8427" y="65526"/>
                  </a:lnTo>
                  <a:lnTo>
                    <a:pt x="0" y="107314"/>
                  </a:lnTo>
                  <a:lnTo>
                    <a:pt x="0" y="1198752"/>
                  </a:lnTo>
                  <a:lnTo>
                    <a:pt x="8427" y="1240541"/>
                  </a:lnTo>
                  <a:lnTo>
                    <a:pt x="31416" y="1274651"/>
                  </a:lnTo>
                  <a:lnTo>
                    <a:pt x="65526" y="1297640"/>
                  </a:lnTo>
                  <a:lnTo>
                    <a:pt x="107314" y="1306067"/>
                  </a:lnTo>
                  <a:lnTo>
                    <a:pt x="12436729" y="1306067"/>
                  </a:lnTo>
                  <a:lnTo>
                    <a:pt x="12478517" y="1297640"/>
                  </a:lnTo>
                  <a:lnTo>
                    <a:pt x="12512627" y="1274651"/>
                  </a:lnTo>
                  <a:lnTo>
                    <a:pt x="12535616" y="1240541"/>
                  </a:lnTo>
                  <a:lnTo>
                    <a:pt x="12544044" y="1198752"/>
                  </a:lnTo>
                  <a:lnTo>
                    <a:pt x="12544044" y="107314"/>
                  </a:lnTo>
                  <a:lnTo>
                    <a:pt x="12535616" y="65526"/>
                  </a:lnTo>
                  <a:lnTo>
                    <a:pt x="12512627" y="31416"/>
                  </a:lnTo>
                  <a:lnTo>
                    <a:pt x="12478517" y="8427"/>
                  </a:lnTo>
                  <a:lnTo>
                    <a:pt x="12436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56994" y="4118609"/>
              <a:ext cx="12544425" cy="1306195"/>
            </a:xfrm>
            <a:custGeom>
              <a:avLst/>
              <a:gdLst/>
              <a:ahLst/>
              <a:cxnLst/>
              <a:rect l="l" t="t" r="r" b="b"/>
              <a:pathLst>
                <a:path w="12544425" h="1306195">
                  <a:moveTo>
                    <a:pt x="0" y="107314"/>
                  </a:moveTo>
                  <a:lnTo>
                    <a:pt x="8427" y="65526"/>
                  </a:lnTo>
                  <a:lnTo>
                    <a:pt x="31416" y="31416"/>
                  </a:lnTo>
                  <a:lnTo>
                    <a:pt x="65526" y="8427"/>
                  </a:lnTo>
                  <a:lnTo>
                    <a:pt x="107314" y="0"/>
                  </a:lnTo>
                  <a:lnTo>
                    <a:pt x="12436729" y="0"/>
                  </a:lnTo>
                  <a:lnTo>
                    <a:pt x="12478517" y="8427"/>
                  </a:lnTo>
                  <a:lnTo>
                    <a:pt x="12512627" y="31416"/>
                  </a:lnTo>
                  <a:lnTo>
                    <a:pt x="12535616" y="65526"/>
                  </a:lnTo>
                  <a:lnTo>
                    <a:pt x="12544044" y="107314"/>
                  </a:lnTo>
                  <a:lnTo>
                    <a:pt x="12544044" y="1198752"/>
                  </a:lnTo>
                  <a:lnTo>
                    <a:pt x="12535616" y="1240541"/>
                  </a:lnTo>
                  <a:lnTo>
                    <a:pt x="12512627" y="1274651"/>
                  </a:lnTo>
                  <a:lnTo>
                    <a:pt x="12478517" y="1297640"/>
                  </a:lnTo>
                  <a:lnTo>
                    <a:pt x="12436729" y="1306067"/>
                  </a:lnTo>
                  <a:lnTo>
                    <a:pt x="107314" y="1306067"/>
                  </a:lnTo>
                  <a:lnTo>
                    <a:pt x="65526" y="1297640"/>
                  </a:lnTo>
                  <a:lnTo>
                    <a:pt x="31416" y="1274651"/>
                  </a:lnTo>
                  <a:lnTo>
                    <a:pt x="8427" y="1240541"/>
                  </a:lnTo>
                  <a:lnTo>
                    <a:pt x="0" y="1198752"/>
                  </a:lnTo>
                  <a:lnTo>
                    <a:pt x="0" y="107314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52320" y="1754772"/>
            <a:ext cx="11977370" cy="3024505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 marL="128905">
              <a:lnSpc>
                <a:spcPct val="100000"/>
              </a:lnSpc>
              <a:spcBef>
                <a:spcPts val="1475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High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availability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most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significant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characteristics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robust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system.</a:t>
            </a:r>
            <a:endParaRPr sz="2200">
              <a:latin typeface="Lucida Sans Unicode"/>
              <a:cs typeface="Lucida Sans Unicode"/>
            </a:endParaRPr>
          </a:p>
          <a:p>
            <a:pPr algn="ctr" marL="205740">
              <a:lnSpc>
                <a:spcPct val="100000"/>
              </a:lnSpc>
              <a:spcBef>
                <a:spcPts val="1380"/>
              </a:spcBef>
            </a:pP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few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port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rm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e: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Availability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55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B4043"/>
                </a:solidFill>
                <a:latin typeface="Lucida Sans Unicode"/>
                <a:cs typeface="Lucida Sans Unicode"/>
              </a:rPr>
              <a:t>Online</a:t>
            </a:r>
            <a:r>
              <a:rPr dirty="0" sz="2200" spc="-9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B4043"/>
                </a:solidFill>
                <a:latin typeface="Lucida Sans Unicode"/>
                <a:cs typeface="Lucida Sans Unicode"/>
              </a:rPr>
              <a:t>duration</a:t>
            </a:r>
            <a:r>
              <a:rPr dirty="0" sz="2200" spc="-10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B4043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B4043"/>
                </a:solidFill>
                <a:latin typeface="Lucida Sans Unicode"/>
                <a:cs typeface="Lucida Sans Unicode"/>
              </a:rPr>
              <a:t>system</a:t>
            </a:r>
            <a:r>
              <a:rPr dirty="0" sz="2200" spc="-10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B4043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1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B4043"/>
                </a:solidFill>
                <a:latin typeface="Lucida Sans Unicode"/>
                <a:cs typeface="Lucida Sans Unicode"/>
              </a:rPr>
              <a:t>percentages,</a:t>
            </a:r>
            <a:r>
              <a:rPr dirty="0" sz="2200" spc="-9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measured</a:t>
            </a:r>
            <a:r>
              <a:rPr dirty="0" sz="2200" spc="-8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B4043"/>
                </a:solidFill>
                <a:latin typeface="Lucida Sans Unicode"/>
                <a:cs typeface="Lucida Sans Unicode"/>
              </a:rPr>
              <a:t>over</a:t>
            </a:r>
            <a:r>
              <a:rPr dirty="0" sz="2200" spc="-12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B4043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B4043"/>
                </a:solidFill>
                <a:latin typeface="Lucida Sans Unicode"/>
                <a:cs typeface="Lucida Sans Unicode"/>
              </a:rPr>
              <a:t>set</a:t>
            </a:r>
            <a:r>
              <a:rPr dirty="0" sz="2200" spc="-114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B4043"/>
                </a:solidFill>
                <a:latin typeface="Lucida Sans Unicode"/>
                <a:cs typeface="Lucida Sans Unicode"/>
              </a:rPr>
              <a:t>period,</a:t>
            </a:r>
            <a:r>
              <a:rPr dirty="0" sz="2200" spc="-10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B4043"/>
                </a:solidFill>
                <a:latin typeface="Lucida Sans Unicode"/>
                <a:cs typeface="Lucida Sans Unicode"/>
              </a:rPr>
              <a:t>usually</a:t>
            </a:r>
            <a:r>
              <a:rPr dirty="0" sz="2200" spc="-7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B4043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B4043"/>
                </a:solidFill>
                <a:latin typeface="Lucida Sans Unicode"/>
                <a:cs typeface="Lucida Sans Unicode"/>
              </a:rPr>
              <a:t>year.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47469" y="5556884"/>
            <a:ext cx="12563475" cy="1786889"/>
            <a:chOff x="1847469" y="5556884"/>
            <a:chExt cx="12563475" cy="1786889"/>
          </a:xfrm>
        </p:grpSpPr>
        <p:sp>
          <p:nvSpPr>
            <p:cNvPr id="11" name="object 11"/>
            <p:cNvSpPr/>
            <p:nvPr/>
          </p:nvSpPr>
          <p:spPr>
            <a:xfrm>
              <a:off x="1869186" y="5566409"/>
              <a:ext cx="5721350" cy="706120"/>
            </a:xfrm>
            <a:custGeom>
              <a:avLst/>
              <a:gdLst/>
              <a:ahLst/>
              <a:cxnLst/>
              <a:rect l="l" t="t" r="r" b="b"/>
              <a:pathLst>
                <a:path w="5721350" h="706120">
                  <a:moveTo>
                    <a:pt x="5603494" y="0"/>
                  </a:moveTo>
                  <a:lnTo>
                    <a:pt x="117601" y="0"/>
                  </a:lnTo>
                  <a:lnTo>
                    <a:pt x="71848" y="9249"/>
                  </a:lnTo>
                  <a:lnTo>
                    <a:pt x="34464" y="34464"/>
                  </a:lnTo>
                  <a:lnTo>
                    <a:pt x="9249" y="71848"/>
                  </a:lnTo>
                  <a:lnTo>
                    <a:pt x="0" y="117601"/>
                  </a:lnTo>
                  <a:lnTo>
                    <a:pt x="0" y="705612"/>
                  </a:lnTo>
                  <a:lnTo>
                    <a:pt x="5721095" y="705612"/>
                  </a:lnTo>
                  <a:lnTo>
                    <a:pt x="5721095" y="117601"/>
                  </a:lnTo>
                  <a:lnTo>
                    <a:pt x="5711846" y="71848"/>
                  </a:lnTo>
                  <a:lnTo>
                    <a:pt x="5686631" y="34464"/>
                  </a:lnTo>
                  <a:lnTo>
                    <a:pt x="5649247" y="9249"/>
                  </a:lnTo>
                  <a:lnTo>
                    <a:pt x="5603494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69186" y="5566409"/>
              <a:ext cx="5721350" cy="706120"/>
            </a:xfrm>
            <a:custGeom>
              <a:avLst/>
              <a:gdLst/>
              <a:ahLst/>
              <a:cxnLst/>
              <a:rect l="l" t="t" r="r" b="b"/>
              <a:pathLst>
                <a:path w="5721350" h="706120">
                  <a:moveTo>
                    <a:pt x="117601" y="0"/>
                  </a:moveTo>
                  <a:lnTo>
                    <a:pt x="5603494" y="0"/>
                  </a:lnTo>
                  <a:lnTo>
                    <a:pt x="5649247" y="9249"/>
                  </a:lnTo>
                  <a:lnTo>
                    <a:pt x="5686631" y="34464"/>
                  </a:lnTo>
                  <a:lnTo>
                    <a:pt x="5711846" y="71848"/>
                  </a:lnTo>
                  <a:lnTo>
                    <a:pt x="5721095" y="117601"/>
                  </a:lnTo>
                  <a:lnTo>
                    <a:pt x="5721095" y="705612"/>
                  </a:lnTo>
                  <a:lnTo>
                    <a:pt x="0" y="705612"/>
                  </a:lnTo>
                  <a:lnTo>
                    <a:pt x="0" y="117601"/>
                  </a:lnTo>
                  <a:lnTo>
                    <a:pt x="9249" y="71848"/>
                  </a:lnTo>
                  <a:lnTo>
                    <a:pt x="34464" y="34464"/>
                  </a:lnTo>
                  <a:lnTo>
                    <a:pt x="71848" y="9249"/>
                  </a:lnTo>
                  <a:lnTo>
                    <a:pt x="117601" y="0"/>
                  </a:lnTo>
                  <a:close/>
                </a:path>
              </a:pathLst>
            </a:custGeom>
            <a:ln w="19050">
              <a:solidFill>
                <a:srgbClr val="D56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6994" y="6115049"/>
              <a:ext cx="12544425" cy="1219200"/>
            </a:xfrm>
            <a:custGeom>
              <a:avLst/>
              <a:gdLst/>
              <a:ahLst/>
              <a:cxnLst/>
              <a:rect l="l" t="t" r="r" b="b"/>
              <a:pathLst>
                <a:path w="12544425" h="1219200">
                  <a:moveTo>
                    <a:pt x="12443841" y="0"/>
                  </a:moveTo>
                  <a:lnTo>
                    <a:pt x="100203" y="0"/>
                  </a:lnTo>
                  <a:lnTo>
                    <a:pt x="61186" y="7870"/>
                  </a:lnTo>
                  <a:lnTo>
                    <a:pt x="29337" y="29337"/>
                  </a:lnTo>
                  <a:lnTo>
                    <a:pt x="7870" y="61186"/>
                  </a:lnTo>
                  <a:lnTo>
                    <a:pt x="0" y="100202"/>
                  </a:lnTo>
                  <a:lnTo>
                    <a:pt x="0" y="1118997"/>
                  </a:lnTo>
                  <a:lnTo>
                    <a:pt x="7870" y="1158013"/>
                  </a:lnTo>
                  <a:lnTo>
                    <a:pt x="29337" y="1189863"/>
                  </a:lnTo>
                  <a:lnTo>
                    <a:pt x="61186" y="1211329"/>
                  </a:lnTo>
                  <a:lnTo>
                    <a:pt x="100203" y="1219200"/>
                  </a:lnTo>
                  <a:lnTo>
                    <a:pt x="12443841" y="1219200"/>
                  </a:lnTo>
                  <a:lnTo>
                    <a:pt x="12482857" y="1211329"/>
                  </a:lnTo>
                  <a:lnTo>
                    <a:pt x="12514707" y="1189863"/>
                  </a:lnTo>
                  <a:lnTo>
                    <a:pt x="12536173" y="1158013"/>
                  </a:lnTo>
                  <a:lnTo>
                    <a:pt x="12544044" y="1118997"/>
                  </a:lnTo>
                  <a:lnTo>
                    <a:pt x="12544044" y="100202"/>
                  </a:lnTo>
                  <a:lnTo>
                    <a:pt x="12536173" y="61186"/>
                  </a:lnTo>
                  <a:lnTo>
                    <a:pt x="12514707" y="29337"/>
                  </a:lnTo>
                  <a:lnTo>
                    <a:pt x="12482857" y="7870"/>
                  </a:lnTo>
                  <a:lnTo>
                    <a:pt x="12443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6994" y="6115049"/>
              <a:ext cx="12544425" cy="1219200"/>
            </a:xfrm>
            <a:custGeom>
              <a:avLst/>
              <a:gdLst/>
              <a:ahLst/>
              <a:cxnLst/>
              <a:rect l="l" t="t" r="r" b="b"/>
              <a:pathLst>
                <a:path w="12544425" h="1219200">
                  <a:moveTo>
                    <a:pt x="0" y="100202"/>
                  </a:moveTo>
                  <a:lnTo>
                    <a:pt x="7870" y="61186"/>
                  </a:lnTo>
                  <a:lnTo>
                    <a:pt x="29337" y="29337"/>
                  </a:lnTo>
                  <a:lnTo>
                    <a:pt x="61186" y="7870"/>
                  </a:lnTo>
                  <a:lnTo>
                    <a:pt x="100203" y="0"/>
                  </a:lnTo>
                  <a:lnTo>
                    <a:pt x="12443841" y="0"/>
                  </a:lnTo>
                  <a:lnTo>
                    <a:pt x="12482857" y="7870"/>
                  </a:lnTo>
                  <a:lnTo>
                    <a:pt x="12514707" y="29337"/>
                  </a:lnTo>
                  <a:lnTo>
                    <a:pt x="12536173" y="61186"/>
                  </a:lnTo>
                  <a:lnTo>
                    <a:pt x="12544044" y="100202"/>
                  </a:lnTo>
                  <a:lnTo>
                    <a:pt x="12544044" y="1118997"/>
                  </a:lnTo>
                  <a:lnTo>
                    <a:pt x="12536173" y="1158013"/>
                  </a:lnTo>
                  <a:lnTo>
                    <a:pt x="12514707" y="1189863"/>
                  </a:lnTo>
                  <a:lnTo>
                    <a:pt x="12482857" y="1211329"/>
                  </a:lnTo>
                  <a:lnTo>
                    <a:pt x="12443841" y="1219200"/>
                  </a:lnTo>
                  <a:lnTo>
                    <a:pt x="100203" y="1219200"/>
                  </a:lnTo>
                  <a:lnTo>
                    <a:pt x="61186" y="1211329"/>
                  </a:lnTo>
                  <a:lnTo>
                    <a:pt x="29337" y="1189863"/>
                  </a:lnTo>
                  <a:lnTo>
                    <a:pt x="7870" y="1158013"/>
                  </a:lnTo>
                  <a:lnTo>
                    <a:pt x="0" y="1118997"/>
                  </a:lnTo>
                  <a:lnTo>
                    <a:pt x="0" y="100202"/>
                  </a:lnTo>
                  <a:close/>
                </a:path>
              </a:pathLst>
            </a:custGeom>
            <a:ln w="19050">
              <a:solidFill>
                <a:srgbClr val="D56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032507" y="5672150"/>
            <a:ext cx="11576685" cy="1111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Downtime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Lucida Sans Unicode"/>
              <a:cs typeface="Lucida Sans Unicode"/>
            </a:endParaRPr>
          </a:p>
          <a:p>
            <a:pPr marL="437515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37515" algn="l"/>
                <a:tab pos="438150" algn="l"/>
              </a:tabLst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Total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amount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time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system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unavailable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corollary</a:t>
            </a:r>
            <a:r>
              <a:rPr dirty="0" sz="2200" spc="229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availability.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2419" y="306451"/>
            <a:ext cx="29311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High</a:t>
            </a:r>
            <a:r>
              <a:rPr dirty="0" spc="-8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75">
                <a:solidFill>
                  <a:srgbClr val="3E3E3E"/>
                </a:solidFill>
                <a:latin typeface="Arial"/>
                <a:cs typeface="Arial"/>
              </a:rPr>
              <a:t>Availability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0467" y="760476"/>
            <a:ext cx="4104132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09796" y="1930145"/>
            <a:ext cx="87922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factors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associated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availability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downtime: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80257" y="3202939"/>
            <a:ext cx="2523490" cy="4551680"/>
            <a:chOff x="3080257" y="3202939"/>
            <a:chExt cx="2523490" cy="4551680"/>
          </a:xfrm>
        </p:grpSpPr>
        <p:sp>
          <p:nvSpPr>
            <p:cNvPr id="6" name="object 6"/>
            <p:cNvSpPr/>
            <p:nvPr/>
          </p:nvSpPr>
          <p:spPr>
            <a:xfrm>
              <a:off x="3080257" y="3202939"/>
              <a:ext cx="2290445" cy="4551680"/>
            </a:xfrm>
            <a:custGeom>
              <a:avLst/>
              <a:gdLst/>
              <a:ahLst/>
              <a:cxnLst/>
              <a:rect l="l" t="t" r="r" b="b"/>
              <a:pathLst>
                <a:path w="2290445" h="4551680">
                  <a:moveTo>
                    <a:pt x="72136" y="4408932"/>
                  </a:moveTo>
                  <a:lnTo>
                    <a:pt x="44529" y="4415256"/>
                  </a:lnTo>
                  <a:lnTo>
                    <a:pt x="22256" y="4431141"/>
                  </a:lnTo>
                  <a:lnTo>
                    <a:pt x="7556" y="4454241"/>
                  </a:lnTo>
                  <a:lnTo>
                    <a:pt x="2667" y="4482211"/>
                  </a:lnTo>
                  <a:lnTo>
                    <a:pt x="8991" y="4509817"/>
                  </a:lnTo>
                  <a:lnTo>
                    <a:pt x="24876" y="4532090"/>
                  </a:lnTo>
                  <a:lnTo>
                    <a:pt x="47976" y="4546790"/>
                  </a:lnTo>
                  <a:lnTo>
                    <a:pt x="75946" y="4551680"/>
                  </a:lnTo>
                  <a:lnTo>
                    <a:pt x="103552" y="4545355"/>
                  </a:lnTo>
                  <a:lnTo>
                    <a:pt x="125825" y="4529470"/>
                  </a:lnTo>
                  <a:lnTo>
                    <a:pt x="140525" y="4506370"/>
                  </a:lnTo>
                  <a:lnTo>
                    <a:pt x="142595" y="4494530"/>
                  </a:lnTo>
                  <a:lnTo>
                    <a:pt x="74422" y="4494530"/>
                  </a:lnTo>
                  <a:lnTo>
                    <a:pt x="73660" y="4466082"/>
                  </a:lnTo>
                  <a:lnTo>
                    <a:pt x="142185" y="4464305"/>
                  </a:lnTo>
                  <a:lnTo>
                    <a:pt x="139090" y="4450794"/>
                  </a:lnTo>
                  <a:lnTo>
                    <a:pt x="123205" y="4428521"/>
                  </a:lnTo>
                  <a:lnTo>
                    <a:pt x="100105" y="4413821"/>
                  </a:lnTo>
                  <a:lnTo>
                    <a:pt x="72136" y="4408932"/>
                  </a:lnTo>
                  <a:close/>
                </a:path>
                <a:path w="2290445" h="4551680">
                  <a:moveTo>
                    <a:pt x="142185" y="4464305"/>
                  </a:moveTo>
                  <a:lnTo>
                    <a:pt x="73660" y="4466082"/>
                  </a:lnTo>
                  <a:lnTo>
                    <a:pt x="74422" y="4494530"/>
                  </a:lnTo>
                  <a:lnTo>
                    <a:pt x="142902" y="4492776"/>
                  </a:lnTo>
                  <a:lnTo>
                    <a:pt x="145415" y="4478401"/>
                  </a:lnTo>
                  <a:lnTo>
                    <a:pt x="142185" y="4464305"/>
                  </a:lnTo>
                  <a:close/>
                </a:path>
                <a:path w="2290445" h="4551680">
                  <a:moveTo>
                    <a:pt x="142902" y="4492776"/>
                  </a:moveTo>
                  <a:lnTo>
                    <a:pt x="74422" y="4494530"/>
                  </a:lnTo>
                  <a:lnTo>
                    <a:pt x="142595" y="4494530"/>
                  </a:lnTo>
                  <a:lnTo>
                    <a:pt x="142902" y="4492776"/>
                  </a:lnTo>
                  <a:close/>
                </a:path>
                <a:path w="2290445" h="4551680">
                  <a:moveTo>
                    <a:pt x="140239" y="58837"/>
                  </a:moveTo>
                  <a:lnTo>
                    <a:pt x="142748" y="73151"/>
                  </a:lnTo>
                  <a:lnTo>
                    <a:pt x="139502" y="87362"/>
                  </a:lnTo>
                  <a:lnTo>
                    <a:pt x="184404" y="88519"/>
                  </a:lnTo>
                  <a:lnTo>
                    <a:pt x="295656" y="96900"/>
                  </a:lnTo>
                  <a:lnTo>
                    <a:pt x="405256" y="110998"/>
                  </a:lnTo>
                  <a:lnTo>
                    <a:pt x="513206" y="130175"/>
                  </a:lnTo>
                  <a:lnTo>
                    <a:pt x="619125" y="154686"/>
                  </a:lnTo>
                  <a:lnTo>
                    <a:pt x="723138" y="184276"/>
                  </a:lnTo>
                  <a:lnTo>
                    <a:pt x="824865" y="218694"/>
                  </a:lnTo>
                  <a:lnTo>
                    <a:pt x="924179" y="257937"/>
                  </a:lnTo>
                  <a:lnTo>
                    <a:pt x="1021207" y="301751"/>
                  </a:lnTo>
                  <a:lnTo>
                    <a:pt x="1115695" y="350138"/>
                  </a:lnTo>
                  <a:lnTo>
                    <a:pt x="1207389" y="402971"/>
                  </a:lnTo>
                  <a:lnTo>
                    <a:pt x="1296162" y="459867"/>
                  </a:lnTo>
                  <a:lnTo>
                    <a:pt x="1382141" y="520954"/>
                  </a:lnTo>
                  <a:lnTo>
                    <a:pt x="1464818" y="585977"/>
                  </a:lnTo>
                  <a:lnTo>
                    <a:pt x="1544320" y="654812"/>
                  </a:lnTo>
                  <a:lnTo>
                    <a:pt x="1620393" y="727456"/>
                  </a:lnTo>
                  <a:lnTo>
                    <a:pt x="1692909" y="803529"/>
                  </a:lnTo>
                  <a:lnTo>
                    <a:pt x="1761617" y="882904"/>
                  </a:lnTo>
                  <a:lnTo>
                    <a:pt x="1826641" y="965708"/>
                  </a:lnTo>
                  <a:lnTo>
                    <a:pt x="1887728" y="1051560"/>
                  </a:lnTo>
                  <a:lnTo>
                    <a:pt x="1944751" y="1140460"/>
                  </a:lnTo>
                  <a:lnTo>
                    <a:pt x="1997456" y="1232154"/>
                  </a:lnTo>
                  <a:lnTo>
                    <a:pt x="2045716" y="1326642"/>
                  </a:lnTo>
                  <a:lnTo>
                    <a:pt x="2089531" y="1423670"/>
                  </a:lnTo>
                  <a:lnTo>
                    <a:pt x="2128774" y="1523111"/>
                  </a:lnTo>
                  <a:lnTo>
                    <a:pt x="2163191" y="1624964"/>
                  </a:lnTo>
                  <a:lnTo>
                    <a:pt x="2192655" y="1728851"/>
                  </a:lnTo>
                  <a:lnTo>
                    <a:pt x="2217166" y="1834769"/>
                  </a:lnTo>
                  <a:lnTo>
                    <a:pt x="2236343" y="1942592"/>
                  </a:lnTo>
                  <a:lnTo>
                    <a:pt x="2250313" y="2052320"/>
                  </a:lnTo>
                  <a:lnTo>
                    <a:pt x="2258695" y="2163445"/>
                  </a:lnTo>
                  <a:lnTo>
                    <a:pt x="2261616" y="2276221"/>
                  </a:lnTo>
                  <a:lnTo>
                    <a:pt x="2258695" y="2388870"/>
                  </a:lnTo>
                  <a:lnTo>
                    <a:pt x="2250313" y="2499995"/>
                  </a:lnTo>
                  <a:lnTo>
                    <a:pt x="2236343" y="2609469"/>
                  </a:lnTo>
                  <a:lnTo>
                    <a:pt x="2217039" y="2717292"/>
                  </a:lnTo>
                  <a:lnTo>
                    <a:pt x="2192655" y="2823210"/>
                  </a:lnTo>
                  <a:lnTo>
                    <a:pt x="2163191" y="2926969"/>
                  </a:lnTo>
                  <a:lnTo>
                    <a:pt x="2128774" y="3028696"/>
                  </a:lnTo>
                  <a:lnTo>
                    <a:pt x="2089531" y="3128010"/>
                  </a:lnTo>
                  <a:lnTo>
                    <a:pt x="2045716" y="3225038"/>
                  </a:lnTo>
                  <a:lnTo>
                    <a:pt x="1997456" y="3319399"/>
                  </a:lnTo>
                  <a:lnTo>
                    <a:pt x="1944878" y="3411093"/>
                  </a:lnTo>
                  <a:lnTo>
                    <a:pt x="1887982" y="3499866"/>
                  </a:lnTo>
                  <a:lnTo>
                    <a:pt x="1826895" y="3585718"/>
                  </a:lnTo>
                  <a:lnTo>
                    <a:pt x="1761997" y="3668395"/>
                  </a:lnTo>
                  <a:lnTo>
                    <a:pt x="1693291" y="3747770"/>
                  </a:lnTo>
                  <a:lnTo>
                    <a:pt x="1620774" y="3823843"/>
                  </a:lnTo>
                  <a:lnTo>
                    <a:pt x="1544828" y="3896360"/>
                  </a:lnTo>
                  <a:lnTo>
                    <a:pt x="1465453" y="3965321"/>
                  </a:lnTo>
                  <a:lnTo>
                    <a:pt x="1382776" y="4030218"/>
                  </a:lnTo>
                  <a:lnTo>
                    <a:pt x="1297051" y="4091304"/>
                  </a:lnTo>
                  <a:lnTo>
                    <a:pt x="1208278" y="4148201"/>
                  </a:lnTo>
                  <a:lnTo>
                    <a:pt x="1116711" y="4201033"/>
                  </a:lnTo>
                  <a:lnTo>
                    <a:pt x="1022350" y="4249420"/>
                  </a:lnTo>
                  <a:lnTo>
                    <a:pt x="925449" y="4293235"/>
                  </a:lnTo>
                  <a:lnTo>
                    <a:pt x="826007" y="4332478"/>
                  </a:lnTo>
                  <a:lnTo>
                    <a:pt x="724407" y="4367022"/>
                  </a:lnTo>
                  <a:lnTo>
                    <a:pt x="620521" y="4396613"/>
                  </a:lnTo>
                  <a:lnTo>
                    <a:pt x="514731" y="4421124"/>
                  </a:lnTo>
                  <a:lnTo>
                    <a:pt x="407034" y="4440555"/>
                  </a:lnTo>
                  <a:lnTo>
                    <a:pt x="297433" y="4454525"/>
                  </a:lnTo>
                  <a:lnTo>
                    <a:pt x="186308" y="4463161"/>
                  </a:lnTo>
                  <a:lnTo>
                    <a:pt x="142185" y="4464305"/>
                  </a:lnTo>
                  <a:lnTo>
                    <a:pt x="145415" y="4478401"/>
                  </a:lnTo>
                  <a:lnTo>
                    <a:pt x="142902" y="4492776"/>
                  </a:lnTo>
                  <a:lnTo>
                    <a:pt x="188468" y="4491609"/>
                  </a:lnTo>
                  <a:lnTo>
                    <a:pt x="300990" y="4482846"/>
                  </a:lnTo>
                  <a:lnTo>
                    <a:pt x="411988" y="4468622"/>
                  </a:lnTo>
                  <a:lnTo>
                    <a:pt x="521081" y="4448937"/>
                  </a:lnTo>
                  <a:lnTo>
                    <a:pt x="628395" y="4424172"/>
                  </a:lnTo>
                  <a:lnTo>
                    <a:pt x="733552" y="4394073"/>
                  </a:lnTo>
                  <a:lnTo>
                    <a:pt x="836549" y="4359148"/>
                  </a:lnTo>
                  <a:lnTo>
                    <a:pt x="937132" y="4319270"/>
                  </a:lnTo>
                  <a:lnTo>
                    <a:pt x="1035304" y="4274820"/>
                  </a:lnTo>
                  <a:lnTo>
                    <a:pt x="1130934" y="4225798"/>
                  </a:lnTo>
                  <a:lnTo>
                    <a:pt x="1223771" y="4172330"/>
                  </a:lnTo>
                  <a:lnTo>
                    <a:pt x="1313561" y="4114546"/>
                  </a:lnTo>
                  <a:lnTo>
                    <a:pt x="1400429" y="4052697"/>
                  </a:lnTo>
                  <a:lnTo>
                    <a:pt x="1484121" y="3986784"/>
                  </a:lnTo>
                  <a:lnTo>
                    <a:pt x="1564513" y="3917061"/>
                  </a:lnTo>
                  <a:lnTo>
                    <a:pt x="1641475" y="3843654"/>
                  </a:lnTo>
                  <a:lnTo>
                    <a:pt x="1714881" y="3766566"/>
                  </a:lnTo>
                  <a:lnTo>
                    <a:pt x="1784477" y="3686048"/>
                  </a:lnTo>
                  <a:lnTo>
                    <a:pt x="1850136" y="3602228"/>
                  </a:lnTo>
                  <a:lnTo>
                    <a:pt x="1911984" y="3515360"/>
                  </a:lnTo>
                  <a:lnTo>
                    <a:pt x="1969643" y="3425317"/>
                  </a:lnTo>
                  <a:lnTo>
                    <a:pt x="2022856" y="3332353"/>
                  </a:lnTo>
                  <a:lnTo>
                    <a:pt x="2071751" y="3236849"/>
                  </a:lnTo>
                  <a:lnTo>
                    <a:pt x="2116201" y="3138551"/>
                  </a:lnTo>
                  <a:lnTo>
                    <a:pt x="2155825" y="3037840"/>
                  </a:lnTo>
                  <a:lnTo>
                    <a:pt x="2190622" y="2934843"/>
                  </a:lnTo>
                  <a:lnTo>
                    <a:pt x="2220468" y="2829560"/>
                  </a:lnTo>
                  <a:lnTo>
                    <a:pt x="2245233" y="2722245"/>
                  </a:lnTo>
                  <a:lnTo>
                    <a:pt x="2264664" y="2613152"/>
                  </a:lnTo>
                  <a:lnTo>
                    <a:pt x="2278761" y="2502154"/>
                  </a:lnTo>
                  <a:lnTo>
                    <a:pt x="2287270" y="2389505"/>
                  </a:lnTo>
                  <a:lnTo>
                    <a:pt x="2290064" y="2275459"/>
                  </a:lnTo>
                  <a:lnTo>
                    <a:pt x="2287270" y="2161286"/>
                  </a:lnTo>
                  <a:lnTo>
                    <a:pt x="2278634" y="2048637"/>
                  </a:lnTo>
                  <a:lnTo>
                    <a:pt x="2264410" y="1937639"/>
                  </a:lnTo>
                  <a:lnTo>
                    <a:pt x="2244979" y="1828419"/>
                  </a:lnTo>
                  <a:lnTo>
                    <a:pt x="2220087" y="1720977"/>
                  </a:lnTo>
                  <a:lnTo>
                    <a:pt x="2190369" y="1615694"/>
                  </a:lnTo>
                  <a:lnTo>
                    <a:pt x="2155444" y="1512570"/>
                  </a:lnTo>
                  <a:lnTo>
                    <a:pt x="2115566" y="1411859"/>
                  </a:lnTo>
                  <a:lnTo>
                    <a:pt x="2071243" y="1313561"/>
                  </a:lnTo>
                  <a:lnTo>
                    <a:pt x="2022220" y="1217930"/>
                  </a:lnTo>
                  <a:lnTo>
                    <a:pt x="1968754" y="1125093"/>
                  </a:lnTo>
                  <a:lnTo>
                    <a:pt x="1911095" y="1035050"/>
                  </a:lnTo>
                  <a:lnTo>
                    <a:pt x="1849120" y="948055"/>
                  </a:lnTo>
                  <a:lnTo>
                    <a:pt x="1783207" y="864235"/>
                  </a:lnTo>
                  <a:lnTo>
                    <a:pt x="1713483" y="783844"/>
                  </a:lnTo>
                  <a:lnTo>
                    <a:pt x="1640078" y="706755"/>
                  </a:lnTo>
                  <a:lnTo>
                    <a:pt x="1562989" y="633222"/>
                  </a:lnTo>
                  <a:lnTo>
                    <a:pt x="1482470" y="563499"/>
                  </a:lnTo>
                  <a:lnTo>
                    <a:pt x="1398651" y="497713"/>
                  </a:lnTo>
                  <a:lnTo>
                    <a:pt x="1311656" y="435863"/>
                  </a:lnTo>
                  <a:lnTo>
                    <a:pt x="1221613" y="378206"/>
                  </a:lnTo>
                  <a:lnTo>
                    <a:pt x="1128649" y="324738"/>
                  </a:lnTo>
                  <a:lnTo>
                    <a:pt x="1033018" y="275717"/>
                  </a:lnTo>
                  <a:lnTo>
                    <a:pt x="934719" y="231394"/>
                  </a:lnTo>
                  <a:lnTo>
                    <a:pt x="833882" y="191515"/>
                  </a:lnTo>
                  <a:lnTo>
                    <a:pt x="730884" y="156845"/>
                  </a:lnTo>
                  <a:lnTo>
                    <a:pt x="625475" y="126873"/>
                  </a:lnTo>
                  <a:lnTo>
                    <a:pt x="518159" y="102108"/>
                  </a:lnTo>
                  <a:lnTo>
                    <a:pt x="408940" y="82676"/>
                  </a:lnTo>
                  <a:lnTo>
                    <a:pt x="297815" y="68452"/>
                  </a:lnTo>
                  <a:lnTo>
                    <a:pt x="185166" y="59944"/>
                  </a:lnTo>
                  <a:lnTo>
                    <a:pt x="140239" y="58837"/>
                  </a:lnTo>
                  <a:close/>
                </a:path>
                <a:path w="2290445" h="4551680">
                  <a:moveTo>
                    <a:pt x="73152" y="0"/>
                  </a:moveTo>
                  <a:lnTo>
                    <a:pt x="45237" y="4891"/>
                  </a:lnTo>
                  <a:lnTo>
                    <a:pt x="22145" y="19605"/>
                  </a:lnTo>
                  <a:lnTo>
                    <a:pt x="6268" y="41915"/>
                  </a:lnTo>
                  <a:lnTo>
                    <a:pt x="0" y="69596"/>
                  </a:lnTo>
                  <a:lnTo>
                    <a:pt x="4891" y="97492"/>
                  </a:lnTo>
                  <a:lnTo>
                    <a:pt x="19605" y="120554"/>
                  </a:lnTo>
                  <a:lnTo>
                    <a:pt x="41915" y="136425"/>
                  </a:lnTo>
                  <a:lnTo>
                    <a:pt x="69596" y="142748"/>
                  </a:lnTo>
                  <a:lnTo>
                    <a:pt x="97492" y="137856"/>
                  </a:lnTo>
                  <a:lnTo>
                    <a:pt x="120554" y="123142"/>
                  </a:lnTo>
                  <a:lnTo>
                    <a:pt x="136425" y="100832"/>
                  </a:lnTo>
                  <a:lnTo>
                    <a:pt x="139502" y="87362"/>
                  </a:lnTo>
                  <a:lnTo>
                    <a:pt x="70993" y="85598"/>
                  </a:lnTo>
                  <a:lnTo>
                    <a:pt x="71755" y="57150"/>
                  </a:lnTo>
                  <a:lnTo>
                    <a:pt x="139943" y="57150"/>
                  </a:lnTo>
                  <a:lnTo>
                    <a:pt x="137856" y="45237"/>
                  </a:lnTo>
                  <a:lnTo>
                    <a:pt x="123142" y="22145"/>
                  </a:lnTo>
                  <a:lnTo>
                    <a:pt x="100832" y="6268"/>
                  </a:lnTo>
                  <a:lnTo>
                    <a:pt x="73152" y="0"/>
                  </a:lnTo>
                  <a:close/>
                </a:path>
                <a:path w="2290445" h="4551680">
                  <a:moveTo>
                    <a:pt x="71755" y="57150"/>
                  </a:moveTo>
                  <a:lnTo>
                    <a:pt x="70993" y="85598"/>
                  </a:lnTo>
                  <a:lnTo>
                    <a:pt x="139502" y="87362"/>
                  </a:lnTo>
                  <a:lnTo>
                    <a:pt x="142748" y="73151"/>
                  </a:lnTo>
                  <a:lnTo>
                    <a:pt x="140239" y="58837"/>
                  </a:lnTo>
                  <a:lnTo>
                    <a:pt x="71755" y="57150"/>
                  </a:lnTo>
                  <a:close/>
                </a:path>
                <a:path w="2290445" h="4551680">
                  <a:moveTo>
                    <a:pt x="139943" y="57150"/>
                  </a:moveTo>
                  <a:lnTo>
                    <a:pt x="71755" y="57150"/>
                  </a:lnTo>
                  <a:lnTo>
                    <a:pt x="140239" y="58837"/>
                  </a:lnTo>
                  <a:lnTo>
                    <a:pt x="139943" y="5715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80509" y="3402329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229362" y="0"/>
                  </a:moveTo>
                  <a:lnTo>
                    <a:pt x="183153" y="4644"/>
                  </a:lnTo>
                  <a:lnTo>
                    <a:pt x="140106" y="17966"/>
                  </a:lnTo>
                  <a:lnTo>
                    <a:pt x="101147" y="39045"/>
                  </a:lnTo>
                  <a:lnTo>
                    <a:pt x="67198" y="66960"/>
                  </a:lnTo>
                  <a:lnTo>
                    <a:pt x="39185" y="100793"/>
                  </a:lnTo>
                  <a:lnTo>
                    <a:pt x="18032" y="139624"/>
                  </a:lnTo>
                  <a:lnTo>
                    <a:pt x="4662" y="182533"/>
                  </a:lnTo>
                  <a:lnTo>
                    <a:pt x="0" y="228600"/>
                  </a:lnTo>
                  <a:lnTo>
                    <a:pt x="4662" y="274666"/>
                  </a:lnTo>
                  <a:lnTo>
                    <a:pt x="18032" y="317575"/>
                  </a:lnTo>
                  <a:lnTo>
                    <a:pt x="39185" y="356406"/>
                  </a:lnTo>
                  <a:lnTo>
                    <a:pt x="67198" y="390239"/>
                  </a:lnTo>
                  <a:lnTo>
                    <a:pt x="101147" y="418154"/>
                  </a:lnTo>
                  <a:lnTo>
                    <a:pt x="140106" y="439233"/>
                  </a:lnTo>
                  <a:lnTo>
                    <a:pt x="183153" y="452555"/>
                  </a:lnTo>
                  <a:lnTo>
                    <a:pt x="229362" y="457200"/>
                  </a:lnTo>
                  <a:lnTo>
                    <a:pt x="275570" y="452555"/>
                  </a:lnTo>
                  <a:lnTo>
                    <a:pt x="318617" y="439233"/>
                  </a:lnTo>
                  <a:lnTo>
                    <a:pt x="357576" y="418154"/>
                  </a:lnTo>
                  <a:lnTo>
                    <a:pt x="391525" y="390239"/>
                  </a:lnTo>
                  <a:lnTo>
                    <a:pt x="419538" y="356406"/>
                  </a:lnTo>
                  <a:lnTo>
                    <a:pt x="440691" y="317575"/>
                  </a:lnTo>
                  <a:lnTo>
                    <a:pt x="454061" y="274666"/>
                  </a:lnTo>
                  <a:lnTo>
                    <a:pt x="458724" y="228600"/>
                  </a:lnTo>
                  <a:lnTo>
                    <a:pt x="454061" y="182533"/>
                  </a:lnTo>
                  <a:lnTo>
                    <a:pt x="440691" y="139624"/>
                  </a:lnTo>
                  <a:lnTo>
                    <a:pt x="419538" y="100793"/>
                  </a:lnTo>
                  <a:lnTo>
                    <a:pt x="391525" y="66960"/>
                  </a:lnTo>
                  <a:lnTo>
                    <a:pt x="357576" y="39045"/>
                  </a:lnTo>
                  <a:lnTo>
                    <a:pt x="318617" y="17966"/>
                  </a:lnTo>
                  <a:lnTo>
                    <a:pt x="275570" y="4644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80509" y="3402329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0" y="228600"/>
                  </a:moveTo>
                  <a:lnTo>
                    <a:pt x="4662" y="182533"/>
                  </a:lnTo>
                  <a:lnTo>
                    <a:pt x="18032" y="139624"/>
                  </a:lnTo>
                  <a:lnTo>
                    <a:pt x="39185" y="100793"/>
                  </a:lnTo>
                  <a:lnTo>
                    <a:pt x="67198" y="66960"/>
                  </a:lnTo>
                  <a:lnTo>
                    <a:pt x="101147" y="39045"/>
                  </a:lnTo>
                  <a:lnTo>
                    <a:pt x="140106" y="17966"/>
                  </a:lnTo>
                  <a:lnTo>
                    <a:pt x="183153" y="4644"/>
                  </a:lnTo>
                  <a:lnTo>
                    <a:pt x="229362" y="0"/>
                  </a:lnTo>
                  <a:lnTo>
                    <a:pt x="275570" y="4644"/>
                  </a:lnTo>
                  <a:lnTo>
                    <a:pt x="318617" y="17966"/>
                  </a:lnTo>
                  <a:lnTo>
                    <a:pt x="357576" y="39045"/>
                  </a:lnTo>
                  <a:lnTo>
                    <a:pt x="391525" y="66960"/>
                  </a:lnTo>
                  <a:lnTo>
                    <a:pt x="419538" y="100793"/>
                  </a:lnTo>
                  <a:lnTo>
                    <a:pt x="440691" y="139624"/>
                  </a:lnTo>
                  <a:lnTo>
                    <a:pt x="454061" y="182533"/>
                  </a:lnTo>
                  <a:lnTo>
                    <a:pt x="458724" y="228600"/>
                  </a:lnTo>
                  <a:lnTo>
                    <a:pt x="454061" y="274666"/>
                  </a:lnTo>
                  <a:lnTo>
                    <a:pt x="440691" y="317575"/>
                  </a:lnTo>
                  <a:lnTo>
                    <a:pt x="419538" y="356406"/>
                  </a:lnTo>
                  <a:lnTo>
                    <a:pt x="391525" y="390239"/>
                  </a:lnTo>
                  <a:lnTo>
                    <a:pt x="357576" y="418154"/>
                  </a:lnTo>
                  <a:lnTo>
                    <a:pt x="318617" y="439233"/>
                  </a:lnTo>
                  <a:lnTo>
                    <a:pt x="275570" y="452555"/>
                  </a:lnTo>
                  <a:lnTo>
                    <a:pt x="229362" y="457200"/>
                  </a:lnTo>
                  <a:lnTo>
                    <a:pt x="183153" y="452555"/>
                  </a:lnTo>
                  <a:lnTo>
                    <a:pt x="140106" y="439233"/>
                  </a:lnTo>
                  <a:lnTo>
                    <a:pt x="101147" y="418154"/>
                  </a:lnTo>
                  <a:lnTo>
                    <a:pt x="67198" y="390239"/>
                  </a:lnTo>
                  <a:lnTo>
                    <a:pt x="39185" y="356406"/>
                  </a:lnTo>
                  <a:lnTo>
                    <a:pt x="18032" y="317575"/>
                  </a:lnTo>
                  <a:lnTo>
                    <a:pt x="4662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27497" y="5249417"/>
              <a:ext cx="457200" cy="459105"/>
            </a:xfrm>
            <a:custGeom>
              <a:avLst/>
              <a:gdLst/>
              <a:ahLst/>
              <a:cxnLst/>
              <a:rect l="l" t="t" r="r" b="b"/>
              <a:pathLst>
                <a:path w="457200" h="459104">
                  <a:moveTo>
                    <a:pt x="228600" y="0"/>
                  </a:moveTo>
                  <a:lnTo>
                    <a:pt x="182533" y="4662"/>
                  </a:lnTo>
                  <a:lnTo>
                    <a:pt x="139624" y="18032"/>
                  </a:lnTo>
                  <a:lnTo>
                    <a:pt x="100793" y="39185"/>
                  </a:lnTo>
                  <a:lnTo>
                    <a:pt x="66960" y="67198"/>
                  </a:lnTo>
                  <a:lnTo>
                    <a:pt x="39045" y="101147"/>
                  </a:lnTo>
                  <a:lnTo>
                    <a:pt x="17966" y="140106"/>
                  </a:lnTo>
                  <a:lnTo>
                    <a:pt x="4644" y="183153"/>
                  </a:lnTo>
                  <a:lnTo>
                    <a:pt x="0" y="229362"/>
                  </a:lnTo>
                  <a:lnTo>
                    <a:pt x="4644" y="275570"/>
                  </a:lnTo>
                  <a:lnTo>
                    <a:pt x="17966" y="318617"/>
                  </a:lnTo>
                  <a:lnTo>
                    <a:pt x="39045" y="357576"/>
                  </a:lnTo>
                  <a:lnTo>
                    <a:pt x="66960" y="391525"/>
                  </a:lnTo>
                  <a:lnTo>
                    <a:pt x="100793" y="419538"/>
                  </a:lnTo>
                  <a:lnTo>
                    <a:pt x="139624" y="440691"/>
                  </a:lnTo>
                  <a:lnTo>
                    <a:pt x="182533" y="454061"/>
                  </a:lnTo>
                  <a:lnTo>
                    <a:pt x="228600" y="458724"/>
                  </a:lnTo>
                  <a:lnTo>
                    <a:pt x="274666" y="454061"/>
                  </a:lnTo>
                  <a:lnTo>
                    <a:pt x="317575" y="440691"/>
                  </a:lnTo>
                  <a:lnTo>
                    <a:pt x="356406" y="419538"/>
                  </a:lnTo>
                  <a:lnTo>
                    <a:pt x="390239" y="391525"/>
                  </a:lnTo>
                  <a:lnTo>
                    <a:pt x="418154" y="357576"/>
                  </a:lnTo>
                  <a:lnTo>
                    <a:pt x="439233" y="318617"/>
                  </a:lnTo>
                  <a:lnTo>
                    <a:pt x="452555" y="275570"/>
                  </a:lnTo>
                  <a:lnTo>
                    <a:pt x="457200" y="229362"/>
                  </a:lnTo>
                  <a:lnTo>
                    <a:pt x="452555" y="183153"/>
                  </a:lnTo>
                  <a:lnTo>
                    <a:pt x="439233" y="140106"/>
                  </a:lnTo>
                  <a:lnTo>
                    <a:pt x="418154" y="101147"/>
                  </a:lnTo>
                  <a:lnTo>
                    <a:pt x="390239" y="67198"/>
                  </a:lnTo>
                  <a:lnTo>
                    <a:pt x="356406" y="39185"/>
                  </a:lnTo>
                  <a:lnTo>
                    <a:pt x="317575" y="18032"/>
                  </a:lnTo>
                  <a:lnTo>
                    <a:pt x="274666" y="466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27497" y="5249417"/>
              <a:ext cx="457200" cy="459105"/>
            </a:xfrm>
            <a:custGeom>
              <a:avLst/>
              <a:gdLst/>
              <a:ahLst/>
              <a:cxnLst/>
              <a:rect l="l" t="t" r="r" b="b"/>
              <a:pathLst>
                <a:path w="457200" h="459104">
                  <a:moveTo>
                    <a:pt x="0" y="229362"/>
                  </a:moveTo>
                  <a:lnTo>
                    <a:pt x="4644" y="183153"/>
                  </a:lnTo>
                  <a:lnTo>
                    <a:pt x="17966" y="140106"/>
                  </a:lnTo>
                  <a:lnTo>
                    <a:pt x="39045" y="101147"/>
                  </a:lnTo>
                  <a:lnTo>
                    <a:pt x="66960" y="67198"/>
                  </a:lnTo>
                  <a:lnTo>
                    <a:pt x="100793" y="39185"/>
                  </a:lnTo>
                  <a:lnTo>
                    <a:pt x="139624" y="18032"/>
                  </a:lnTo>
                  <a:lnTo>
                    <a:pt x="182533" y="4662"/>
                  </a:lnTo>
                  <a:lnTo>
                    <a:pt x="228600" y="0"/>
                  </a:lnTo>
                  <a:lnTo>
                    <a:pt x="274666" y="4662"/>
                  </a:lnTo>
                  <a:lnTo>
                    <a:pt x="317575" y="18032"/>
                  </a:lnTo>
                  <a:lnTo>
                    <a:pt x="356406" y="39185"/>
                  </a:lnTo>
                  <a:lnTo>
                    <a:pt x="390239" y="67198"/>
                  </a:lnTo>
                  <a:lnTo>
                    <a:pt x="418154" y="101147"/>
                  </a:lnTo>
                  <a:lnTo>
                    <a:pt x="439233" y="140106"/>
                  </a:lnTo>
                  <a:lnTo>
                    <a:pt x="452555" y="183153"/>
                  </a:lnTo>
                  <a:lnTo>
                    <a:pt x="457200" y="229362"/>
                  </a:lnTo>
                  <a:lnTo>
                    <a:pt x="452555" y="275570"/>
                  </a:lnTo>
                  <a:lnTo>
                    <a:pt x="439233" y="318617"/>
                  </a:lnTo>
                  <a:lnTo>
                    <a:pt x="418154" y="357576"/>
                  </a:lnTo>
                  <a:lnTo>
                    <a:pt x="390239" y="391525"/>
                  </a:lnTo>
                  <a:lnTo>
                    <a:pt x="356406" y="419538"/>
                  </a:lnTo>
                  <a:lnTo>
                    <a:pt x="317575" y="440691"/>
                  </a:lnTo>
                  <a:lnTo>
                    <a:pt x="274666" y="454061"/>
                  </a:lnTo>
                  <a:lnTo>
                    <a:pt x="228600" y="458724"/>
                  </a:lnTo>
                  <a:lnTo>
                    <a:pt x="182533" y="454061"/>
                  </a:lnTo>
                  <a:lnTo>
                    <a:pt x="139624" y="440691"/>
                  </a:lnTo>
                  <a:lnTo>
                    <a:pt x="100793" y="419538"/>
                  </a:lnTo>
                  <a:lnTo>
                    <a:pt x="66960" y="391525"/>
                  </a:lnTo>
                  <a:lnTo>
                    <a:pt x="39045" y="357576"/>
                  </a:lnTo>
                  <a:lnTo>
                    <a:pt x="17966" y="318617"/>
                  </a:lnTo>
                  <a:lnTo>
                    <a:pt x="4644" y="275570"/>
                  </a:lnTo>
                  <a:lnTo>
                    <a:pt x="0" y="22936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80509" y="7023354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362" y="0"/>
                  </a:moveTo>
                  <a:lnTo>
                    <a:pt x="183153" y="4662"/>
                  </a:lnTo>
                  <a:lnTo>
                    <a:pt x="140106" y="18032"/>
                  </a:lnTo>
                  <a:lnTo>
                    <a:pt x="101147" y="39185"/>
                  </a:lnTo>
                  <a:lnTo>
                    <a:pt x="67198" y="67198"/>
                  </a:lnTo>
                  <a:lnTo>
                    <a:pt x="39185" y="101147"/>
                  </a:lnTo>
                  <a:lnTo>
                    <a:pt x="18032" y="140106"/>
                  </a:lnTo>
                  <a:lnTo>
                    <a:pt x="4662" y="183153"/>
                  </a:lnTo>
                  <a:lnTo>
                    <a:pt x="0" y="229362"/>
                  </a:lnTo>
                  <a:lnTo>
                    <a:pt x="4662" y="275570"/>
                  </a:lnTo>
                  <a:lnTo>
                    <a:pt x="18032" y="318617"/>
                  </a:lnTo>
                  <a:lnTo>
                    <a:pt x="39185" y="357576"/>
                  </a:lnTo>
                  <a:lnTo>
                    <a:pt x="67198" y="391525"/>
                  </a:lnTo>
                  <a:lnTo>
                    <a:pt x="101147" y="419538"/>
                  </a:lnTo>
                  <a:lnTo>
                    <a:pt x="140106" y="440691"/>
                  </a:lnTo>
                  <a:lnTo>
                    <a:pt x="183153" y="454061"/>
                  </a:lnTo>
                  <a:lnTo>
                    <a:pt x="229362" y="458724"/>
                  </a:lnTo>
                  <a:lnTo>
                    <a:pt x="275570" y="454061"/>
                  </a:lnTo>
                  <a:lnTo>
                    <a:pt x="318617" y="440691"/>
                  </a:lnTo>
                  <a:lnTo>
                    <a:pt x="357576" y="419538"/>
                  </a:lnTo>
                  <a:lnTo>
                    <a:pt x="391525" y="391525"/>
                  </a:lnTo>
                  <a:lnTo>
                    <a:pt x="419538" y="357576"/>
                  </a:lnTo>
                  <a:lnTo>
                    <a:pt x="440691" y="318617"/>
                  </a:lnTo>
                  <a:lnTo>
                    <a:pt x="454061" y="275570"/>
                  </a:lnTo>
                  <a:lnTo>
                    <a:pt x="458724" y="229362"/>
                  </a:lnTo>
                  <a:lnTo>
                    <a:pt x="454061" y="183153"/>
                  </a:lnTo>
                  <a:lnTo>
                    <a:pt x="440691" y="140106"/>
                  </a:lnTo>
                  <a:lnTo>
                    <a:pt x="419538" y="101147"/>
                  </a:lnTo>
                  <a:lnTo>
                    <a:pt x="391525" y="67198"/>
                  </a:lnTo>
                  <a:lnTo>
                    <a:pt x="357576" y="39185"/>
                  </a:lnTo>
                  <a:lnTo>
                    <a:pt x="318617" y="18032"/>
                  </a:lnTo>
                  <a:lnTo>
                    <a:pt x="275570" y="4662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17BE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80509" y="7023354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0" y="229362"/>
                  </a:moveTo>
                  <a:lnTo>
                    <a:pt x="4662" y="183153"/>
                  </a:lnTo>
                  <a:lnTo>
                    <a:pt x="18032" y="140106"/>
                  </a:lnTo>
                  <a:lnTo>
                    <a:pt x="39185" y="101147"/>
                  </a:lnTo>
                  <a:lnTo>
                    <a:pt x="67198" y="67198"/>
                  </a:lnTo>
                  <a:lnTo>
                    <a:pt x="101147" y="39185"/>
                  </a:lnTo>
                  <a:lnTo>
                    <a:pt x="140106" y="18032"/>
                  </a:lnTo>
                  <a:lnTo>
                    <a:pt x="183153" y="4662"/>
                  </a:lnTo>
                  <a:lnTo>
                    <a:pt x="229362" y="0"/>
                  </a:lnTo>
                  <a:lnTo>
                    <a:pt x="275570" y="4662"/>
                  </a:lnTo>
                  <a:lnTo>
                    <a:pt x="318617" y="18032"/>
                  </a:lnTo>
                  <a:lnTo>
                    <a:pt x="357576" y="39185"/>
                  </a:lnTo>
                  <a:lnTo>
                    <a:pt x="391525" y="67198"/>
                  </a:lnTo>
                  <a:lnTo>
                    <a:pt x="419538" y="101147"/>
                  </a:lnTo>
                  <a:lnTo>
                    <a:pt x="440691" y="140106"/>
                  </a:lnTo>
                  <a:lnTo>
                    <a:pt x="454061" y="183153"/>
                  </a:lnTo>
                  <a:lnTo>
                    <a:pt x="458724" y="229362"/>
                  </a:lnTo>
                  <a:lnTo>
                    <a:pt x="454061" y="275570"/>
                  </a:lnTo>
                  <a:lnTo>
                    <a:pt x="440691" y="318617"/>
                  </a:lnTo>
                  <a:lnTo>
                    <a:pt x="419538" y="357576"/>
                  </a:lnTo>
                  <a:lnTo>
                    <a:pt x="391525" y="391525"/>
                  </a:lnTo>
                  <a:lnTo>
                    <a:pt x="357576" y="419538"/>
                  </a:lnTo>
                  <a:lnTo>
                    <a:pt x="318617" y="440691"/>
                  </a:lnTo>
                  <a:lnTo>
                    <a:pt x="275570" y="454061"/>
                  </a:lnTo>
                  <a:lnTo>
                    <a:pt x="229362" y="458724"/>
                  </a:lnTo>
                  <a:lnTo>
                    <a:pt x="183153" y="454061"/>
                  </a:lnTo>
                  <a:lnTo>
                    <a:pt x="140106" y="440691"/>
                  </a:lnTo>
                  <a:lnTo>
                    <a:pt x="101147" y="419538"/>
                  </a:lnTo>
                  <a:lnTo>
                    <a:pt x="67198" y="391525"/>
                  </a:lnTo>
                  <a:lnTo>
                    <a:pt x="39185" y="357576"/>
                  </a:lnTo>
                  <a:lnTo>
                    <a:pt x="18032" y="318617"/>
                  </a:lnTo>
                  <a:lnTo>
                    <a:pt x="4662" y="275570"/>
                  </a:lnTo>
                  <a:lnTo>
                    <a:pt x="0" y="229362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236590" y="3261486"/>
            <a:ext cx="593534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30" b="1">
                <a:solidFill>
                  <a:srgbClr val="44484E"/>
                </a:solidFill>
                <a:latin typeface="Arial"/>
                <a:cs typeface="Arial"/>
              </a:rPr>
              <a:t>Maximum</a:t>
            </a:r>
            <a:r>
              <a:rPr dirty="0" sz="2200" spc="-40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44484E"/>
                </a:solidFill>
                <a:latin typeface="Arial"/>
                <a:cs typeface="Arial"/>
              </a:rPr>
              <a:t>Tolerable</a:t>
            </a:r>
            <a:r>
              <a:rPr dirty="0" sz="2200" spc="-3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105" b="1">
                <a:solidFill>
                  <a:srgbClr val="44484E"/>
                </a:solidFill>
                <a:latin typeface="Arial"/>
                <a:cs typeface="Arial"/>
              </a:rPr>
              <a:t>Downtime</a:t>
            </a:r>
            <a:r>
              <a:rPr dirty="0" sz="2200" spc="-1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45" b="1">
                <a:solidFill>
                  <a:srgbClr val="44484E"/>
                </a:solidFill>
                <a:latin typeface="Arial"/>
                <a:cs typeface="Arial"/>
              </a:rPr>
              <a:t>(MTD)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offers</a:t>
            </a:r>
            <a:r>
              <a:rPr dirty="0" sz="2200" spc="-13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availability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requirement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business.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0129" y="4944236"/>
            <a:ext cx="7817484" cy="1029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35"/>
              </a:lnSpc>
              <a:spcBef>
                <a:spcPts val="95"/>
              </a:spcBef>
            </a:pPr>
            <a:r>
              <a:rPr dirty="0" sz="2200" spc="60" b="1">
                <a:solidFill>
                  <a:srgbClr val="44484E"/>
                </a:solidFill>
                <a:latin typeface="Arial"/>
                <a:cs typeface="Arial"/>
              </a:rPr>
              <a:t>Availability</a:t>
            </a:r>
            <a:r>
              <a:rPr dirty="0" sz="2200" spc="-8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65" b="1">
                <a:solidFill>
                  <a:srgbClr val="44484E"/>
                </a:solidFill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469900" indent="-368935">
              <a:lnSpc>
                <a:spcPts val="263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defined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3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0">
                <a:solidFill>
                  <a:srgbClr val="44484E"/>
                </a:solidFill>
                <a:latin typeface="Lucida Sans Unicode"/>
                <a:cs typeface="Lucida Sans Unicode"/>
              </a:rPr>
              <a:t>24x7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(24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hours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all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seven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days).</a:t>
            </a:r>
            <a:endParaRPr sz="2200">
              <a:latin typeface="Lucida Sans Unicode"/>
              <a:cs typeface="Lucida Sans Unicode"/>
            </a:endParaRPr>
          </a:p>
          <a:p>
            <a:pPr marL="469900" indent="-36893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defi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44484E"/>
                </a:solidFill>
                <a:latin typeface="Lucida Sans Unicode"/>
                <a:cs typeface="Lucida Sans Unicode"/>
              </a:rPr>
              <a:t>99%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up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5">
                <a:solidFill>
                  <a:srgbClr val="44484E"/>
                </a:solidFill>
                <a:latin typeface="Lucida Sans Unicode"/>
                <a:cs typeface="Lucida Sans Unicode"/>
              </a:rPr>
              <a:t>99</a:t>
            </a:r>
            <a:r>
              <a:rPr dirty="0" sz="2200" spc="-75">
                <a:solidFill>
                  <a:srgbClr val="44484E"/>
                </a:solidFill>
                <a:latin typeface="Lucida Sans Unicode"/>
                <a:cs typeface="Lucida Sans Unicode"/>
              </a:rPr>
              <a:t>.</a:t>
            </a:r>
            <a:r>
              <a:rPr dirty="0" sz="2200" spc="-135">
                <a:solidFill>
                  <a:srgbClr val="44484E"/>
                </a:solidFill>
                <a:latin typeface="Lucida Sans Unicode"/>
                <a:cs typeface="Lucida Sans Unicode"/>
              </a:rPr>
              <a:t>999</a:t>
            </a:r>
            <a:r>
              <a:rPr dirty="0" sz="2200" spc="20">
                <a:solidFill>
                  <a:srgbClr val="44484E"/>
                </a:solidFill>
                <a:latin typeface="Lucida Sans Unicode"/>
                <a:cs typeface="Lucida Sans Unicode"/>
              </a:rPr>
              <a:t>99%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critica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stem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0573" y="6930643"/>
            <a:ext cx="828294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05" b="1">
                <a:solidFill>
                  <a:srgbClr val="44484E"/>
                </a:solidFill>
                <a:latin typeface="Arial"/>
                <a:cs typeface="Arial"/>
              </a:rPr>
              <a:t>Downtime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calculated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Total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Schedule</a:t>
            </a:r>
            <a:r>
              <a:rPr dirty="0" sz="2200" spc="-7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Services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95">
                <a:solidFill>
                  <a:srgbClr val="44484E"/>
                </a:solidFill>
                <a:latin typeface="Lucida Sans Unicode"/>
                <a:cs typeface="Lucida Sans Unicode"/>
              </a:rPr>
              <a:t>+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Unplanned</a:t>
            </a:r>
            <a:r>
              <a:rPr dirty="0" sz="2200" spc="-7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outages.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33955" y="4223003"/>
            <a:ext cx="2510155" cy="2510155"/>
            <a:chOff x="1933955" y="4223003"/>
            <a:chExt cx="2510155" cy="2510155"/>
          </a:xfrm>
        </p:grpSpPr>
        <p:sp>
          <p:nvSpPr>
            <p:cNvPr id="17" name="object 17"/>
            <p:cNvSpPr/>
            <p:nvPr/>
          </p:nvSpPr>
          <p:spPr>
            <a:xfrm>
              <a:off x="1933955" y="4223003"/>
              <a:ext cx="2510155" cy="2510155"/>
            </a:xfrm>
            <a:custGeom>
              <a:avLst/>
              <a:gdLst/>
              <a:ahLst/>
              <a:cxnLst/>
              <a:rect l="l" t="t" r="r" b="b"/>
              <a:pathLst>
                <a:path w="2510154" h="2510154">
                  <a:moveTo>
                    <a:pt x="1255014" y="0"/>
                  </a:moveTo>
                  <a:lnTo>
                    <a:pt x="1206872" y="906"/>
                  </a:lnTo>
                  <a:lnTo>
                    <a:pt x="1159188" y="3603"/>
                  </a:lnTo>
                  <a:lnTo>
                    <a:pt x="1111996" y="8058"/>
                  </a:lnTo>
                  <a:lnTo>
                    <a:pt x="1065327" y="14239"/>
                  </a:lnTo>
                  <a:lnTo>
                    <a:pt x="1019215" y="22113"/>
                  </a:lnTo>
                  <a:lnTo>
                    <a:pt x="973691" y="31647"/>
                  </a:lnTo>
                  <a:lnTo>
                    <a:pt x="928788" y="42810"/>
                  </a:lnTo>
                  <a:lnTo>
                    <a:pt x="884539" y="55569"/>
                  </a:lnTo>
                  <a:lnTo>
                    <a:pt x="840975" y="69891"/>
                  </a:lnTo>
                  <a:lnTo>
                    <a:pt x="798131" y="85744"/>
                  </a:lnTo>
                  <a:lnTo>
                    <a:pt x="756037" y="103095"/>
                  </a:lnTo>
                  <a:lnTo>
                    <a:pt x="714727" y="121912"/>
                  </a:lnTo>
                  <a:lnTo>
                    <a:pt x="674232" y="142163"/>
                  </a:lnTo>
                  <a:lnTo>
                    <a:pt x="634587" y="163814"/>
                  </a:lnTo>
                  <a:lnTo>
                    <a:pt x="595822" y="186833"/>
                  </a:lnTo>
                  <a:lnTo>
                    <a:pt x="557971" y="211189"/>
                  </a:lnTo>
                  <a:lnTo>
                    <a:pt x="521066" y="236847"/>
                  </a:lnTo>
                  <a:lnTo>
                    <a:pt x="485139" y="263777"/>
                  </a:lnTo>
                  <a:lnTo>
                    <a:pt x="450223" y="291945"/>
                  </a:lnTo>
                  <a:lnTo>
                    <a:pt x="416350" y="321319"/>
                  </a:lnTo>
                  <a:lnTo>
                    <a:pt x="383554" y="351866"/>
                  </a:lnTo>
                  <a:lnTo>
                    <a:pt x="351866" y="383554"/>
                  </a:lnTo>
                  <a:lnTo>
                    <a:pt x="321319" y="416350"/>
                  </a:lnTo>
                  <a:lnTo>
                    <a:pt x="291945" y="450223"/>
                  </a:lnTo>
                  <a:lnTo>
                    <a:pt x="263777" y="485139"/>
                  </a:lnTo>
                  <a:lnTo>
                    <a:pt x="236847" y="521066"/>
                  </a:lnTo>
                  <a:lnTo>
                    <a:pt x="211189" y="557971"/>
                  </a:lnTo>
                  <a:lnTo>
                    <a:pt x="186833" y="595822"/>
                  </a:lnTo>
                  <a:lnTo>
                    <a:pt x="163814" y="634587"/>
                  </a:lnTo>
                  <a:lnTo>
                    <a:pt x="142163" y="674232"/>
                  </a:lnTo>
                  <a:lnTo>
                    <a:pt x="121912" y="714727"/>
                  </a:lnTo>
                  <a:lnTo>
                    <a:pt x="103095" y="756037"/>
                  </a:lnTo>
                  <a:lnTo>
                    <a:pt x="85744" y="798131"/>
                  </a:lnTo>
                  <a:lnTo>
                    <a:pt x="69891" y="840975"/>
                  </a:lnTo>
                  <a:lnTo>
                    <a:pt x="55569" y="884539"/>
                  </a:lnTo>
                  <a:lnTo>
                    <a:pt x="42810" y="928788"/>
                  </a:lnTo>
                  <a:lnTo>
                    <a:pt x="31647" y="973691"/>
                  </a:lnTo>
                  <a:lnTo>
                    <a:pt x="22113" y="1019215"/>
                  </a:lnTo>
                  <a:lnTo>
                    <a:pt x="14239" y="1065327"/>
                  </a:lnTo>
                  <a:lnTo>
                    <a:pt x="8058" y="1111996"/>
                  </a:lnTo>
                  <a:lnTo>
                    <a:pt x="3603" y="1159188"/>
                  </a:lnTo>
                  <a:lnTo>
                    <a:pt x="906" y="1206872"/>
                  </a:lnTo>
                  <a:lnTo>
                    <a:pt x="0" y="1255014"/>
                  </a:lnTo>
                  <a:lnTo>
                    <a:pt x="906" y="1303155"/>
                  </a:lnTo>
                  <a:lnTo>
                    <a:pt x="3603" y="1350839"/>
                  </a:lnTo>
                  <a:lnTo>
                    <a:pt x="8058" y="1398031"/>
                  </a:lnTo>
                  <a:lnTo>
                    <a:pt x="14239" y="1444700"/>
                  </a:lnTo>
                  <a:lnTo>
                    <a:pt x="22113" y="1490812"/>
                  </a:lnTo>
                  <a:lnTo>
                    <a:pt x="31647" y="1536336"/>
                  </a:lnTo>
                  <a:lnTo>
                    <a:pt x="42810" y="1581239"/>
                  </a:lnTo>
                  <a:lnTo>
                    <a:pt x="55569" y="1625488"/>
                  </a:lnTo>
                  <a:lnTo>
                    <a:pt x="69891" y="1669052"/>
                  </a:lnTo>
                  <a:lnTo>
                    <a:pt x="85744" y="1711896"/>
                  </a:lnTo>
                  <a:lnTo>
                    <a:pt x="103095" y="1753990"/>
                  </a:lnTo>
                  <a:lnTo>
                    <a:pt x="121912" y="1795300"/>
                  </a:lnTo>
                  <a:lnTo>
                    <a:pt x="142163" y="1835795"/>
                  </a:lnTo>
                  <a:lnTo>
                    <a:pt x="163814" y="1875440"/>
                  </a:lnTo>
                  <a:lnTo>
                    <a:pt x="186833" y="1914205"/>
                  </a:lnTo>
                  <a:lnTo>
                    <a:pt x="211189" y="1952056"/>
                  </a:lnTo>
                  <a:lnTo>
                    <a:pt x="236847" y="1988961"/>
                  </a:lnTo>
                  <a:lnTo>
                    <a:pt x="263777" y="2024888"/>
                  </a:lnTo>
                  <a:lnTo>
                    <a:pt x="291945" y="2059804"/>
                  </a:lnTo>
                  <a:lnTo>
                    <a:pt x="321319" y="2093677"/>
                  </a:lnTo>
                  <a:lnTo>
                    <a:pt x="351866" y="2126473"/>
                  </a:lnTo>
                  <a:lnTo>
                    <a:pt x="383554" y="2158161"/>
                  </a:lnTo>
                  <a:lnTo>
                    <a:pt x="416350" y="2188708"/>
                  </a:lnTo>
                  <a:lnTo>
                    <a:pt x="450223" y="2218082"/>
                  </a:lnTo>
                  <a:lnTo>
                    <a:pt x="485139" y="2246250"/>
                  </a:lnTo>
                  <a:lnTo>
                    <a:pt x="521066" y="2273180"/>
                  </a:lnTo>
                  <a:lnTo>
                    <a:pt x="557971" y="2298838"/>
                  </a:lnTo>
                  <a:lnTo>
                    <a:pt x="595822" y="2323194"/>
                  </a:lnTo>
                  <a:lnTo>
                    <a:pt x="634587" y="2346213"/>
                  </a:lnTo>
                  <a:lnTo>
                    <a:pt x="674232" y="2367864"/>
                  </a:lnTo>
                  <a:lnTo>
                    <a:pt x="714727" y="2388115"/>
                  </a:lnTo>
                  <a:lnTo>
                    <a:pt x="756037" y="2406932"/>
                  </a:lnTo>
                  <a:lnTo>
                    <a:pt x="798131" y="2424283"/>
                  </a:lnTo>
                  <a:lnTo>
                    <a:pt x="840975" y="2440136"/>
                  </a:lnTo>
                  <a:lnTo>
                    <a:pt x="884539" y="2454458"/>
                  </a:lnTo>
                  <a:lnTo>
                    <a:pt x="928788" y="2467217"/>
                  </a:lnTo>
                  <a:lnTo>
                    <a:pt x="973691" y="2478380"/>
                  </a:lnTo>
                  <a:lnTo>
                    <a:pt x="1019215" y="2487914"/>
                  </a:lnTo>
                  <a:lnTo>
                    <a:pt x="1065327" y="2495788"/>
                  </a:lnTo>
                  <a:lnTo>
                    <a:pt x="1111996" y="2501969"/>
                  </a:lnTo>
                  <a:lnTo>
                    <a:pt x="1159188" y="2506424"/>
                  </a:lnTo>
                  <a:lnTo>
                    <a:pt x="1206872" y="2509121"/>
                  </a:lnTo>
                  <a:lnTo>
                    <a:pt x="1255014" y="2510028"/>
                  </a:lnTo>
                  <a:lnTo>
                    <a:pt x="1303155" y="2509121"/>
                  </a:lnTo>
                  <a:lnTo>
                    <a:pt x="1350839" y="2506424"/>
                  </a:lnTo>
                  <a:lnTo>
                    <a:pt x="1398031" y="2501969"/>
                  </a:lnTo>
                  <a:lnTo>
                    <a:pt x="1444700" y="2495788"/>
                  </a:lnTo>
                  <a:lnTo>
                    <a:pt x="1490812" y="2487914"/>
                  </a:lnTo>
                  <a:lnTo>
                    <a:pt x="1536336" y="2478380"/>
                  </a:lnTo>
                  <a:lnTo>
                    <a:pt x="1581239" y="2467217"/>
                  </a:lnTo>
                  <a:lnTo>
                    <a:pt x="1625488" y="2454458"/>
                  </a:lnTo>
                  <a:lnTo>
                    <a:pt x="1669052" y="2440136"/>
                  </a:lnTo>
                  <a:lnTo>
                    <a:pt x="1711896" y="2424283"/>
                  </a:lnTo>
                  <a:lnTo>
                    <a:pt x="1753990" y="2406932"/>
                  </a:lnTo>
                  <a:lnTo>
                    <a:pt x="1795300" y="2388115"/>
                  </a:lnTo>
                  <a:lnTo>
                    <a:pt x="1835795" y="2367864"/>
                  </a:lnTo>
                  <a:lnTo>
                    <a:pt x="1875440" y="2346213"/>
                  </a:lnTo>
                  <a:lnTo>
                    <a:pt x="1914205" y="2323194"/>
                  </a:lnTo>
                  <a:lnTo>
                    <a:pt x="1952056" y="2298838"/>
                  </a:lnTo>
                  <a:lnTo>
                    <a:pt x="1988961" y="2273180"/>
                  </a:lnTo>
                  <a:lnTo>
                    <a:pt x="2024888" y="2246250"/>
                  </a:lnTo>
                  <a:lnTo>
                    <a:pt x="2059804" y="2218082"/>
                  </a:lnTo>
                  <a:lnTo>
                    <a:pt x="2093677" y="2188708"/>
                  </a:lnTo>
                  <a:lnTo>
                    <a:pt x="2126473" y="2158161"/>
                  </a:lnTo>
                  <a:lnTo>
                    <a:pt x="2158161" y="2126473"/>
                  </a:lnTo>
                  <a:lnTo>
                    <a:pt x="2188708" y="2093677"/>
                  </a:lnTo>
                  <a:lnTo>
                    <a:pt x="2218082" y="2059804"/>
                  </a:lnTo>
                  <a:lnTo>
                    <a:pt x="2246250" y="2024888"/>
                  </a:lnTo>
                  <a:lnTo>
                    <a:pt x="2273180" y="1988961"/>
                  </a:lnTo>
                  <a:lnTo>
                    <a:pt x="2298838" y="1952056"/>
                  </a:lnTo>
                  <a:lnTo>
                    <a:pt x="2323194" y="1914205"/>
                  </a:lnTo>
                  <a:lnTo>
                    <a:pt x="2346213" y="1875440"/>
                  </a:lnTo>
                  <a:lnTo>
                    <a:pt x="2367864" y="1835795"/>
                  </a:lnTo>
                  <a:lnTo>
                    <a:pt x="2388115" y="1795300"/>
                  </a:lnTo>
                  <a:lnTo>
                    <a:pt x="2406932" y="1753990"/>
                  </a:lnTo>
                  <a:lnTo>
                    <a:pt x="2424283" y="1711896"/>
                  </a:lnTo>
                  <a:lnTo>
                    <a:pt x="2440136" y="1669052"/>
                  </a:lnTo>
                  <a:lnTo>
                    <a:pt x="2454458" y="1625488"/>
                  </a:lnTo>
                  <a:lnTo>
                    <a:pt x="2467217" y="1581239"/>
                  </a:lnTo>
                  <a:lnTo>
                    <a:pt x="2478380" y="1536336"/>
                  </a:lnTo>
                  <a:lnTo>
                    <a:pt x="2487914" y="1490812"/>
                  </a:lnTo>
                  <a:lnTo>
                    <a:pt x="2495788" y="1444700"/>
                  </a:lnTo>
                  <a:lnTo>
                    <a:pt x="2501969" y="1398031"/>
                  </a:lnTo>
                  <a:lnTo>
                    <a:pt x="2506424" y="1350839"/>
                  </a:lnTo>
                  <a:lnTo>
                    <a:pt x="2509121" y="1303155"/>
                  </a:lnTo>
                  <a:lnTo>
                    <a:pt x="2510028" y="1255014"/>
                  </a:lnTo>
                  <a:lnTo>
                    <a:pt x="2509121" y="1206872"/>
                  </a:lnTo>
                  <a:lnTo>
                    <a:pt x="2506424" y="1159188"/>
                  </a:lnTo>
                  <a:lnTo>
                    <a:pt x="2501969" y="1111996"/>
                  </a:lnTo>
                  <a:lnTo>
                    <a:pt x="2495788" y="1065327"/>
                  </a:lnTo>
                  <a:lnTo>
                    <a:pt x="2487914" y="1019215"/>
                  </a:lnTo>
                  <a:lnTo>
                    <a:pt x="2478380" y="973691"/>
                  </a:lnTo>
                  <a:lnTo>
                    <a:pt x="2467217" y="928788"/>
                  </a:lnTo>
                  <a:lnTo>
                    <a:pt x="2454458" y="884539"/>
                  </a:lnTo>
                  <a:lnTo>
                    <a:pt x="2440136" y="840975"/>
                  </a:lnTo>
                  <a:lnTo>
                    <a:pt x="2424283" y="798131"/>
                  </a:lnTo>
                  <a:lnTo>
                    <a:pt x="2406932" y="756037"/>
                  </a:lnTo>
                  <a:lnTo>
                    <a:pt x="2388115" y="714727"/>
                  </a:lnTo>
                  <a:lnTo>
                    <a:pt x="2367864" y="674232"/>
                  </a:lnTo>
                  <a:lnTo>
                    <a:pt x="2346213" y="634587"/>
                  </a:lnTo>
                  <a:lnTo>
                    <a:pt x="2323194" y="595822"/>
                  </a:lnTo>
                  <a:lnTo>
                    <a:pt x="2298838" y="557971"/>
                  </a:lnTo>
                  <a:lnTo>
                    <a:pt x="2273180" y="521066"/>
                  </a:lnTo>
                  <a:lnTo>
                    <a:pt x="2246250" y="485139"/>
                  </a:lnTo>
                  <a:lnTo>
                    <a:pt x="2218082" y="450223"/>
                  </a:lnTo>
                  <a:lnTo>
                    <a:pt x="2188708" y="416350"/>
                  </a:lnTo>
                  <a:lnTo>
                    <a:pt x="2158161" y="383554"/>
                  </a:lnTo>
                  <a:lnTo>
                    <a:pt x="2126473" y="351866"/>
                  </a:lnTo>
                  <a:lnTo>
                    <a:pt x="2093677" y="321319"/>
                  </a:lnTo>
                  <a:lnTo>
                    <a:pt x="2059804" y="291945"/>
                  </a:lnTo>
                  <a:lnTo>
                    <a:pt x="2024888" y="263777"/>
                  </a:lnTo>
                  <a:lnTo>
                    <a:pt x="1988961" y="236847"/>
                  </a:lnTo>
                  <a:lnTo>
                    <a:pt x="1952056" y="211189"/>
                  </a:lnTo>
                  <a:lnTo>
                    <a:pt x="1914205" y="186833"/>
                  </a:lnTo>
                  <a:lnTo>
                    <a:pt x="1875440" y="163814"/>
                  </a:lnTo>
                  <a:lnTo>
                    <a:pt x="1835795" y="142163"/>
                  </a:lnTo>
                  <a:lnTo>
                    <a:pt x="1795300" y="121912"/>
                  </a:lnTo>
                  <a:lnTo>
                    <a:pt x="1753990" y="103095"/>
                  </a:lnTo>
                  <a:lnTo>
                    <a:pt x="1711896" y="85744"/>
                  </a:lnTo>
                  <a:lnTo>
                    <a:pt x="1669052" y="69891"/>
                  </a:lnTo>
                  <a:lnTo>
                    <a:pt x="1625488" y="55569"/>
                  </a:lnTo>
                  <a:lnTo>
                    <a:pt x="1581239" y="42810"/>
                  </a:lnTo>
                  <a:lnTo>
                    <a:pt x="1536336" y="31647"/>
                  </a:lnTo>
                  <a:lnTo>
                    <a:pt x="1490812" y="22113"/>
                  </a:lnTo>
                  <a:lnTo>
                    <a:pt x="1444700" y="14239"/>
                  </a:lnTo>
                  <a:lnTo>
                    <a:pt x="1398031" y="8058"/>
                  </a:lnTo>
                  <a:lnTo>
                    <a:pt x="1350839" y="3603"/>
                  </a:lnTo>
                  <a:lnTo>
                    <a:pt x="1303155" y="906"/>
                  </a:lnTo>
                  <a:lnTo>
                    <a:pt x="1255014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5707" y="4488179"/>
              <a:ext cx="1904999" cy="1905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2419" y="306451"/>
            <a:ext cx="29311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High</a:t>
            </a:r>
            <a:r>
              <a:rPr dirty="0" spc="-8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75">
                <a:solidFill>
                  <a:srgbClr val="3E3E3E"/>
                </a:solidFill>
                <a:latin typeface="Arial"/>
                <a:cs typeface="Arial"/>
              </a:rPr>
              <a:t>Availability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0467" y="760476"/>
            <a:ext cx="4104132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94426" y="1930145"/>
            <a:ext cx="48253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Other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factors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high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availability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6533" y="3539490"/>
            <a:ext cx="6094730" cy="3275329"/>
          </a:xfrm>
          <a:custGeom>
            <a:avLst/>
            <a:gdLst/>
            <a:ahLst/>
            <a:cxnLst/>
            <a:rect l="l" t="t" r="r" b="b"/>
            <a:pathLst>
              <a:path w="6094730" h="3275329">
                <a:moveTo>
                  <a:pt x="0" y="545846"/>
                </a:moveTo>
                <a:lnTo>
                  <a:pt x="2003" y="498743"/>
                </a:lnTo>
                <a:lnTo>
                  <a:pt x="7904" y="452754"/>
                </a:lnTo>
                <a:lnTo>
                  <a:pt x="17538" y="408042"/>
                </a:lnTo>
                <a:lnTo>
                  <a:pt x="30742" y="364771"/>
                </a:lnTo>
                <a:lnTo>
                  <a:pt x="47353" y="323106"/>
                </a:lnTo>
                <a:lnTo>
                  <a:pt x="67206" y="283208"/>
                </a:lnTo>
                <a:lnTo>
                  <a:pt x="90137" y="245244"/>
                </a:lnTo>
                <a:lnTo>
                  <a:pt x="115984" y="209375"/>
                </a:lnTo>
                <a:lnTo>
                  <a:pt x="144581" y="175766"/>
                </a:lnTo>
                <a:lnTo>
                  <a:pt x="175766" y="144581"/>
                </a:lnTo>
                <a:lnTo>
                  <a:pt x="209375" y="115984"/>
                </a:lnTo>
                <a:lnTo>
                  <a:pt x="245244" y="90137"/>
                </a:lnTo>
                <a:lnTo>
                  <a:pt x="283208" y="67206"/>
                </a:lnTo>
                <a:lnTo>
                  <a:pt x="323106" y="47353"/>
                </a:lnTo>
                <a:lnTo>
                  <a:pt x="364771" y="30742"/>
                </a:lnTo>
                <a:lnTo>
                  <a:pt x="408042" y="17538"/>
                </a:lnTo>
                <a:lnTo>
                  <a:pt x="452754" y="7904"/>
                </a:lnTo>
                <a:lnTo>
                  <a:pt x="498743" y="2003"/>
                </a:lnTo>
                <a:lnTo>
                  <a:pt x="545846" y="0"/>
                </a:lnTo>
                <a:lnTo>
                  <a:pt x="5548630" y="0"/>
                </a:lnTo>
                <a:lnTo>
                  <a:pt x="5595732" y="2003"/>
                </a:lnTo>
                <a:lnTo>
                  <a:pt x="5641721" y="7904"/>
                </a:lnTo>
                <a:lnTo>
                  <a:pt x="5686433" y="17538"/>
                </a:lnTo>
                <a:lnTo>
                  <a:pt x="5729704" y="30742"/>
                </a:lnTo>
                <a:lnTo>
                  <a:pt x="5771369" y="47353"/>
                </a:lnTo>
                <a:lnTo>
                  <a:pt x="5811267" y="67206"/>
                </a:lnTo>
                <a:lnTo>
                  <a:pt x="5849231" y="90137"/>
                </a:lnTo>
                <a:lnTo>
                  <a:pt x="5885100" y="115984"/>
                </a:lnTo>
                <a:lnTo>
                  <a:pt x="5918709" y="144581"/>
                </a:lnTo>
                <a:lnTo>
                  <a:pt x="5949894" y="175766"/>
                </a:lnTo>
                <a:lnTo>
                  <a:pt x="5978491" y="209375"/>
                </a:lnTo>
                <a:lnTo>
                  <a:pt x="6004338" y="245244"/>
                </a:lnTo>
                <a:lnTo>
                  <a:pt x="6027269" y="283208"/>
                </a:lnTo>
                <a:lnTo>
                  <a:pt x="6047122" y="323106"/>
                </a:lnTo>
                <a:lnTo>
                  <a:pt x="6063733" y="364771"/>
                </a:lnTo>
                <a:lnTo>
                  <a:pt x="6076937" y="408042"/>
                </a:lnTo>
                <a:lnTo>
                  <a:pt x="6086571" y="452754"/>
                </a:lnTo>
                <a:lnTo>
                  <a:pt x="6092472" y="498743"/>
                </a:lnTo>
                <a:lnTo>
                  <a:pt x="6094476" y="545846"/>
                </a:lnTo>
                <a:lnTo>
                  <a:pt x="6094476" y="2729230"/>
                </a:lnTo>
                <a:lnTo>
                  <a:pt x="6092472" y="2776332"/>
                </a:lnTo>
                <a:lnTo>
                  <a:pt x="6086571" y="2822321"/>
                </a:lnTo>
                <a:lnTo>
                  <a:pt x="6076937" y="2867033"/>
                </a:lnTo>
                <a:lnTo>
                  <a:pt x="6063733" y="2910304"/>
                </a:lnTo>
                <a:lnTo>
                  <a:pt x="6047122" y="2951969"/>
                </a:lnTo>
                <a:lnTo>
                  <a:pt x="6027269" y="2991867"/>
                </a:lnTo>
                <a:lnTo>
                  <a:pt x="6004338" y="3029831"/>
                </a:lnTo>
                <a:lnTo>
                  <a:pt x="5978491" y="3065700"/>
                </a:lnTo>
                <a:lnTo>
                  <a:pt x="5949894" y="3099309"/>
                </a:lnTo>
                <a:lnTo>
                  <a:pt x="5918709" y="3130494"/>
                </a:lnTo>
                <a:lnTo>
                  <a:pt x="5885100" y="3159091"/>
                </a:lnTo>
                <a:lnTo>
                  <a:pt x="5849231" y="3184938"/>
                </a:lnTo>
                <a:lnTo>
                  <a:pt x="5811267" y="3207869"/>
                </a:lnTo>
                <a:lnTo>
                  <a:pt x="5771369" y="3227722"/>
                </a:lnTo>
                <a:lnTo>
                  <a:pt x="5729704" y="3244333"/>
                </a:lnTo>
                <a:lnTo>
                  <a:pt x="5686433" y="3257537"/>
                </a:lnTo>
                <a:lnTo>
                  <a:pt x="5641721" y="3267171"/>
                </a:lnTo>
                <a:lnTo>
                  <a:pt x="5595732" y="3273072"/>
                </a:lnTo>
                <a:lnTo>
                  <a:pt x="5548630" y="3275076"/>
                </a:lnTo>
                <a:lnTo>
                  <a:pt x="545846" y="3275076"/>
                </a:lnTo>
                <a:lnTo>
                  <a:pt x="498743" y="3273072"/>
                </a:lnTo>
                <a:lnTo>
                  <a:pt x="452754" y="3267171"/>
                </a:lnTo>
                <a:lnTo>
                  <a:pt x="408042" y="3257537"/>
                </a:lnTo>
                <a:lnTo>
                  <a:pt x="364771" y="3244333"/>
                </a:lnTo>
                <a:lnTo>
                  <a:pt x="323106" y="3227722"/>
                </a:lnTo>
                <a:lnTo>
                  <a:pt x="283208" y="3207869"/>
                </a:lnTo>
                <a:lnTo>
                  <a:pt x="245244" y="3184938"/>
                </a:lnTo>
                <a:lnTo>
                  <a:pt x="209375" y="3159091"/>
                </a:lnTo>
                <a:lnTo>
                  <a:pt x="175766" y="3130494"/>
                </a:lnTo>
                <a:lnTo>
                  <a:pt x="144581" y="3099309"/>
                </a:lnTo>
                <a:lnTo>
                  <a:pt x="115984" y="3065700"/>
                </a:lnTo>
                <a:lnTo>
                  <a:pt x="90137" y="3029831"/>
                </a:lnTo>
                <a:lnTo>
                  <a:pt x="67206" y="2991867"/>
                </a:lnTo>
                <a:lnTo>
                  <a:pt x="47353" y="2951969"/>
                </a:lnTo>
                <a:lnTo>
                  <a:pt x="30742" y="2910304"/>
                </a:lnTo>
                <a:lnTo>
                  <a:pt x="17538" y="2867033"/>
                </a:lnTo>
                <a:lnTo>
                  <a:pt x="7904" y="2822321"/>
                </a:lnTo>
                <a:lnTo>
                  <a:pt x="2003" y="2776332"/>
                </a:lnTo>
                <a:lnTo>
                  <a:pt x="0" y="2729230"/>
                </a:lnTo>
                <a:lnTo>
                  <a:pt x="0" y="545846"/>
                </a:lnTo>
                <a:close/>
              </a:path>
            </a:pathLst>
          </a:custGeom>
          <a:ln w="19050">
            <a:solidFill>
              <a:srgbClr val="EE63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27910" y="4359935"/>
            <a:ext cx="5409565" cy="155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alabilit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fer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scal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up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scal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ng 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out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resources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their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power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Elasticity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refers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system's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ability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ha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dema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re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time.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27020" y="3055620"/>
            <a:ext cx="4411980" cy="906780"/>
          </a:xfrm>
          <a:custGeom>
            <a:avLst/>
            <a:gdLst/>
            <a:ahLst/>
            <a:cxnLst/>
            <a:rect l="l" t="t" r="r" b="b"/>
            <a:pathLst>
              <a:path w="4411980" h="906779">
                <a:moveTo>
                  <a:pt x="4260850" y="0"/>
                </a:moveTo>
                <a:lnTo>
                  <a:pt x="151130" y="0"/>
                </a:lnTo>
                <a:lnTo>
                  <a:pt x="103371" y="7707"/>
                </a:lnTo>
                <a:lnTo>
                  <a:pt x="61886" y="29167"/>
                </a:lnTo>
                <a:lnTo>
                  <a:pt x="29167" y="61886"/>
                </a:lnTo>
                <a:lnTo>
                  <a:pt x="7707" y="103371"/>
                </a:lnTo>
                <a:lnTo>
                  <a:pt x="0" y="151129"/>
                </a:lnTo>
                <a:lnTo>
                  <a:pt x="0" y="755650"/>
                </a:lnTo>
                <a:lnTo>
                  <a:pt x="7707" y="803408"/>
                </a:lnTo>
                <a:lnTo>
                  <a:pt x="29167" y="844893"/>
                </a:lnTo>
                <a:lnTo>
                  <a:pt x="61886" y="877612"/>
                </a:lnTo>
                <a:lnTo>
                  <a:pt x="103371" y="899072"/>
                </a:lnTo>
                <a:lnTo>
                  <a:pt x="151130" y="906779"/>
                </a:lnTo>
                <a:lnTo>
                  <a:pt x="4260850" y="906779"/>
                </a:lnTo>
                <a:lnTo>
                  <a:pt x="4308608" y="899072"/>
                </a:lnTo>
                <a:lnTo>
                  <a:pt x="4350093" y="877612"/>
                </a:lnTo>
                <a:lnTo>
                  <a:pt x="4382812" y="844893"/>
                </a:lnTo>
                <a:lnTo>
                  <a:pt x="4404272" y="803408"/>
                </a:lnTo>
                <a:lnTo>
                  <a:pt x="4411980" y="755650"/>
                </a:lnTo>
                <a:lnTo>
                  <a:pt x="4411980" y="151129"/>
                </a:lnTo>
                <a:lnTo>
                  <a:pt x="4404272" y="103371"/>
                </a:lnTo>
                <a:lnTo>
                  <a:pt x="4382812" y="61886"/>
                </a:lnTo>
                <a:lnTo>
                  <a:pt x="4350093" y="29167"/>
                </a:lnTo>
                <a:lnTo>
                  <a:pt x="4308608" y="7707"/>
                </a:lnTo>
                <a:lnTo>
                  <a:pt x="4260850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87928" y="3313557"/>
            <a:ext cx="30886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alabilit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Elasticity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55914" y="3557778"/>
            <a:ext cx="6223000" cy="3256915"/>
          </a:xfrm>
          <a:custGeom>
            <a:avLst/>
            <a:gdLst/>
            <a:ahLst/>
            <a:cxnLst/>
            <a:rect l="l" t="t" r="r" b="b"/>
            <a:pathLst>
              <a:path w="6223000" h="3256915">
                <a:moveTo>
                  <a:pt x="0" y="542798"/>
                </a:moveTo>
                <a:lnTo>
                  <a:pt x="1992" y="495971"/>
                </a:lnTo>
                <a:lnTo>
                  <a:pt x="7862" y="450249"/>
                </a:lnTo>
                <a:lnTo>
                  <a:pt x="17446" y="405795"/>
                </a:lnTo>
                <a:lnTo>
                  <a:pt x="30581" y="362772"/>
                </a:lnTo>
                <a:lnTo>
                  <a:pt x="47103" y="321342"/>
                </a:lnTo>
                <a:lnTo>
                  <a:pt x="66850" y="281669"/>
                </a:lnTo>
                <a:lnTo>
                  <a:pt x="89658" y="243916"/>
                </a:lnTo>
                <a:lnTo>
                  <a:pt x="115365" y="208246"/>
                </a:lnTo>
                <a:lnTo>
                  <a:pt x="143808" y="174822"/>
                </a:lnTo>
                <a:lnTo>
                  <a:pt x="174822" y="143808"/>
                </a:lnTo>
                <a:lnTo>
                  <a:pt x="208246" y="115365"/>
                </a:lnTo>
                <a:lnTo>
                  <a:pt x="243916" y="89658"/>
                </a:lnTo>
                <a:lnTo>
                  <a:pt x="281669" y="66850"/>
                </a:lnTo>
                <a:lnTo>
                  <a:pt x="321342" y="47103"/>
                </a:lnTo>
                <a:lnTo>
                  <a:pt x="362772" y="30581"/>
                </a:lnTo>
                <a:lnTo>
                  <a:pt x="405795" y="17446"/>
                </a:lnTo>
                <a:lnTo>
                  <a:pt x="450249" y="7862"/>
                </a:lnTo>
                <a:lnTo>
                  <a:pt x="495971" y="1992"/>
                </a:lnTo>
                <a:lnTo>
                  <a:pt x="542797" y="0"/>
                </a:lnTo>
                <a:lnTo>
                  <a:pt x="5679693" y="0"/>
                </a:lnTo>
                <a:lnTo>
                  <a:pt x="5726520" y="1992"/>
                </a:lnTo>
                <a:lnTo>
                  <a:pt x="5772242" y="7862"/>
                </a:lnTo>
                <a:lnTo>
                  <a:pt x="5816696" y="17446"/>
                </a:lnTo>
                <a:lnTo>
                  <a:pt x="5859719" y="30581"/>
                </a:lnTo>
                <a:lnTo>
                  <a:pt x="5901149" y="47103"/>
                </a:lnTo>
                <a:lnTo>
                  <a:pt x="5940822" y="66850"/>
                </a:lnTo>
                <a:lnTo>
                  <a:pt x="5978575" y="89658"/>
                </a:lnTo>
                <a:lnTo>
                  <a:pt x="6014245" y="115365"/>
                </a:lnTo>
                <a:lnTo>
                  <a:pt x="6047669" y="143808"/>
                </a:lnTo>
                <a:lnTo>
                  <a:pt x="6078683" y="174822"/>
                </a:lnTo>
                <a:lnTo>
                  <a:pt x="6107126" y="208246"/>
                </a:lnTo>
                <a:lnTo>
                  <a:pt x="6132833" y="243916"/>
                </a:lnTo>
                <a:lnTo>
                  <a:pt x="6155641" y="281669"/>
                </a:lnTo>
                <a:lnTo>
                  <a:pt x="6175388" y="321342"/>
                </a:lnTo>
                <a:lnTo>
                  <a:pt x="6191910" y="362772"/>
                </a:lnTo>
                <a:lnTo>
                  <a:pt x="6205045" y="405795"/>
                </a:lnTo>
                <a:lnTo>
                  <a:pt x="6214629" y="450249"/>
                </a:lnTo>
                <a:lnTo>
                  <a:pt x="6220499" y="495971"/>
                </a:lnTo>
                <a:lnTo>
                  <a:pt x="6222491" y="542798"/>
                </a:lnTo>
                <a:lnTo>
                  <a:pt x="6222491" y="2713990"/>
                </a:lnTo>
                <a:lnTo>
                  <a:pt x="6220499" y="2760816"/>
                </a:lnTo>
                <a:lnTo>
                  <a:pt x="6214629" y="2806538"/>
                </a:lnTo>
                <a:lnTo>
                  <a:pt x="6205045" y="2850992"/>
                </a:lnTo>
                <a:lnTo>
                  <a:pt x="6191910" y="2894015"/>
                </a:lnTo>
                <a:lnTo>
                  <a:pt x="6175388" y="2935445"/>
                </a:lnTo>
                <a:lnTo>
                  <a:pt x="6155641" y="2975118"/>
                </a:lnTo>
                <a:lnTo>
                  <a:pt x="6132833" y="3012871"/>
                </a:lnTo>
                <a:lnTo>
                  <a:pt x="6107126" y="3048541"/>
                </a:lnTo>
                <a:lnTo>
                  <a:pt x="6078683" y="3081965"/>
                </a:lnTo>
                <a:lnTo>
                  <a:pt x="6047669" y="3112979"/>
                </a:lnTo>
                <a:lnTo>
                  <a:pt x="6014245" y="3141422"/>
                </a:lnTo>
                <a:lnTo>
                  <a:pt x="5978575" y="3167129"/>
                </a:lnTo>
                <a:lnTo>
                  <a:pt x="5940822" y="3189937"/>
                </a:lnTo>
                <a:lnTo>
                  <a:pt x="5901149" y="3209684"/>
                </a:lnTo>
                <a:lnTo>
                  <a:pt x="5859719" y="3226206"/>
                </a:lnTo>
                <a:lnTo>
                  <a:pt x="5816696" y="3239341"/>
                </a:lnTo>
                <a:lnTo>
                  <a:pt x="5772242" y="3248925"/>
                </a:lnTo>
                <a:lnTo>
                  <a:pt x="5726520" y="3254795"/>
                </a:lnTo>
                <a:lnTo>
                  <a:pt x="5679693" y="3256788"/>
                </a:lnTo>
                <a:lnTo>
                  <a:pt x="542797" y="3256788"/>
                </a:lnTo>
                <a:lnTo>
                  <a:pt x="495971" y="3254795"/>
                </a:lnTo>
                <a:lnTo>
                  <a:pt x="450249" y="3248925"/>
                </a:lnTo>
                <a:lnTo>
                  <a:pt x="405795" y="3239341"/>
                </a:lnTo>
                <a:lnTo>
                  <a:pt x="362772" y="3226206"/>
                </a:lnTo>
                <a:lnTo>
                  <a:pt x="321342" y="3209684"/>
                </a:lnTo>
                <a:lnTo>
                  <a:pt x="281669" y="3189937"/>
                </a:lnTo>
                <a:lnTo>
                  <a:pt x="243916" y="3167129"/>
                </a:lnTo>
                <a:lnTo>
                  <a:pt x="208246" y="3141422"/>
                </a:lnTo>
                <a:lnTo>
                  <a:pt x="174822" y="3112979"/>
                </a:lnTo>
                <a:lnTo>
                  <a:pt x="143808" y="3081965"/>
                </a:lnTo>
                <a:lnTo>
                  <a:pt x="115365" y="3048541"/>
                </a:lnTo>
                <a:lnTo>
                  <a:pt x="89658" y="3012871"/>
                </a:lnTo>
                <a:lnTo>
                  <a:pt x="66850" y="2975118"/>
                </a:lnTo>
                <a:lnTo>
                  <a:pt x="47103" y="2935445"/>
                </a:lnTo>
                <a:lnTo>
                  <a:pt x="30581" y="2894015"/>
                </a:lnTo>
                <a:lnTo>
                  <a:pt x="17446" y="2850992"/>
                </a:lnTo>
                <a:lnTo>
                  <a:pt x="7862" y="2806538"/>
                </a:lnTo>
                <a:lnTo>
                  <a:pt x="1992" y="2760816"/>
                </a:lnTo>
                <a:lnTo>
                  <a:pt x="0" y="2713990"/>
                </a:lnTo>
                <a:lnTo>
                  <a:pt x="0" y="542798"/>
                </a:lnTo>
                <a:close/>
              </a:path>
            </a:pathLst>
          </a:custGeom>
          <a:ln w="19050">
            <a:solidFill>
              <a:srgbClr val="4279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31020" y="4751603"/>
            <a:ext cx="5271135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14100"/>
              </a:lnSpc>
              <a:spcBef>
                <a:spcPts val="100"/>
              </a:spcBef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Fault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tolerance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achieved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through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provisioning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redundancy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critical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components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single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point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failure.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51847" y="3067811"/>
            <a:ext cx="4227830" cy="942340"/>
          </a:xfrm>
          <a:custGeom>
            <a:avLst/>
            <a:gdLst/>
            <a:ahLst/>
            <a:cxnLst/>
            <a:rect l="l" t="t" r="r" b="b"/>
            <a:pathLst>
              <a:path w="4227830" h="942339">
                <a:moveTo>
                  <a:pt x="4070604" y="0"/>
                </a:moveTo>
                <a:lnTo>
                  <a:pt x="156972" y="0"/>
                </a:lnTo>
                <a:lnTo>
                  <a:pt x="107338" y="7997"/>
                </a:lnTo>
                <a:lnTo>
                  <a:pt x="64245" y="30272"/>
                </a:lnTo>
                <a:lnTo>
                  <a:pt x="30272" y="64245"/>
                </a:lnTo>
                <a:lnTo>
                  <a:pt x="7997" y="107338"/>
                </a:lnTo>
                <a:lnTo>
                  <a:pt x="0" y="156972"/>
                </a:lnTo>
                <a:lnTo>
                  <a:pt x="0" y="784860"/>
                </a:lnTo>
                <a:lnTo>
                  <a:pt x="7997" y="834493"/>
                </a:lnTo>
                <a:lnTo>
                  <a:pt x="30272" y="877586"/>
                </a:lnTo>
                <a:lnTo>
                  <a:pt x="64245" y="911559"/>
                </a:lnTo>
                <a:lnTo>
                  <a:pt x="107338" y="933834"/>
                </a:lnTo>
                <a:lnTo>
                  <a:pt x="156972" y="941832"/>
                </a:lnTo>
                <a:lnTo>
                  <a:pt x="4070604" y="941832"/>
                </a:lnTo>
                <a:lnTo>
                  <a:pt x="4120237" y="933834"/>
                </a:lnTo>
                <a:lnTo>
                  <a:pt x="4163330" y="911559"/>
                </a:lnTo>
                <a:lnTo>
                  <a:pt x="4197303" y="877586"/>
                </a:lnTo>
                <a:lnTo>
                  <a:pt x="4219578" y="834493"/>
                </a:lnTo>
                <a:lnTo>
                  <a:pt x="4227575" y="784860"/>
                </a:lnTo>
                <a:lnTo>
                  <a:pt x="4227575" y="156972"/>
                </a:lnTo>
                <a:lnTo>
                  <a:pt x="4219578" y="107338"/>
                </a:lnTo>
                <a:lnTo>
                  <a:pt x="4197303" y="64245"/>
                </a:lnTo>
                <a:lnTo>
                  <a:pt x="4163330" y="30272"/>
                </a:lnTo>
                <a:lnTo>
                  <a:pt x="4120237" y="7997"/>
                </a:lnTo>
                <a:lnTo>
                  <a:pt x="4070604" y="0"/>
                </a:lnTo>
                <a:close/>
              </a:path>
            </a:pathLst>
          </a:custGeom>
          <a:solidFill>
            <a:srgbClr val="4279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270363" y="3104540"/>
            <a:ext cx="259080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0855" marR="5080" indent="-478790">
              <a:lnSpc>
                <a:spcPct val="114100"/>
              </a:lnSpc>
              <a:spcBef>
                <a:spcPts val="100"/>
              </a:spcBef>
            </a:pP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Fau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Tole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anc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and 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Redundancy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484" y="306451"/>
            <a:ext cx="3431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>
                <a:solidFill>
                  <a:srgbClr val="3E3E3E"/>
                </a:solidFill>
                <a:latin typeface="Arial"/>
                <a:cs typeface="Arial"/>
              </a:rPr>
              <a:t>Power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Redundancy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8047" y="760476"/>
            <a:ext cx="4786884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01521" y="1876705"/>
            <a:ext cx="13365480" cy="83121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52700" marR="5080" indent="-2540635">
              <a:lnSpc>
                <a:spcPct val="113599"/>
              </a:lnSpc>
              <a:spcBef>
                <a:spcPts val="140"/>
              </a:spcBef>
            </a:pPr>
            <a:r>
              <a:rPr dirty="0" sz="2400" spc="-14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40">
                <a:solidFill>
                  <a:srgbClr val="3E3E3E"/>
                </a:solidFill>
                <a:latin typeface="Lucida Sans Unicode"/>
                <a:cs typeface="Lucida Sans Unicode"/>
              </a:rPr>
              <a:t>reliable</a:t>
            </a:r>
            <a:r>
              <a:rPr dirty="0" sz="24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Lucida Sans Unicode"/>
                <a:cs typeface="Lucida Sans Unicode"/>
              </a:rPr>
              <a:t>power</a:t>
            </a:r>
            <a:r>
              <a:rPr dirty="0" sz="24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35">
                <a:solidFill>
                  <a:srgbClr val="3E3E3E"/>
                </a:solidFill>
                <a:latin typeface="Lucida Sans Unicode"/>
                <a:cs typeface="Lucida Sans Unicode"/>
              </a:rPr>
              <a:t>source</a:t>
            </a:r>
            <a:r>
              <a:rPr dirty="0" sz="24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85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4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5">
                <a:solidFill>
                  <a:srgbClr val="3E3E3E"/>
                </a:solidFill>
                <a:latin typeface="Lucida Sans Unicode"/>
                <a:cs typeface="Lucida Sans Unicode"/>
              </a:rPr>
              <a:t>required</a:t>
            </a:r>
            <a:r>
              <a:rPr dirty="0" sz="24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4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60">
                <a:solidFill>
                  <a:srgbClr val="3E3E3E"/>
                </a:solidFill>
                <a:latin typeface="Lucida Sans Unicode"/>
                <a:cs typeface="Lucida Sans Unicode"/>
              </a:rPr>
              <a:t>all</a:t>
            </a:r>
            <a:r>
              <a:rPr dirty="0" sz="24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0">
                <a:solidFill>
                  <a:srgbClr val="3E3E3E"/>
                </a:solidFill>
                <a:latin typeface="Lucida Sans Unicode"/>
                <a:cs typeface="Lucida Sans Unicode"/>
              </a:rPr>
              <a:t>sorts</a:t>
            </a:r>
            <a:r>
              <a:rPr dirty="0" sz="24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4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30">
                <a:solidFill>
                  <a:srgbClr val="3E3E3E"/>
                </a:solidFill>
                <a:latin typeface="Lucida Sans Unicode"/>
                <a:cs typeface="Lucida Sans Unicode"/>
              </a:rPr>
              <a:t>computer</a:t>
            </a:r>
            <a:r>
              <a:rPr dirty="0" sz="24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5">
                <a:solidFill>
                  <a:srgbClr val="3E3E3E"/>
                </a:solidFill>
                <a:latin typeface="Lucida Sans Unicode"/>
                <a:cs typeface="Lucida Sans Unicode"/>
              </a:rPr>
              <a:t>systems</a:t>
            </a:r>
            <a:r>
              <a:rPr dirty="0" sz="24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4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5">
                <a:solidFill>
                  <a:srgbClr val="3E3E3E"/>
                </a:solidFill>
                <a:latin typeface="Lucida Sans Unicode"/>
                <a:cs typeface="Lucida Sans Unicode"/>
              </a:rPr>
              <a:t>function.</a:t>
            </a:r>
            <a:r>
              <a:rPr dirty="0" sz="24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operation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various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computer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systems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requires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reliable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power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supply.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30421" y="5824982"/>
            <a:ext cx="9321800" cy="1673225"/>
            <a:chOff x="3630421" y="5824982"/>
            <a:chExt cx="9321800" cy="1673225"/>
          </a:xfrm>
        </p:grpSpPr>
        <p:sp>
          <p:nvSpPr>
            <p:cNvPr id="6" name="object 6"/>
            <p:cNvSpPr/>
            <p:nvPr/>
          </p:nvSpPr>
          <p:spPr>
            <a:xfrm>
              <a:off x="3643121" y="5837682"/>
              <a:ext cx="9296400" cy="1647825"/>
            </a:xfrm>
            <a:custGeom>
              <a:avLst/>
              <a:gdLst/>
              <a:ahLst/>
              <a:cxnLst/>
              <a:rect l="l" t="t" r="r" b="b"/>
              <a:pathLst>
                <a:path w="9296400" h="1647825">
                  <a:moveTo>
                    <a:pt x="9021826" y="0"/>
                  </a:moveTo>
                  <a:lnTo>
                    <a:pt x="274574" y="0"/>
                  </a:lnTo>
                  <a:lnTo>
                    <a:pt x="225220" y="4423"/>
                  </a:lnTo>
                  <a:lnTo>
                    <a:pt x="178768" y="17178"/>
                  </a:lnTo>
                  <a:lnTo>
                    <a:pt x="135993" y="37488"/>
                  </a:lnTo>
                  <a:lnTo>
                    <a:pt x="97671" y="64578"/>
                  </a:lnTo>
                  <a:lnTo>
                    <a:pt x="64578" y="97671"/>
                  </a:lnTo>
                  <a:lnTo>
                    <a:pt x="37488" y="135993"/>
                  </a:lnTo>
                  <a:lnTo>
                    <a:pt x="17178" y="178768"/>
                  </a:lnTo>
                  <a:lnTo>
                    <a:pt x="4423" y="225220"/>
                  </a:lnTo>
                  <a:lnTo>
                    <a:pt x="0" y="274573"/>
                  </a:lnTo>
                  <a:lnTo>
                    <a:pt x="0" y="1372869"/>
                  </a:lnTo>
                  <a:lnTo>
                    <a:pt x="4423" y="1422223"/>
                  </a:lnTo>
                  <a:lnTo>
                    <a:pt x="17178" y="1468675"/>
                  </a:lnTo>
                  <a:lnTo>
                    <a:pt x="37488" y="1511450"/>
                  </a:lnTo>
                  <a:lnTo>
                    <a:pt x="64578" y="1549772"/>
                  </a:lnTo>
                  <a:lnTo>
                    <a:pt x="97671" y="1582865"/>
                  </a:lnTo>
                  <a:lnTo>
                    <a:pt x="135993" y="1609955"/>
                  </a:lnTo>
                  <a:lnTo>
                    <a:pt x="178768" y="1630265"/>
                  </a:lnTo>
                  <a:lnTo>
                    <a:pt x="225220" y="1643020"/>
                  </a:lnTo>
                  <a:lnTo>
                    <a:pt x="274574" y="1647443"/>
                  </a:lnTo>
                  <a:lnTo>
                    <a:pt x="9021826" y="1647443"/>
                  </a:lnTo>
                  <a:lnTo>
                    <a:pt x="9071179" y="1643020"/>
                  </a:lnTo>
                  <a:lnTo>
                    <a:pt x="9117631" y="1630265"/>
                  </a:lnTo>
                  <a:lnTo>
                    <a:pt x="9160406" y="1609955"/>
                  </a:lnTo>
                  <a:lnTo>
                    <a:pt x="9198728" y="1582865"/>
                  </a:lnTo>
                  <a:lnTo>
                    <a:pt x="9231821" y="1549772"/>
                  </a:lnTo>
                  <a:lnTo>
                    <a:pt x="9258911" y="1511450"/>
                  </a:lnTo>
                  <a:lnTo>
                    <a:pt x="9279221" y="1468675"/>
                  </a:lnTo>
                  <a:lnTo>
                    <a:pt x="9291976" y="1422223"/>
                  </a:lnTo>
                  <a:lnTo>
                    <a:pt x="9296400" y="1372869"/>
                  </a:lnTo>
                  <a:lnTo>
                    <a:pt x="9296400" y="274573"/>
                  </a:lnTo>
                  <a:lnTo>
                    <a:pt x="9291976" y="225220"/>
                  </a:lnTo>
                  <a:lnTo>
                    <a:pt x="9279221" y="178768"/>
                  </a:lnTo>
                  <a:lnTo>
                    <a:pt x="9258911" y="135993"/>
                  </a:lnTo>
                  <a:lnTo>
                    <a:pt x="9231821" y="97671"/>
                  </a:lnTo>
                  <a:lnTo>
                    <a:pt x="9198728" y="64578"/>
                  </a:lnTo>
                  <a:lnTo>
                    <a:pt x="9160406" y="37488"/>
                  </a:lnTo>
                  <a:lnTo>
                    <a:pt x="9117631" y="17178"/>
                  </a:lnTo>
                  <a:lnTo>
                    <a:pt x="9071179" y="4423"/>
                  </a:lnTo>
                  <a:lnTo>
                    <a:pt x="9021826" y="0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43121" y="5837682"/>
              <a:ext cx="9296400" cy="1647825"/>
            </a:xfrm>
            <a:custGeom>
              <a:avLst/>
              <a:gdLst/>
              <a:ahLst/>
              <a:cxnLst/>
              <a:rect l="l" t="t" r="r" b="b"/>
              <a:pathLst>
                <a:path w="9296400" h="1647825">
                  <a:moveTo>
                    <a:pt x="0" y="274573"/>
                  </a:moveTo>
                  <a:lnTo>
                    <a:pt x="4423" y="225220"/>
                  </a:lnTo>
                  <a:lnTo>
                    <a:pt x="17178" y="178768"/>
                  </a:lnTo>
                  <a:lnTo>
                    <a:pt x="37488" y="135993"/>
                  </a:lnTo>
                  <a:lnTo>
                    <a:pt x="64578" y="97671"/>
                  </a:lnTo>
                  <a:lnTo>
                    <a:pt x="97671" y="64578"/>
                  </a:lnTo>
                  <a:lnTo>
                    <a:pt x="135993" y="37488"/>
                  </a:lnTo>
                  <a:lnTo>
                    <a:pt x="178768" y="17178"/>
                  </a:lnTo>
                  <a:lnTo>
                    <a:pt x="225220" y="4423"/>
                  </a:lnTo>
                  <a:lnTo>
                    <a:pt x="274574" y="0"/>
                  </a:lnTo>
                  <a:lnTo>
                    <a:pt x="9021826" y="0"/>
                  </a:lnTo>
                  <a:lnTo>
                    <a:pt x="9071179" y="4423"/>
                  </a:lnTo>
                  <a:lnTo>
                    <a:pt x="9117631" y="17178"/>
                  </a:lnTo>
                  <a:lnTo>
                    <a:pt x="9160406" y="37488"/>
                  </a:lnTo>
                  <a:lnTo>
                    <a:pt x="9198728" y="64578"/>
                  </a:lnTo>
                  <a:lnTo>
                    <a:pt x="9231821" y="97671"/>
                  </a:lnTo>
                  <a:lnTo>
                    <a:pt x="9258911" y="135993"/>
                  </a:lnTo>
                  <a:lnTo>
                    <a:pt x="9279221" y="178768"/>
                  </a:lnTo>
                  <a:lnTo>
                    <a:pt x="9291976" y="225220"/>
                  </a:lnTo>
                  <a:lnTo>
                    <a:pt x="9296400" y="274573"/>
                  </a:lnTo>
                  <a:lnTo>
                    <a:pt x="9296400" y="1372869"/>
                  </a:lnTo>
                  <a:lnTo>
                    <a:pt x="9291976" y="1422223"/>
                  </a:lnTo>
                  <a:lnTo>
                    <a:pt x="9279221" y="1468675"/>
                  </a:lnTo>
                  <a:lnTo>
                    <a:pt x="9258911" y="1511450"/>
                  </a:lnTo>
                  <a:lnTo>
                    <a:pt x="9231821" y="1549772"/>
                  </a:lnTo>
                  <a:lnTo>
                    <a:pt x="9198728" y="1582865"/>
                  </a:lnTo>
                  <a:lnTo>
                    <a:pt x="9160406" y="1609955"/>
                  </a:lnTo>
                  <a:lnTo>
                    <a:pt x="9117631" y="1630265"/>
                  </a:lnTo>
                  <a:lnTo>
                    <a:pt x="9071179" y="1643020"/>
                  </a:lnTo>
                  <a:lnTo>
                    <a:pt x="9021826" y="1647443"/>
                  </a:lnTo>
                  <a:lnTo>
                    <a:pt x="274574" y="1647443"/>
                  </a:lnTo>
                  <a:lnTo>
                    <a:pt x="225220" y="1643020"/>
                  </a:lnTo>
                  <a:lnTo>
                    <a:pt x="178768" y="1630265"/>
                  </a:lnTo>
                  <a:lnTo>
                    <a:pt x="135993" y="1609955"/>
                  </a:lnTo>
                  <a:lnTo>
                    <a:pt x="97671" y="1582865"/>
                  </a:lnTo>
                  <a:lnTo>
                    <a:pt x="64578" y="1549772"/>
                  </a:lnTo>
                  <a:lnTo>
                    <a:pt x="37488" y="1511450"/>
                  </a:lnTo>
                  <a:lnTo>
                    <a:pt x="17178" y="1468675"/>
                  </a:lnTo>
                  <a:lnTo>
                    <a:pt x="4423" y="1422223"/>
                  </a:lnTo>
                  <a:lnTo>
                    <a:pt x="0" y="1372869"/>
                  </a:lnTo>
                  <a:lnTo>
                    <a:pt x="0" y="274573"/>
                  </a:lnTo>
                  <a:close/>
                </a:path>
              </a:pathLst>
            </a:custGeom>
            <a:ln w="25400">
              <a:solidFill>
                <a:srgbClr val="CADF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62196" y="6035549"/>
            <a:ext cx="8850630" cy="1173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4100"/>
              </a:lnSpc>
              <a:spcBef>
                <a:spcPts val="95"/>
              </a:spcBef>
            </a:pP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Power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systems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ensure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equipment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protected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from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such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disasters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network.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Operations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continue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without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interruption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rapidly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recovered.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30421" y="3558794"/>
            <a:ext cx="9321800" cy="1685289"/>
            <a:chOff x="3630421" y="3558794"/>
            <a:chExt cx="9321800" cy="1685289"/>
          </a:xfrm>
        </p:grpSpPr>
        <p:sp>
          <p:nvSpPr>
            <p:cNvPr id="10" name="object 10"/>
            <p:cNvSpPr/>
            <p:nvPr/>
          </p:nvSpPr>
          <p:spPr>
            <a:xfrm>
              <a:off x="3643121" y="3571494"/>
              <a:ext cx="9296400" cy="1659889"/>
            </a:xfrm>
            <a:custGeom>
              <a:avLst/>
              <a:gdLst/>
              <a:ahLst/>
              <a:cxnLst/>
              <a:rect l="l" t="t" r="r" b="b"/>
              <a:pathLst>
                <a:path w="9296400" h="1659889">
                  <a:moveTo>
                    <a:pt x="9019794" y="0"/>
                  </a:moveTo>
                  <a:lnTo>
                    <a:pt x="276605" y="0"/>
                  </a:lnTo>
                  <a:lnTo>
                    <a:pt x="226881" y="4455"/>
                  </a:lnTo>
                  <a:lnTo>
                    <a:pt x="180082" y="17303"/>
                  </a:lnTo>
                  <a:lnTo>
                    <a:pt x="136990" y="37761"/>
                  </a:lnTo>
                  <a:lnTo>
                    <a:pt x="98385" y="65049"/>
                  </a:lnTo>
                  <a:lnTo>
                    <a:pt x="65049" y="98385"/>
                  </a:lnTo>
                  <a:lnTo>
                    <a:pt x="37761" y="136990"/>
                  </a:lnTo>
                  <a:lnTo>
                    <a:pt x="17303" y="180082"/>
                  </a:lnTo>
                  <a:lnTo>
                    <a:pt x="4455" y="226881"/>
                  </a:lnTo>
                  <a:lnTo>
                    <a:pt x="0" y="276605"/>
                  </a:lnTo>
                  <a:lnTo>
                    <a:pt x="0" y="1383029"/>
                  </a:lnTo>
                  <a:lnTo>
                    <a:pt x="4455" y="1432754"/>
                  </a:lnTo>
                  <a:lnTo>
                    <a:pt x="17303" y="1479553"/>
                  </a:lnTo>
                  <a:lnTo>
                    <a:pt x="37761" y="1522645"/>
                  </a:lnTo>
                  <a:lnTo>
                    <a:pt x="65049" y="1561250"/>
                  </a:lnTo>
                  <a:lnTo>
                    <a:pt x="98385" y="1594586"/>
                  </a:lnTo>
                  <a:lnTo>
                    <a:pt x="136990" y="1621874"/>
                  </a:lnTo>
                  <a:lnTo>
                    <a:pt x="180082" y="1642332"/>
                  </a:lnTo>
                  <a:lnTo>
                    <a:pt x="226881" y="1655180"/>
                  </a:lnTo>
                  <a:lnTo>
                    <a:pt x="276605" y="1659635"/>
                  </a:lnTo>
                  <a:lnTo>
                    <a:pt x="9019794" y="1659635"/>
                  </a:lnTo>
                  <a:lnTo>
                    <a:pt x="9069518" y="1655180"/>
                  </a:lnTo>
                  <a:lnTo>
                    <a:pt x="9116317" y="1642332"/>
                  </a:lnTo>
                  <a:lnTo>
                    <a:pt x="9159409" y="1621874"/>
                  </a:lnTo>
                  <a:lnTo>
                    <a:pt x="9198014" y="1594586"/>
                  </a:lnTo>
                  <a:lnTo>
                    <a:pt x="9231350" y="1561250"/>
                  </a:lnTo>
                  <a:lnTo>
                    <a:pt x="9258638" y="1522645"/>
                  </a:lnTo>
                  <a:lnTo>
                    <a:pt x="9279096" y="1479553"/>
                  </a:lnTo>
                  <a:lnTo>
                    <a:pt x="9291944" y="1432754"/>
                  </a:lnTo>
                  <a:lnTo>
                    <a:pt x="9296400" y="1383029"/>
                  </a:lnTo>
                  <a:lnTo>
                    <a:pt x="9296400" y="276605"/>
                  </a:lnTo>
                  <a:lnTo>
                    <a:pt x="9291944" y="226881"/>
                  </a:lnTo>
                  <a:lnTo>
                    <a:pt x="9279096" y="180082"/>
                  </a:lnTo>
                  <a:lnTo>
                    <a:pt x="9258638" y="136990"/>
                  </a:lnTo>
                  <a:lnTo>
                    <a:pt x="9231350" y="98385"/>
                  </a:lnTo>
                  <a:lnTo>
                    <a:pt x="9198014" y="65049"/>
                  </a:lnTo>
                  <a:lnTo>
                    <a:pt x="9159409" y="37761"/>
                  </a:lnTo>
                  <a:lnTo>
                    <a:pt x="9116317" y="17303"/>
                  </a:lnTo>
                  <a:lnTo>
                    <a:pt x="9069518" y="4455"/>
                  </a:lnTo>
                  <a:lnTo>
                    <a:pt x="9019794" y="0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43121" y="3571494"/>
              <a:ext cx="9296400" cy="1659889"/>
            </a:xfrm>
            <a:custGeom>
              <a:avLst/>
              <a:gdLst/>
              <a:ahLst/>
              <a:cxnLst/>
              <a:rect l="l" t="t" r="r" b="b"/>
              <a:pathLst>
                <a:path w="9296400" h="1659889">
                  <a:moveTo>
                    <a:pt x="0" y="276605"/>
                  </a:moveTo>
                  <a:lnTo>
                    <a:pt x="4455" y="226881"/>
                  </a:lnTo>
                  <a:lnTo>
                    <a:pt x="17303" y="180082"/>
                  </a:lnTo>
                  <a:lnTo>
                    <a:pt x="37761" y="136990"/>
                  </a:lnTo>
                  <a:lnTo>
                    <a:pt x="65049" y="98385"/>
                  </a:lnTo>
                  <a:lnTo>
                    <a:pt x="98385" y="65049"/>
                  </a:lnTo>
                  <a:lnTo>
                    <a:pt x="136990" y="37761"/>
                  </a:lnTo>
                  <a:lnTo>
                    <a:pt x="180082" y="17303"/>
                  </a:lnTo>
                  <a:lnTo>
                    <a:pt x="226881" y="4455"/>
                  </a:lnTo>
                  <a:lnTo>
                    <a:pt x="276605" y="0"/>
                  </a:lnTo>
                  <a:lnTo>
                    <a:pt x="9019794" y="0"/>
                  </a:lnTo>
                  <a:lnTo>
                    <a:pt x="9069518" y="4455"/>
                  </a:lnTo>
                  <a:lnTo>
                    <a:pt x="9116317" y="17303"/>
                  </a:lnTo>
                  <a:lnTo>
                    <a:pt x="9159409" y="37761"/>
                  </a:lnTo>
                  <a:lnTo>
                    <a:pt x="9198014" y="65049"/>
                  </a:lnTo>
                  <a:lnTo>
                    <a:pt x="9231350" y="98385"/>
                  </a:lnTo>
                  <a:lnTo>
                    <a:pt x="9258638" y="136990"/>
                  </a:lnTo>
                  <a:lnTo>
                    <a:pt x="9279096" y="180082"/>
                  </a:lnTo>
                  <a:lnTo>
                    <a:pt x="9291944" y="226881"/>
                  </a:lnTo>
                  <a:lnTo>
                    <a:pt x="9296400" y="276605"/>
                  </a:lnTo>
                  <a:lnTo>
                    <a:pt x="9296400" y="1383029"/>
                  </a:lnTo>
                  <a:lnTo>
                    <a:pt x="9291944" y="1432754"/>
                  </a:lnTo>
                  <a:lnTo>
                    <a:pt x="9279096" y="1479553"/>
                  </a:lnTo>
                  <a:lnTo>
                    <a:pt x="9258638" y="1522645"/>
                  </a:lnTo>
                  <a:lnTo>
                    <a:pt x="9231350" y="1561250"/>
                  </a:lnTo>
                  <a:lnTo>
                    <a:pt x="9198014" y="1594586"/>
                  </a:lnTo>
                  <a:lnTo>
                    <a:pt x="9159409" y="1621874"/>
                  </a:lnTo>
                  <a:lnTo>
                    <a:pt x="9116317" y="1642332"/>
                  </a:lnTo>
                  <a:lnTo>
                    <a:pt x="9069518" y="1655180"/>
                  </a:lnTo>
                  <a:lnTo>
                    <a:pt x="9019794" y="1659635"/>
                  </a:lnTo>
                  <a:lnTo>
                    <a:pt x="276605" y="1659635"/>
                  </a:lnTo>
                  <a:lnTo>
                    <a:pt x="226881" y="1655180"/>
                  </a:lnTo>
                  <a:lnTo>
                    <a:pt x="180082" y="1642332"/>
                  </a:lnTo>
                  <a:lnTo>
                    <a:pt x="136990" y="1621874"/>
                  </a:lnTo>
                  <a:lnTo>
                    <a:pt x="98385" y="1594586"/>
                  </a:lnTo>
                  <a:lnTo>
                    <a:pt x="65049" y="1561250"/>
                  </a:lnTo>
                  <a:lnTo>
                    <a:pt x="37761" y="1522645"/>
                  </a:lnTo>
                  <a:lnTo>
                    <a:pt x="17303" y="1479553"/>
                  </a:lnTo>
                  <a:lnTo>
                    <a:pt x="4455" y="1432754"/>
                  </a:lnTo>
                  <a:lnTo>
                    <a:pt x="0" y="1383029"/>
                  </a:lnTo>
                  <a:lnTo>
                    <a:pt x="0" y="276605"/>
                  </a:lnTo>
                  <a:close/>
                </a:path>
              </a:pathLst>
            </a:custGeom>
            <a:ln w="25399">
              <a:solidFill>
                <a:srgbClr val="CADF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212082" y="3775607"/>
            <a:ext cx="8155305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14100"/>
              </a:lnSpc>
              <a:spcBef>
                <a:spcPts val="100"/>
              </a:spcBef>
            </a:pP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Electrical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events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such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voltage 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spikes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surges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cause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compute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netwo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qu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pment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han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Powe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out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ges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r 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blackouts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cause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equipment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malfunction.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484" y="306451"/>
            <a:ext cx="3431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>
                <a:solidFill>
                  <a:srgbClr val="3E3E3E"/>
                </a:solidFill>
                <a:latin typeface="Arial"/>
                <a:cs typeface="Arial"/>
              </a:rPr>
              <a:t>Power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Redundancy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8047" y="760476"/>
            <a:ext cx="4786884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153410" y="3055111"/>
            <a:ext cx="2388235" cy="4551680"/>
            <a:chOff x="3153410" y="3055111"/>
            <a:chExt cx="2388235" cy="4551680"/>
          </a:xfrm>
        </p:grpSpPr>
        <p:sp>
          <p:nvSpPr>
            <p:cNvPr id="5" name="object 5"/>
            <p:cNvSpPr/>
            <p:nvPr/>
          </p:nvSpPr>
          <p:spPr>
            <a:xfrm>
              <a:off x="3153410" y="3055111"/>
              <a:ext cx="2290445" cy="4551680"/>
            </a:xfrm>
            <a:custGeom>
              <a:avLst/>
              <a:gdLst/>
              <a:ahLst/>
              <a:cxnLst/>
              <a:rect l="l" t="t" r="r" b="b"/>
              <a:pathLst>
                <a:path w="2290445" h="4551680">
                  <a:moveTo>
                    <a:pt x="72135" y="4408932"/>
                  </a:moveTo>
                  <a:lnTo>
                    <a:pt x="44529" y="4415256"/>
                  </a:lnTo>
                  <a:lnTo>
                    <a:pt x="22256" y="4431141"/>
                  </a:lnTo>
                  <a:lnTo>
                    <a:pt x="7556" y="4454241"/>
                  </a:lnTo>
                  <a:lnTo>
                    <a:pt x="2666" y="4482211"/>
                  </a:lnTo>
                  <a:lnTo>
                    <a:pt x="8991" y="4509817"/>
                  </a:lnTo>
                  <a:lnTo>
                    <a:pt x="24876" y="4532090"/>
                  </a:lnTo>
                  <a:lnTo>
                    <a:pt x="47976" y="4546790"/>
                  </a:lnTo>
                  <a:lnTo>
                    <a:pt x="75945" y="4551680"/>
                  </a:lnTo>
                  <a:lnTo>
                    <a:pt x="103552" y="4545355"/>
                  </a:lnTo>
                  <a:lnTo>
                    <a:pt x="125825" y="4529470"/>
                  </a:lnTo>
                  <a:lnTo>
                    <a:pt x="140525" y="4506370"/>
                  </a:lnTo>
                  <a:lnTo>
                    <a:pt x="142595" y="4494530"/>
                  </a:lnTo>
                  <a:lnTo>
                    <a:pt x="74421" y="4494530"/>
                  </a:lnTo>
                  <a:lnTo>
                    <a:pt x="73659" y="4466082"/>
                  </a:lnTo>
                  <a:lnTo>
                    <a:pt x="142185" y="4464305"/>
                  </a:lnTo>
                  <a:lnTo>
                    <a:pt x="139090" y="4450794"/>
                  </a:lnTo>
                  <a:lnTo>
                    <a:pt x="123205" y="4428521"/>
                  </a:lnTo>
                  <a:lnTo>
                    <a:pt x="100105" y="4413821"/>
                  </a:lnTo>
                  <a:lnTo>
                    <a:pt x="72135" y="4408932"/>
                  </a:lnTo>
                  <a:close/>
                </a:path>
                <a:path w="2290445" h="4551680">
                  <a:moveTo>
                    <a:pt x="142185" y="4464305"/>
                  </a:moveTo>
                  <a:lnTo>
                    <a:pt x="73659" y="4466082"/>
                  </a:lnTo>
                  <a:lnTo>
                    <a:pt x="74421" y="4494530"/>
                  </a:lnTo>
                  <a:lnTo>
                    <a:pt x="142902" y="4492776"/>
                  </a:lnTo>
                  <a:lnTo>
                    <a:pt x="145414" y="4478401"/>
                  </a:lnTo>
                  <a:lnTo>
                    <a:pt x="142185" y="4464305"/>
                  </a:lnTo>
                  <a:close/>
                </a:path>
                <a:path w="2290445" h="4551680">
                  <a:moveTo>
                    <a:pt x="142902" y="4492776"/>
                  </a:moveTo>
                  <a:lnTo>
                    <a:pt x="74421" y="4494530"/>
                  </a:lnTo>
                  <a:lnTo>
                    <a:pt x="142595" y="4494530"/>
                  </a:lnTo>
                  <a:lnTo>
                    <a:pt x="142902" y="4492776"/>
                  </a:lnTo>
                  <a:close/>
                </a:path>
                <a:path w="2290445" h="4551680">
                  <a:moveTo>
                    <a:pt x="140237" y="58837"/>
                  </a:moveTo>
                  <a:lnTo>
                    <a:pt x="142748" y="73151"/>
                  </a:lnTo>
                  <a:lnTo>
                    <a:pt x="139502" y="87362"/>
                  </a:lnTo>
                  <a:lnTo>
                    <a:pt x="184403" y="88518"/>
                  </a:lnTo>
                  <a:lnTo>
                    <a:pt x="295655" y="96900"/>
                  </a:lnTo>
                  <a:lnTo>
                    <a:pt x="405256" y="110998"/>
                  </a:lnTo>
                  <a:lnTo>
                    <a:pt x="513206" y="130175"/>
                  </a:lnTo>
                  <a:lnTo>
                    <a:pt x="619125" y="154686"/>
                  </a:lnTo>
                  <a:lnTo>
                    <a:pt x="723138" y="184276"/>
                  </a:lnTo>
                  <a:lnTo>
                    <a:pt x="824864" y="218693"/>
                  </a:lnTo>
                  <a:lnTo>
                    <a:pt x="924178" y="257937"/>
                  </a:lnTo>
                  <a:lnTo>
                    <a:pt x="1021206" y="301751"/>
                  </a:lnTo>
                  <a:lnTo>
                    <a:pt x="1115694" y="350138"/>
                  </a:lnTo>
                  <a:lnTo>
                    <a:pt x="1207389" y="402971"/>
                  </a:lnTo>
                  <a:lnTo>
                    <a:pt x="1296162" y="459866"/>
                  </a:lnTo>
                  <a:lnTo>
                    <a:pt x="1382140" y="520953"/>
                  </a:lnTo>
                  <a:lnTo>
                    <a:pt x="1464817" y="585977"/>
                  </a:lnTo>
                  <a:lnTo>
                    <a:pt x="1544319" y="654812"/>
                  </a:lnTo>
                  <a:lnTo>
                    <a:pt x="1620392" y="727455"/>
                  </a:lnTo>
                  <a:lnTo>
                    <a:pt x="1692910" y="803528"/>
                  </a:lnTo>
                  <a:lnTo>
                    <a:pt x="1761616" y="882903"/>
                  </a:lnTo>
                  <a:lnTo>
                    <a:pt x="1826640" y="965708"/>
                  </a:lnTo>
                  <a:lnTo>
                    <a:pt x="1887727" y="1051560"/>
                  </a:lnTo>
                  <a:lnTo>
                    <a:pt x="1944751" y="1140460"/>
                  </a:lnTo>
                  <a:lnTo>
                    <a:pt x="1997455" y="1232153"/>
                  </a:lnTo>
                  <a:lnTo>
                    <a:pt x="2045715" y="1326641"/>
                  </a:lnTo>
                  <a:lnTo>
                    <a:pt x="2089530" y="1423670"/>
                  </a:lnTo>
                  <a:lnTo>
                    <a:pt x="2128774" y="1523111"/>
                  </a:lnTo>
                  <a:lnTo>
                    <a:pt x="2163191" y="1624964"/>
                  </a:lnTo>
                  <a:lnTo>
                    <a:pt x="2192654" y="1728851"/>
                  </a:lnTo>
                  <a:lnTo>
                    <a:pt x="2217166" y="1834768"/>
                  </a:lnTo>
                  <a:lnTo>
                    <a:pt x="2236342" y="1942591"/>
                  </a:lnTo>
                  <a:lnTo>
                    <a:pt x="2250313" y="2052320"/>
                  </a:lnTo>
                  <a:lnTo>
                    <a:pt x="2258694" y="2163445"/>
                  </a:lnTo>
                  <a:lnTo>
                    <a:pt x="2261616" y="2276221"/>
                  </a:lnTo>
                  <a:lnTo>
                    <a:pt x="2258694" y="2388870"/>
                  </a:lnTo>
                  <a:lnTo>
                    <a:pt x="2250313" y="2499995"/>
                  </a:lnTo>
                  <a:lnTo>
                    <a:pt x="2236342" y="2609468"/>
                  </a:lnTo>
                  <a:lnTo>
                    <a:pt x="2217039" y="2717291"/>
                  </a:lnTo>
                  <a:lnTo>
                    <a:pt x="2192654" y="2823210"/>
                  </a:lnTo>
                  <a:lnTo>
                    <a:pt x="2163191" y="2926969"/>
                  </a:lnTo>
                  <a:lnTo>
                    <a:pt x="2128774" y="3028696"/>
                  </a:lnTo>
                  <a:lnTo>
                    <a:pt x="2089530" y="3128010"/>
                  </a:lnTo>
                  <a:lnTo>
                    <a:pt x="2045715" y="3225038"/>
                  </a:lnTo>
                  <a:lnTo>
                    <a:pt x="1997455" y="3319399"/>
                  </a:lnTo>
                  <a:lnTo>
                    <a:pt x="1944877" y="3411093"/>
                  </a:lnTo>
                  <a:lnTo>
                    <a:pt x="1887981" y="3499866"/>
                  </a:lnTo>
                  <a:lnTo>
                    <a:pt x="1826894" y="3585718"/>
                  </a:lnTo>
                  <a:lnTo>
                    <a:pt x="1761998" y="3668395"/>
                  </a:lnTo>
                  <a:lnTo>
                    <a:pt x="1693290" y="3747770"/>
                  </a:lnTo>
                  <a:lnTo>
                    <a:pt x="1620774" y="3823843"/>
                  </a:lnTo>
                  <a:lnTo>
                    <a:pt x="1544827" y="3896360"/>
                  </a:lnTo>
                  <a:lnTo>
                    <a:pt x="1465452" y="3965321"/>
                  </a:lnTo>
                  <a:lnTo>
                    <a:pt x="1382776" y="4030218"/>
                  </a:lnTo>
                  <a:lnTo>
                    <a:pt x="1297051" y="4091304"/>
                  </a:lnTo>
                  <a:lnTo>
                    <a:pt x="1208277" y="4148201"/>
                  </a:lnTo>
                  <a:lnTo>
                    <a:pt x="1116711" y="4201033"/>
                  </a:lnTo>
                  <a:lnTo>
                    <a:pt x="1022350" y="4249420"/>
                  </a:lnTo>
                  <a:lnTo>
                    <a:pt x="925449" y="4293235"/>
                  </a:lnTo>
                  <a:lnTo>
                    <a:pt x="826007" y="4332478"/>
                  </a:lnTo>
                  <a:lnTo>
                    <a:pt x="724407" y="4367022"/>
                  </a:lnTo>
                  <a:lnTo>
                    <a:pt x="620522" y="4396613"/>
                  </a:lnTo>
                  <a:lnTo>
                    <a:pt x="514730" y="4421124"/>
                  </a:lnTo>
                  <a:lnTo>
                    <a:pt x="407035" y="4440555"/>
                  </a:lnTo>
                  <a:lnTo>
                    <a:pt x="297434" y="4454525"/>
                  </a:lnTo>
                  <a:lnTo>
                    <a:pt x="186309" y="4463161"/>
                  </a:lnTo>
                  <a:lnTo>
                    <a:pt x="142185" y="4464305"/>
                  </a:lnTo>
                  <a:lnTo>
                    <a:pt x="145414" y="4478401"/>
                  </a:lnTo>
                  <a:lnTo>
                    <a:pt x="142902" y="4492776"/>
                  </a:lnTo>
                  <a:lnTo>
                    <a:pt x="188467" y="4491609"/>
                  </a:lnTo>
                  <a:lnTo>
                    <a:pt x="300989" y="4482846"/>
                  </a:lnTo>
                  <a:lnTo>
                    <a:pt x="411988" y="4468622"/>
                  </a:lnTo>
                  <a:lnTo>
                    <a:pt x="521080" y="4448937"/>
                  </a:lnTo>
                  <a:lnTo>
                    <a:pt x="628395" y="4424172"/>
                  </a:lnTo>
                  <a:lnTo>
                    <a:pt x="733551" y="4394073"/>
                  </a:lnTo>
                  <a:lnTo>
                    <a:pt x="836549" y="4359148"/>
                  </a:lnTo>
                  <a:lnTo>
                    <a:pt x="937132" y="4319270"/>
                  </a:lnTo>
                  <a:lnTo>
                    <a:pt x="1035303" y="4274820"/>
                  </a:lnTo>
                  <a:lnTo>
                    <a:pt x="1130935" y="4225798"/>
                  </a:lnTo>
                  <a:lnTo>
                    <a:pt x="1223772" y="4172330"/>
                  </a:lnTo>
                  <a:lnTo>
                    <a:pt x="1313561" y="4114546"/>
                  </a:lnTo>
                  <a:lnTo>
                    <a:pt x="1400428" y="4052697"/>
                  </a:lnTo>
                  <a:lnTo>
                    <a:pt x="1484122" y="3986783"/>
                  </a:lnTo>
                  <a:lnTo>
                    <a:pt x="1564513" y="3917061"/>
                  </a:lnTo>
                  <a:lnTo>
                    <a:pt x="1641475" y="3843654"/>
                  </a:lnTo>
                  <a:lnTo>
                    <a:pt x="1714880" y="3766566"/>
                  </a:lnTo>
                  <a:lnTo>
                    <a:pt x="1784477" y="3686048"/>
                  </a:lnTo>
                  <a:lnTo>
                    <a:pt x="1850136" y="3602228"/>
                  </a:lnTo>
                  <a:lnTo>
                    <a:pt x="1911985" y="3515360"/>
                  </a:lnTo>
                  <a:lnTo>
                    <a:pt x="1969642" y="3425317"/>
                  </a:lnTo>
                  <a:lnTo>
                    <a:pt x="2022855" y="3332353"/>
                  </a:lnTo>
                  <a:lnTo>
                    <a:pt x="2071751" y="3236849"/>
                  </a:lnTo>
                  <a:lnTo>
                    <a:pt x="2116201" y="3138551"/>
                  </a:lnTo>
                  <a:lnTo>
                    <a:pt x="2155825" y="3037840"/>
                  </a:lnTo>
                  <a:lnTo>
                    <a:pt x="2190623" y="2934843"/>
                  </a:lnTo>
                  <a:lnTo>
                    <a:pt x="2220467" y="2829560"/>
                  </a:lnTo>
                  <a:lnTo>
                    <a:pt x="2245232" y="2722245"/>
                  </a:lnTo>
                  <a:lnTo>
                    <a:pt x="2264664" y="2613152"/>
                  </a:lnTo>
                  <a:lnTo>
                    <a:pt x="2278761" y="2502154"/>
                  </a:lnTo>
                  <a:lnTo>
                    <a:pt x="2287269" y="2389504"/>
                  </a:lnTo>
                  <a:lnTo>
                    <a:pt x="2290064" y="2275459"/>
                  </a:lnTo>
                  <a:lnTo>
                    <a:pt x="2287269" y="2161286"/>
                  </a:lnTo>
                  <a:lnTo>
                    <a:pt x="2278634" y="2048637"/>
                  </a:lnTo>
                  <a:lnTo>
                    <a:pt x="2264410" y="1937639"/>
                  </a:lnTo>
                  <a:lnTo>
                    <a:pt x="2244979" y="1828418"/>
                  </a:lnTo>
                  <a:lnTo>
                    <a:pt x="2220087" y="1720977"/>
                  </a:lnTo>
                  <a:lnTo>
                    <a:pt x="2190368" y="1615693"/>
                  </a:lnTo>
                  <a:lnTo>
                    <a:pt x="2155443" y="1512570"/>
                  </a:lnTo>
                  <a:lnTo>
                    <a:pt x="2115566" y="1411859"/>
                  </a:lnTo>
                  <a:lnTo>
                    <a:pt x="2071242" y="1313561"/>
                  </a:lnTo>
                  <a:lnTo>
                    <a:pt x="2022220" y="1217929"/>
                  </a:lnTo>
                  <a:lnTo>
                    <a:pt x="1968753" y="1125092"/>
                  </a:lnTo>
                  <a:lnTo>
                    <a:pt x="1911095" y="1035050"/>
                  </a:lnTo>
                  <a:lnTo>
                    <a:pt x="1849119" y="948054"/>
                  </a:lnTo>
                  <a:lnTo>
                    <a:pt x="1783206" y="864235"/>
                  </a:lnTo>
                  <a:lnTo>
                    <a:pt x="1713484" y="783843"/>
                  </a:lnTo>
                  <a:lnTo>
                    <a:pt x="1640077" y="706754"/>
                  </a:lnTo>
                  <a:lnTo>
                    <a:pt x="1562989" y="633222"/>
                  </a:lnTo>
                  <a:lnTo>
                    <a:pt x="1482470" y="563499"/>
                  </a:lnTo>
                  <a:lnTo>
                    <a:pt x="1398651" y="497713"/>
                  </a:lnTo>
                  <a:lnTo>
                    <a:pt x="1311655" y="435863"/>
                  </a:lnTo>
                  <a:lnTo>
                    <a:pt x="1221613" y="378205"/>
                  </a:lnTo>
                  <a:lnTo>
                    <a:pt x="1128649" y="324738"/>
                  </a:lnTo>
                  <a:lnTo>
                    <a:pt x="1033017" y="275716"/>
                  </a:lnTo>
                  <a:lnTo>
                    <a:pt x="934719" y="231393"/>
                  </a:lnTo>
                  <a:lnTo>
                    <a:pt x="833881" y="191515"/>
                  </a:lnTo>
                  <a:lnTo>
                    <a:pt x="730885" y="156845"/>
                  </a:lnTo>
                  <a:lnTo>
                    <a:pt x="625475" y="126873"/>
                  </a:lnTo>
                  <a:lnTo>
                    <a:pt x="518160" y="102108"/>
                  </a:lnTo>
                  <a:lnTo>
                    <a:pt x="408939" y="82676"/>
                  </a:lnTo>
                  <a:lnTo>
                    <a:pt x="297814" y="68452"/>
                  </a:lnTo>
                  <a:lnTo>
                    <a:pt x="185165" y="59943"/>
                  </a:lnTo>
                  <a:lnTo>
                    <a:pt x="140237" y="58837"/>
                  </a:lnTo>
                  <a:close/>
                </a:path>
                <a:path w="2290445" h="4551680">
                  <a:moveTo>
                    <a:pt x="73151" y="0"/>
                  </a:moveTo>
                  <a:lnTo>
                    <a:pt x="45237" y="4891"/>
                  </a:lnTo>
                  <a:lnTo>
                    <a:pt x="22145" y="19605"/>
                  </a:lnTo>
                  <a:lnTo>
                    <a:pt x="6268" y="41915"/>
                  </a:lnTo>
                  <a:lnTo>
                    <a:pt x="0" y="69596"/>
                  </a:lnTo>
                  <a:lnTo>
                    <a:pt x="4891" y="97492"/>
                  </a:lnTo>
                  <a:lnTo>
                    <a:pt x="19605" y="120554"/>
                  </a:lnTo>
                  <a:lnTo>
                    <a:pt x="41915" y="136425"/>
                  </a:lnTo>
                  <a:lnTo>
                    <a:pt x="69595" y="142748"/>
                  </a:lnTo>
                  <a:lnTo>
                    <a:pt x="97492" y="137856"/>
                  </a:lnTo>
                  <a:lnTo>
                    <a:pt x="120554" y="123142"/>
                  </a:lnTo>
                  <a:lnTo>
                    <a:pt x="136425" y="100832"/>
                  </a:lnTo>
                  <a:lnTo>
                    <a:pt x="139502" y="87362"/>
                  </a:lnTo>
                  <a:lnTo>
                    <a:pt x="70992" y="85598"/>
                  </a:lnTo>
                  <a:lnTo>
                    <a:pt x="71754" y="57150"/>
                  </a:lnTo>
                  <a:lnTo>
                    <a:pt x="139942" y="57150"/>
                  </a:lnTo>
                  <a:lnTo>
                    <a:pt x="137856" y="45255"/>
                  </a:lnTo>
                  <a:lnTo>
                    <a:pt x="123142" y="22193"/>
                  </a:lnTo>
                  <a:lnTo>
                    <a:pt x="100832" y="6322"/>
                  </a:lnTo>
                  <a:lnTo>
                    <a:pt x="73151" y="0"/>
                  </a:lnTo>
                  <a:close/>
                </a:path>
                <a:path w="2290445" h="4551680">
                  <a:moveTo>
                    <a:pt x="71754" y="57150"/>
                  </a:moveTo>
                  <a:lnTo>
                    <a:pt x="70992" y="85598"/>
                  </a:lnTo>
                  <a:lnTo>
                    <a:pt x="139502" y="87362"/>
                  </a:lnTo>
                  <a:lnTo>
                    <a:pt x="142748" y="73151"/>
                  </a:lnTo>
                  <a:lnTo>
                    <a:pt x="140237" y="58837"/>
                  </a:lnTo>
                  <a:lnTo>
                    <a:pt x="71754" y="57150"/>
                  </a:lnTo>
                  <a:close/>
                </a:path>
                <a:path w="2290445" h="4551680">
                  <a:moveTo>
                    <a:pt x="139942" y="57150"/>
                  </a:moveTo>
                  <a:lnTo>
                    <a:pt x="71754" y="57150"/>
                  </a:lnTo>
                  <a:lnTo>
                    <a:pt x="140237" y="58837"/>
                  </a:lnTo>
                  <a:lnTo>
                    <a:pt x="139942" y="5715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53662" y="3254501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229362" y="0"/>
                  </a:moveTo>
                  <a:lnTo>
                    <a:pt x="183153" y="4644"/>
                  </a:lnTo>
                  <a:lnTo>
                    <a:pt x="140106" y="17966"/>
                  </a:lnTo>
                  <a:lnTo>
                    <a:pt x="101147" y="39045"/>
                  </a:lnTo>
                  <a:lnTo>
                    <a:pt x="67198" y="66960"/>
                  </a:lnTo>
                  <a:lnTo>
                    <a:pt x="39185" y="100793"/>
                  </a:lnTo>
                  <a:lnTo>
                    <a:pt x="18032" y="139624"/>
                  </a:lnTo>
                  <a:lnTo>
                    <a:pt x="4662" y="182533"/>
                  </a:lnTo>
                  <a:lnTo>
                    <a:pt x="0" y="228600"/>
                  </a:lnTo>
                  <a:lnTo>
                    <a:pt x="4662" y="274666"/>
                  </a:lnTo>
                  <a:lnTo>
                    <a:pt x="18032" y="317575"/>
                  </a:lnTo>
                  <a:lnTo>
                    <a:pt x="39185" y="356406"/>
                  </a:lnTo>
                  <a:lnTo>
                    <a:pt x="67198" y="390239"/>
                  </a:lnTo>
                  <a:lnTo>
                    <a:pt x="101147" y="418154"/>
                  </a:lnTo>
                  <a:lnTo>
                    <a:pt x="140106" y="439233"/>
                  </a:lnTo>
                  <a:lnTo>
                    <a:pt x="183153" y="452555"/>
                  </a:lnTo>
                  <a:lnTo>
                    <a:pt x="229362" y="457200"/>
                  </a:lnTo>
                  <a:lnTo>
                    <a:pt x="275570" y="452555"/>
                  </a:lnTo>
                  <a:lnTo>
                    <a:pt x="318617" y="439233"/>
                  </a:lnTo>
                  <a:lnTo>
                    <a:pt x="357576" y="418154"/>
                  </a:lnTo>
                  <a:lnTo>
                    <a:pt x="391525" y="390239"/>
                  </a:lnTo>
                  <a:lnTo>
                    <a:pt x="419538" y="356406"/>
                  </a:lnTo>
                  <a:lnTo>
                    <a:pt x="440691" y="317575"/>
                  </a:lnTo>
                  <a:lnTo>
                    <a:pt x="454061" y="274666"/>
                  </a:lnTo>
                  <a:lnTo>
                    <a:pt x="458724" y="228600"/>
                  </a:lnTo>
                  <a:lnTo>
                    <a:pt x="454061" y="182533"/>
                  </a:lnTo>
                  <a:lnTo>
                    <a:pt x="440691" y="139624"/>
                  </a:lnTo>
                  <a:lnTo>
                    <a:pt x="419538" y="100793"/>
                  </a:lnTo>
                  <a:lnTo>
                    <a:pt x="391525" y="66960"/>
                  </a:lnTo>
                  <a:lnTo>
                    <a:pt x="357576" y="39045"/>
                  </a:lnTo>
                  <a:lnTo>
                    <a:pt x="318617" y="17966"/>
                  </a:lnTo>
                  <a:lnTo>
                    <a:pt x="275570" y="4644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53662" y="3254501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0" y="228600"/>
                  </a:moveTo>
                  <a:lnTo>
                    <a:pt x="4662" y="182533"/>
                  </a:lnTo>
                  <a:lnTo>
                    <a:pt x="18032" y="139624"/>
                  </a:lnTo>
                  <a:lnTo>
                    <a:pt x="39185" y="100793"/>
                  </a:lnTo>
                  <a:lnTo>
                    <a:pt x="67198" y="66960"/>
                  </a:lnTo>
                  <a:lnTo>
                    <a:pt x="101147" y="39045"/>
                  </a:lnTo>
                  <a:lnTo>
                    <a:pt x="140106" y="17966"/>
                  </a:lnTo>
                  <a:lnTo>
                    <a:pt x="183153" y="4644"/>
                  </a:lnTo>
                  <a:lnTo>
                    <a:pt x="229362" y="0"/>
                  </a:lnTo>
                  <a:lnTo>
                    <a:pt x="275570" y="4644"/>
                  </a:lnTo>
                  <a:lnTo>
                    <a:pt x="318617" y="17966"/>
                  </a:lnTo>
                  <a:lnTo>
                    <a:pt x="357576" y="39045"/>
                  </a:lnTo>
                  <a:lnTo>
                    <a:pt x="391525" y="66960"/>
                  </a:lnTo>
                  <a:lnTo>
                    <a:pt x="419538" y="100793"/>
                  </a:lnTo>
                  <a:lnTo>
                    <a:pt x="440691" y="139624"/>
                  </a:lnTo>
                  <a:lnTo>
                    <a:pt x="454061" y="182533"/>
                  </a:lnTo>
                  <a:lnTo>
                    <a:pt x="458724" y="228600"/>
                  </a:lnTo>
                  <a:lnTo>
                    <a:pt x="454061" y="274666"/>
                  </a:lnTo>
                  <a:lnTo>
                    <a:pt x="440691" y="317575"/>
                  </a:lnTo>
                  <a:lnTo>
                    <a:pt x="419538" y="356406"/>
                  </a:lnTo>
                  <a:lnTo>
                    <a:pt x="391525" y="390239"/>
                  </a:lnTo>
                  <a:lnTo>
                    <a:pt x="357576" y="418154"/>
                  </a:lnTo>
                  <a:lnTo>
                    <a:pt x="318617" y="439233"/>
                  </a:lnTo>
                  <a:lnTo>
                    <a:pt x="275570" y="452555"/>
                  </a:lnTo>
                  <a:lnTo>
                    <a:pt x="229362" y="457200"/>
                  </a:lnTo>
                  <a:lnTo>
                    <a:pt x="183153" y="452555"/>
                  </a:lnTo>
                  <a:lnTo>
                    <a:pt x="140106" y="439233"/>
                  </a:lnTo>
                  <a:lnTo>
                    <a:pt x="101147" y="418154"/>
                  </a:lnTo>
                  <a:lnTo>
                    <a:pt x="67198" y="390239"/>
                  </a:lnTo>
                  <a:lnTo>
                    <a:pt x="39185" y="356406"/>
                  </a:lnTo>
                  <a:lnTo>
                    <a:pt x="18032" y="317575"/>
                  </a:lnTo>
                  <a:lnTo>
                    <a:pt x="4662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53662" y="6994397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362" y="0"/>
                  </a:moveTo>
                  <a:lnTo>
                    <a:pt x="183153" y="4662"/>
                  </a:lnTo>
                  <a:lnTo>
                    <a:pt x="140106" y="18032"/>
                  </a:lnTo>
                  <a:lnTo>
                    <a:pt x="101147" y="39185"/>
                  </a:lnTo>
                  <a:lnTo>
                    <a:pt x="67198" y="67198"/>
                  </a:lnTo>
                  <a:lnTo>
                    <a:pt x="39185" y="101147"/>
                  </a:lnTo>
                  <a:lnTo>
                    <a:pt x="18032" y="140106"/>
                  </a:lnTo>
                  <a:lnTo>
                    <a:pt x="4662" y="183153"/>
                  </a:lnTo>
                  <a:lnTo>
                    <a:pt x="0" y="229362"/>
                  </a:lnTo>
                  <a:lnTo>
                    <a:pt x="4662" y="275570"/>
                  </a:lnTo>
                  <a:lnTo>
                    <a:pt x="18032" y="318617"/>
                  </a:lnTo>
                  <a:lnTo>
                    <a:pt x="39185" y="357576"/>
                  </a:lnTo>
                  <a:lnTo>
                    <a:pt x="67198" y="391525"/>
                  </a:lnTo>
                  <a:lnTo>
                    <a:pt x="101147" y="419538"/>
                  </a:lnTo>
                  <a:lnTo>
                    <a:pt x="140106" y="440691"/>
                  </a:lnTo>
                  <a:lnTo>
                    <a:pt x="183153" y="454061"/>
                  </a:lnTo>
                  <a:lnTo>
                    <a:pt x="229362" y="458724"/>
                  </a:lnTo>
                  <a:lnTo>
                    <a:pt x="275570" y="454061"/>
                  </a:lnTo>
                  <a:lnTo>
                    <a:pt x="318617" y="440691"/>
                  </a:lnTo>
                  <a:lnTo>
                    <a:pt x="357576" y="419538"/>
                  </a:lnTo>
                  <a:lnTo>
                    <a:pt x="391525" y="391525"/>
                  </a:lnTo>
                  <a:lnTo>
                    <a:pt x="419538" y="357576"/>
                  </a:lnTo>
                  <a:lnTo>
                    <a:pt x="440691" y="318617"/>
                  </a:lnTo>
                  <a:lnTo>
                    <a:pt x="454061" y="275570"/>
                  </a:lnTo>
                  <a:lnTo>
                    <a:pt x="458724" y="229362"/>
                  </a:lnTo>
                  <a:lnTo>
                    <a:pt x="454061" y="183153"/>
                  </a:lnTo>
                  <a:lnTo>
                    <a:pt x="440691" y="140106"/>
                  </a:lnTo>
                  <a:lnTo>
                    <a:pt x="419538" y="101147"/>
                  </a:lnTo>
                  <a:lnTo>
                    <a:pt x="391525" y="67198"/>
                  </a:lnTo>
                  <a:lnTo>
                    <a:pt x="357576" y="39185"/>
                  </a:lnTo>
                  <a:lnTo>
                    <a:pt x="318617" y="18032"/>
                  </a:lnTo>
                  <a:lnTo>
                    <a:pt x="275570" y="4662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53662" y="6994397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0" y="229362"/>
                  </a:moveTo>
                  <a:lnTo>
                    <a:pt x="4662" y="183153"/>
                  </a:lnTo>
                  <a:lnTo>
                    <a:pt x="18032" y="140106"/>
                  </a:lnTo>
                  <a:lnTo>
                    <a:pt x="39185" y="101147"/>
                  </a:lnTo>
                  <a:lnTo>
                    <a:pt x="67198" y="67198"/>
                  </a:lnTo>
                  <a:lnTo>
                    <a:pt x="101147" y="39185"/>
                  </a:lnTo>
                  <a:lnTo>
                    <a:pt x="140106" y="18032"/>
                  </a:lnTo>
                  <a:lnTo>
                    <a:pt x="183153" y="4662"/>
                  </a:lnTo>
                  <a:lnTo>
                    <a:pt x="229362" y="0"/>
                  </a:lnTo>
                  <a:lnTo>
                    <a:pt x="275570" y="4662"/>
                  </a:lnTo>
                  <a:lnTo>
                    <a:pt x="318617" y="18032"/>
                  </a:lnTo>
                  <a:lnTo>
                    <a:pt x="357576" y="39185"/>
                  </a:lnTo>
                  <a:lnTo>
                    <a:pt x="391525" y="67198"/>
                  </a:lnTo>
                  <a:lnTo>
                    <a:pt x="419538" y="101147"/>
                  </a:lnTo>
                  <a:lnTo>
                    <a:pt x="440691" y="140106"/>
                  </a:lnTo>
                  <a:lnTo>
                    <a:pt x="454061" y="183153"/>
                  </a:lnTo>
                  <a:lnTo>
                    <a:pt x="458724" y="229362"/>
                  </a:lnTo>
                  <a:lnTo>
                    <a:pt x="454061" y="275570"/>
                  </a:lnTo>
                  <a:lnTo>
                    <a:pt x="440691" y="318617"/>
                  </a:lnTo>
                  <a:lnTo>
                    <a:pt x="419538" y="357576"/>
                  </a:lnTo>
                  <a:lnTo>
                    <a:pt x="391525" y="391525"/>
                  </a:lnTo>
                  <a:lnTo>
                    <a:pt x="357576" y="419538"/>
                  </a:lnTo>
                  <a:lnTo>
                    <a:pt x="318617" y="440691"/>
                  </a:lnTo>
                  <a:lnTo>
                    <a:pt x="275570" y="454061"/>
                  </a:lnTo>
                  <a:lnTo>
                    <a:pt x="229362" y="458724"/>
                  </a:lnTo>
                  <a:lnTo>
                    <a:pt x="183153" y="454061"/>
                  </a:lnTo>
                  <a:lnTo>
                    <a:pt x="140106" y="440691"/>
                  </a:lnTo>
                  <a:lnTo>
                    <a:pt x="101147" y="419538"/>
                  </a:lnTo>
                  <a:lnTo>
                    <a:pt x="67198" y="391525"/>
                  </a:lnTo>
                  <a:lnTo>
                    <a:pt x="39185" y="357576"/>
                  </a:lnTo>
                  <a:lnTo>
                    <a:pt x="18032" y="318617"/>
                  </a:lnTo>
                  <a:lnTo>
                    <a:pt x="4662" y="275570"/>
                  </a:lnTo>
                  <a:lnTo>
                    <a:pt x="0" y="22936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65014" y="433654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65014" y="433654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46726" y="585596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17BE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46726" y="585596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67985" y="1930145"/>
            <a:ext cx="9057005" cy="5909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Some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possible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power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recovery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options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Lucida Sans Unicode"/>
              <a:cs typeface="Lucida Sans Unicode"/>
            </a:endParaRPr>
          </a:p>
          <a:p>
            <a:pPr marL="200660">
              <a:lnSpc>
                <a:spcPct val="100000"/>
              </a:lnSpc>
            </a:pPr>
            <a:r>
              <a:rPr dirty="0" sz="2200" spc="70" b="1">
                <a:solidFill>
                  <a:srgbClr val="44484E"/>
                </a:solidFill>
                <a:latin typeface="Arial"/>
                <a:cs typeface="Arial"/>
              </a:rPr>
              <a:t>Dual</a:t>
            </a:r>
            <a:r>
              <a:rPr dirty="0" sz="2200" spc="-3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85" b="1">
                <a:solidFill>
                  <a:srgbClr val="44484E"/>
                </a:solidFill>
                <a:latin typeface="Arial"/>
                <a:cs typeface="Arial"/>
              </a:rPr>
              <a:t>power</a:t>
            </a:r>
            <a:r>
              <a:rPr dirty="0" sz="2200" spc="-3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5" b="1">
                <a:solidFill>
                  <a:srgbClr val="44484E"/>
                </a:solidFill>
                <a:latin typeface="Arial"/>
                <a:cs typeface="Arial"/>
              </a:rPr>
              <a:t>supplies</a:t>
            </a:r>
            <a:endParaRPr sz="2200">
              <a:latin typeface="Arial"/>
              <a:cs typeface="Arial"/>
            </a:endParaRPr>
          </a:p>
          <a:p>
            <a:pPr marL="543560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543560" algn="l"/>
                <a:tab pos="544195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provides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component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redundancy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server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chassis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•"/>
            </a:pPr>
            <a:endParaRPr sz="2750">
              <a:latin typeface="Lucida Sans Unicode"/>
              <a:cs typeface="Lucida Sans Unicode"/>
            </a:endParaRPr>
          </a:p>
          <a:p>
            <a:pPr marL="871219">
              <a:lnSpc>
                <a:spcPct val="100000"/>
              </a:lnSpc>
            </a:pPr>
            <a:r>
              <a:rPr dirty="0" sz="2200" spc="75" b="1">
                <a:solidFill>
                  <a:srgbClr val="44484E"/>
                </a:solidFill>
                <a:latin typeface="Arial"/>
                <a:cs typeface="Arial"/>
              </a:rPr>
              <a:t>Managed</a:t>
            </a:r>
            <a:r>
              <a:rPr dirty="0" sz="2200" spc="-50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60" b="1">
                <a:solidFill>
                  <a:srgbClr val="44484E"/>
                </a:solidFill>
                <a:latin typeface="Arial"/>
                <a:cs typeface="Arial"/>
              </a:rPr>
              <a:t>Power</a:t>
            </a:r>
            <a:r>
              <a:rPr dirty="0" sz="2200" spc="-1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70" b="1">
                <a:solidFill>
                  <a:srgbClr val="44484E"/>
                </a:solidFill>
                <a:latin typeface="Arial"/>
                <a:cs typeface="Arial"/>
              </a:rPr>
              <a:t>Distribution</a:t>
            </a:r>
            <a:r>
              <a:rPr dirty="0" sz="2200" spc="-1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55" b="1">
                <a:solidFill>
                  <a:srgbClr val="44484E"/>
                </a:solidFill>
                <a:latin typeface="Arial"/>
                <a:cs typeface="Arial"/>
              </a:rPr>
              <a:t>Units</a:t>
            </a:r>
            <a:r>
              <a:rPr dirty="0" sz="2200" spc="-30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44484E"/>
                </a:solidFill>
                <a:latin typeface="Arial"/>
                <a:cs typeface="Arial"/>
              </a:rPr>
              <a:t>(PDUs)</a:t>
            </a:r>
            <a:endParaRPr sz="2200">
              <a:latin typeface="Arial"/>
              <a:cs typeface="Arial"/>
            </a:endParaRPr>
          </a:p>
          <a:p>
            <a:pPr lvl="1" marL="1214120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214120" algn="l"/>
                <a:tab pos="1214755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protects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against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spikes,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44484E"/>
                </a:solidFill>
                <a:latin typeface="Lucida Sans Unicode"/>
                <a:cs typeface="Lucida Sans Unicode"/>
              </a:rPr>
              <a:t>surges,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brownouts.</a:t>
            </a:r>
            <a:endParaRPr sz="2200">
              <a:latin typeface="Lucida Sans Unicode"/>
              <a:cs typeface="Lucida Sans Unicode"/>
            </a:endParaRPr>
          </a:p>
          <a:p>
            <a:pPr lvl="1" marL="1214120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214120" algn="l"/>
                <a:tab pos="1214755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monito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mo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ely.</a:t>
            </a:r>
            <a:endParaRPr sz="22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550">
              <a:latin typeface="Lucida Sans Unicode"/>
              <a:cs typeface="Lucida Sans Unicode"/>
            </a:endParaRPr>
          </a:p>
          <a:p>
            <a:pPr marL="967105">
              <a:lnSpc>
                <a:spcPct val="100000"/>
              </a:lnSpc>
            </a:pPr>
            <a:r>
              <a:rPr dirty="0" sz="2200" spc="90" b="1">
                <a:solidFill>
                  <a:srgbClr val="44484E"/>
                </a:solidFill>
                <a:latin typeface="Arial"/>
                <a:cs typeface="Arial"/>
              </a:rPr>
              <a:t>Battery</a:t>
            </a:r>
            <a:r>
              <a:rPr dirty="0" sz="2200" spc="-40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44484E"/>
                </a:solidFill>
                <a:latin typeface="Arial"/>
                <a:cs typeface="Arial"/>
              </a:rPr>
              <a:t>backups</a:t>
            </a:r>
            <a:r>
              <a:rPr dirty="0" sz="2200" spc="-40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44484E"/>
                </a:solidFill>
                <a:latin typeface="Arial"/>
                <a:cs typeface="Arial"/>
              </a:rPr>
              <a:t>and</a:t>
            </a:r>
            <a:r>
              <a:rPr dirty="0" sz="2200" spc="-3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95" b="1">
                <a:solidFill>
                  <a:srgbClr val="44484E"/>
                </a:solidFill>
                <a:latin typeface="Arial"/>
                <a:cs typeface="Arial"/>
              </a:rPr>
              <a:t>Uninterruptible</a:t>
            </a:r>
            <a:r>
              <a:rPr dirty="0" sz="2200" spc="1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60" b="1">
                <a:solidFill>
                  <a:srgbClr val="44484E"/>
                </a:solidFill>
                <a:latin typeface="Arial"/>
                <a:cs typeface="Arial"/>
              </a:rPr>
              <a:t>Power</a:t>
            </a:r>
            <a:r>
              <a:rPr dirty="0" sz="2200" spc="-1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44484E"/>
                </a:solidFill>
                <a:latin typeface="Arial"/>
                <a:cs typeface="Arial"/>
              </a:rPr>
              <a:t>Supply</a:t>
            </a:r>
            <a:r>
              <a:rPr dirty="0" sz="2200" spc="-2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-55" b="1">
                <a:solidFill>
                  <a:srgbClr val="44484E"/>
                </a:solidFill>
                <a:latin typeface="Arial"/>
                <a:cs typeface="Arial"/>
              </a:rPr>
              <a:t>(UPS)</a:t>
            </a:r>
            <a:endParaRPr sz="2200">
              <a:latin typeface="Arial"/>
              <a:cs typeface="Arial"/>
            </a:endParaRPr>
          </a:p>
          <a:p>
            <a:pPr lvl="2" marL="1310005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310005" algn="l"/>
                <a:tab pos="131064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bat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mponen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lev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l.</a:t>
            </a:r>
            <a:endParaRPr sz="2200">
              <a:latin typeface="Lucida Sans Unicode"/>
              <a:cs typeface="Lucida Sans Unicode"/>
            </a:endParaRPr>
          </a:p>
          <a:p>
            <a:pPr lvl="2" marL="1310005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310005" algn="l"/>
                <a:tab pos="131064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uses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44484E"/>
                </a:solidFill>
                <a:latin typeface="Lucida Sans Unicode"/>
                <a:cs typeface="Lucida Sans Unicode"/>
              </a:rPr>
              <a:t>UPS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battery</a:t>
            </a:r>
            <a:r>
              <a:rPr dirty="0" sz="2200" spc="-13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backups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13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servers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appliances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level.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200" spc="55" b="1">
                <a:solidFill>
                  <a:srgbClr val="44484E"/>
                </a:solidFill>
                <a:latin typeface="Arial"/>
                <a:cs typeface="Arial"/>
              </a:rPr>
              <a:t>Generators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44484E"/>
                </a:solidFill>
                <a:latin typeface="Lucida Sans Unicode"/>
                <a:cs typeface="Lucida Sans Unicode"/>
              </a:rPr>
              <a:t>power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entire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facility</a:t>
            </a:r>
            <a:r>
              <a:rPr dirty="0" sz="2200" spc="-7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several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days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44484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time.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76627" y="4021835"/>
            <a:ext cx="2508885" cy="2510155"/>
            <a:chOff x="1976627" y="4021835"/>
            <a:chExt cx="2508885" cy="2510155"/>
          </a:xfrm>
        </p:grpSpPr>
        <p:sp>
          <p:nvSpPr>
            <p:cNvPr id="16" name="object 16"/>
            <p:cNvSpPr/>
            <p:nvPr/>
          </p:nvSpPr>
          <p:spPr>
            <a:xfrm>
              <a:off x="1976627" y="4021835"/>
              <a:ext cx="2508885" cy="2510155"/>
            </a:xfrm>
            <a:custGeom>
              <a:avLst/>
              <a:gdLst/>
              <a:ahLst/>
              <a:cxnLst/>
              <a:rect l="l" t="t" r="r" b="b"/>
              <a:pathLst>
                <a:path w="2508885" h="2510154">
                  <a:moveTo>
                    <a:pt x="1254252" y="0"/>
                  </a:moveTo>
                  <a:lnTo>
                    <a:pt x="1206145" y="906"/>
                  </a:lnTo>
                  <a:lnTo>
                    <a:pt x="1158495" y="3603"/>
                  </a:lnTo>
                  <a:lnTo>
                    <a:pt x="1111337" y="8058"/>
                  </a:lnTo>
                  <a:lnTo>
                    <a:pt x="1064701" y="14239"/>
                  </a:lnTo>
                  <a:lnTo>
                    <a:pt x="1018620" y="22113"/>
                  </a:lnTo>
                  <a:lnTo>
                    <a:pt x="973127" y="31647"/>
                  </a:lnTo>
                  <a:lnTo>
                    <a:pt x="928254" y="42810"/>
                  </a:lnTo>
                  <a:lnTo>
                    <a:pt x="884034" y="55569"/>
                  </a:lnTo>
                  <a:lnTo>
                    <a:pt x="840499" y="69891"/>
                  </a:lnTo>
                  <a:lnTo>
                    <a:pt x="797682" y="85744"/>
                  </a:lnTo>
                  <a:lnTo>
                    <a:pt x="755615" y="103095"/>
                  </a:lnTo>
                  <a:lnTo>
                    <a:pt x="714331" y="121912"/>
                  </a:lnTo>
                  <a:lnTo>
                    <a:pt x="673862" y="142163"/>
                  </a:lnTo>
                  <a:lnTo>
                    <a:pt x="634240" y="163814"/>
                  </a:lnTo>
                  <a:lnTo>
                    <a:pt x="595499" y="186833"/>
                  </a:lnTo>
                  <a:lnTo>
                    <a:pt x="557670" y="211189"/>
                  </a:lnTo>
                  <a:lnTo>
                    <a:pt x="520787" y="236847"/>
                  </a:lnTo>
                  <a:lnTo>
                    <a:pt x="484881" y="263777"/>
                  </a:lnTo>
                  <a:lnTo>
                    <a:pt x="449985" y="291945"/>
                  </a:lnTo>
                  <a:lnTo>
                    <a:pt x="416132" y="321319"/>
                  </a:lnTo>
                  <a:lnTo>
                    <a:pt x="383354" y="351866"/>
                  </a:lnTo>
                  <a:lnTo>
                    <a:pt x="351684" y="383554"/>
                  </a:lnTo>
                  <a:lnTo>
                    <a:pt x="321154" y="416350"/>
                  </a:lnTo>
                  <a:lnTo>
                    <a:pt x="291796" y="450223"/>
                  </a:lnTo>
                  <a:lnTo>
                    <a:pt x="263643" y="485139"/>
                  </a:lnTo>
                  <a:lnTo>
                    <a:pt x="236728" y="521066"/>
                  </a:lnTo>
                  <a:lnTo>
                    <a:pt x="211083" y="557971"/>
                  </a:lnTo>
                  <a:lnTo>
                    <a:pt x="186741" y="595822"/>
                  </a:lnTo>
                  <a:lnTo>
                    <a:pt x="163733" y="634587"/>
                  </a:lnTo>
                  <a:lnTo>
                    <a:pt x="142093" y="674232"/>
                  </a:lnTo>
                  <a:lnTo>
                    <a:pt x="121853" y="714727"/>
                  </a:lnTo>
                  <a:lnTo>
                    <a:pt x="103046" y="756037"/>
                  </a:lnTo>
                  <a:lnTo>
                    <a:pt x="85703" y="798131"/>
                  </a:lnTo>
                  <a:lnTo>
                    <a:pt x="69858" y="840975"/>
                  </a:lnTo>
                  <a:lnTo>
                    <a:pt x="55543" y="884539"/>
                  </a:lnTo>
                  <a:lnTo>
                    <a:pt x="42790" y="928788"/>
                  </a:lnTo>
                  <a:lnTo>
                    <a:pt x="31633" y="973691"/>
                  </a:lnTo>
                  <a:lnTo>
                    <a:pt x="22102" y="1019215"/>
                  </a:lnTo>
                  <a:lnTo>
                    <a:pt x="14232" y="1065327"/>
                  </a:lnTo>
                  <a:lnTo>
                    <a:pt x="8054" y="1111996"/>
                  </a:lnTo>
                  <a:lnTo>
                    <a:pt x="3601" y="1159188"/>
                  </a:lnTo>
                  <a:lnTo>
                    <a:pt x="905" y="1206872"/>
                  </a:lnTo>
                  <a:lnTo>
                    <a:pt x="0" y="1255014"/>
                  </a:lnTo>
                  <a:lnTo>
                    <a:pt x="905" y="1303155"/>
                  </a:lnTo>
                  <a:lnTo>
                    <a:pt x="3601" y="1350839"/>
                  </a:lnTo>
                  <a:lnTo>
                    <a:pt x="8054" y="1398031"/>
                  </a:lnTo>
                  <a:lnTo>
                    <a:pt x="14232" y="1444700"/>
                  </a:lnTo>
                  <a:lnTo>
                    <a:pt x="22102" y="1490812"/>
                  </a:lnTo>
                  <a:lnTo>
                    <a:pt x="31633" y="1536336"/>
                  </a:lnTo>
                  <a:lnTo>
                    <a:pt x="42790" y="1581239"/>
                  </a:lnTo>
                  <a:lnTo>
                    <a:pt x="55543" y="1625488"/>
                  </a:lnTo>
                  <a:lnTo>
                    <a:pt x="69858" y="1669052"/>
                  </a:lnTo>
                  <a:lnTo>
                    <a:pt x="85703" y="1711896"/>
                  </a:lnTo>
                  <a:lnTo>
                    <a:pt x="103046" y="1753990"/>
                  </a:lnTo>
                  <a:lnTo>
                    <a:pt x="121853" y="1795300"/>
                  </a:lnTo>
                  <a:lnTo>
                    <a:pt x="142093" y="1835795"/>
                  </a:lnTo>
                  <a:lnTo>
                    <a:pt x="163733" y="1875440"/>
                  </a:lnTo>
                  <a:lnTo>
                    <a:pt x="186741" y="1914205"/>
                  </a:lnTo>
                  <a:lnTo>
                    <a:pt x="211083" y="1952056"/>
                  </a:lnTo>
                  <a:lnTo>
                    <a:pt x="236728" y="1988961"/>
                  </a:lnTo>
                  <a:lnTo>
                    <a:pt x="263643" y="2024888"/>
                  </a:lnTo>
                  <a:lnTo>
                    <a:pt x="291796" y="2059804"/>
                  </a:lnTo>
                  <a:lnTo>
                    <a:pt x="321154" y="2093677"/>
                  </a:lnTo>
                  <a:lnTo>
                    <a:pt x="351684" y="2126473"/>
                  </a:lnTo>
                  <a:lnTo>
                    <a:pt x="383354" y="2158161"/>
                  </a:lnTo>
                  <a:lnTo>
                    <a:pt x="416132" y="2188708"/>
                  </a:lnTo>
                  <a:lnTo>
                    <a:pt x="449985" y="2218082"/>
                  </a:lnTo>
                  <a:lnTo>
                    <a:pt x="484881" y="2246250"/>
                  </a:lnTo>
                  <a:lnTo>
                    <a:pt x="520787" y="2273180"/>
                  </a:lnTo>
                  <a:lnTo>
                    <a:pt x="557670" y="2298838"/>
                  </a:lnTo>
                  <a:lnTo>
                    <a:pt x="595499" y="2323194"/>
                  </a:lnTo>
                  <a:lnTo>
                    <a:pt x="634240" y="2346213"/>
                  </a:lnTo>
                  <a:lnTo>
                    <a:pt x="673862" y="2367864"/>
                  </a:lnTo>
                  <a:lnTo>
                    <a:pt x="714331" y="2388115"/>
                  </a:lnTo>
                  <a:lnTo>
                    <a:pt x="755615" y="2406932"/>
                  </a:lnTo>
                  <a:lnTo>
                    <a:pt x="797682" y="2424283"/>
                  </a:lnTo>
                  <a:lnTo>
                    <a:pt x="840499" y="2440136"/>
                  </a:lnTo>
                  <a:lnTo>
                    <a:pt x="884034" y="2454458"/>
                  </a:lnTo>
                  <a:lnTo>
                    <a:pt x="928254" y="2467217"/>
                  </a:lnTo>
                  <a:lnTo>
                    <a:pt x="973127" y="2478380"/>
                  </a:lnTo>
                  <a:lnTo>
                    <a:pt x="1018620" y="2487914"/>
                  </a:lnTo>
                  <a:lnTo>
                    <a:pt x="1064701" y="2495788"/>
                  </a:lnTo>
                  <a:lnTo>
                    <a:pt x="1111337" y="2501969"/>
                  </a:lnTo>
                  <a:lnTo>
                    <a:pt x="1158495" y="2506424"/>
                  </a:lnTo>
                  <a:lnTo>
                    <a:pt x="1206145" y="2509121"/>
                  </a:lnTo>
                  <a:lnTo>
                    <a:pt x="1254252" y="2510028"/>
                  </a:lnTo>
                  <a:lnTo>
                    <a:pt x="1302358" y="2509121"/>
                  </a:lnTo>
                  <a:lnTo>
                    <a:pt x="1350008" y="2506424"/>
                  </a:lnTo>
                  <a:lnTo>
                    <a:pt x="1397166" y="2501969"/>
                  </a:lnTo>
                  <a:lnTo>
                    <a:pt x="1443802" y="2495788"/>
                  </a:lnTo>
                  <a:lnTo>
                    <a:pt x="1489883" y="2487914"/>
                  </a:lnTo>
                  <a:lnTo>
                    <a:pt x="1535376" y="2478380"/>
                  </a:lnTo>
                  <a:lnTo>
                    <a:pt x="1580249" y="2467217"/>
                  </a:lnTo>
                  <a:lnTo>
                    <a:pt x="1624469" y="2454458"/>
                  </a:lnTo>
                  <a:lnTo>
                    <a:pt x="1668004" y="2440136"/>
                  </a:lnTo>
                  <a:lnTo>
                    <a:pt x="1710821" y="2424283"/>
                  </a:lnTo>
                  <a:lnTo>
                    <a:pt x="1752888" y="2406932"/>
                  </a:lnTo>
                  <a:lnTo>
                    <a:pt x="1794172" y="2388115"/>
                  </a:lnTo>
                  <a:lnTo>
                    <a:pt x="1834641" y="2367864"/>
                  </a:lnTo>
                  <a:lnTo>
                    <a:pt x="1874263" y="2346213"/>
                  </a:lnTo>
                  <a:lnTo>
                    <a:pt x="1913004" y="2323194"/>
                  </a:lnTo>
                  <a:lnTo>
                    <a:pt x="1950833" y="2298838"/>
                  </a:lnTo>
                  <a:lnTo>
                    <a:pt x="1987716" y="2273180"/>
                  </a:lnTo>
                  <a:lnTo>
                    <a:pt x="2023622" y="2246250"/>
                  </a:lnTo>
                  <a:lnTo>
                    <a:pt x="2058518" y="2218082"/>
                  </a:lnTo>
                  <a:lnTo>
                    <a:pt x="2092371" y="2188708"/>
                  </a:lnTo>
                  <a:lnTo>
                    <a:pt x="2125149" y="2158161"/>
                  </a:lnTo>
                  <a:lnTo>
                    <a:pt x="2156819" y="2126473"/>
                  </a:lnTo>
                  <a:lnTo>
                    <a:pt x="2187349" y="2093677"/>
                  </a:lnTo>
                  <a:lnTo>
                    <a:pt x="2216707" y="2059804"/>
                  </a:lnTo>
                  <a:lnTo>
                    <a:pt x="2244860" y="2024888"/>
                  </a:lnTo>
                  <a:lnTo>
                    <a:pt x="2271775" y="1988961"/>
                  </a:lnTo>
                  <a:lnTo>
                    <a:pt x="2297420" y="1952056"/>
                  </a:lnTo>
                  <a:lnTo>
                    <a:pt x="2321762" y="1914205"/>
                  </a:lnTo>
                  <a:lnTo>
                    <a:pt x="2344770" y="1875440"/>
                  </a:lnTo>
                  <a:lnTo>
                    <a:pt x="2366410" y="1835795"/>
                  </a:lnTo>
                  <a:lnTo>
                    <a:pt x="2386650" y="1795300"/>
                  </a:lnTo>
                  <a:lnTo>
                    <a:pt x="2405457" y="1753990"/>
                  </a:lnTo>
                  <a:lnTo>
                    <a:pt x="2422800" y="1711896"/>
                  </a:lnTo>
                  <a:lnTo>
                    <a:pt x="2438645" y="1669052"/>
                  </a:lnTo>
                  <a:lnTo>
                    <a:pt x="2452960" y="1625488"/>
                  </a:lnTo>
                  <a:lnTo>
                    <a:pt x="2465713" y="1581239"/>
                  </a:lnTo>
                  <a:lnTo>
                    <a:pt x="2476870" y="1536336"/>
                  </a:lnTo>
                  <a:lnTo>
                    <a:pt x="2486401" y="1490812"/>
                  </a:lnTo>
                  <a:lnTo>
                    <a:pt x="2494271" y="1444700"/>
                  </a:lnTo>
                  <a:lnTo>
                    <a:pt x="2500449" y="1398031"/>
                  </a:lnTo>
                  <a:lnTo>
                    <a:pt x="2504902" y="1350839"/>
                  </a:lnTo>
                  <a:lnTo>
                    <a:pt x="2507598" y="1303155"/>
                  </a:lnTo>
                  <a:lnTo>
                    <a:pt x="2508504" y="1255014"/>
                  </a:lnTo>
                  <a:lnTo>
                    <a:pt x="2507598" y="1206872"/>
                  </a:lnTo>
                  <a:lnTo>
                    <a:pt x="2504902" y="1159188"/>
                  </a:lnTo>
                  <a:lnTo>
                    <a:pt x="2500449" y="1111996"/>
                  </a:lnTo>
                  <a:lnTo>
                    <a:pt x="2494271" y="1065327"/>
                  </a:lnTo>
                  <a:lnTo>
                    <a:pt x="2486401" y="1019215"/>
                  </a:lnTo>
                  <a:lnTo>
                    <a:pt x="2476870" y="973691"/>
                  </a:lnTo>
                  <a:lnTo>
                    <a:pt x="2465713" y="928788"/>
                  </a:lnTo>
                  <a:lnTo>
                    <a:pt x="2452960" y="884539"/>
                  </a:lnTo>
                  <a:lnTo>
                    <a:pt x="2438645" y="840975"/>
                  </a:lnTo>
                  <a:lnTo>
                    <a:pt x="2422800" y="798131"/>
                  </a:lnTo>
                  <a:lnTo>
                    <a:pt x="2405457" y="756037"/>
                  </a:lnTo>
                  <a:lnTo>
                    <a:pt x="2386650" y="714727"/>
                  </a:lnTo>
                  <a:lnTo>
                    <a:pt x="2366410" y="674232"/>
                  </a:lnTo>
                  <a:lnTo>
                    <a:pt x="2344770" y="634587"/>
                  </a:lnTo>
                  <a:lnTo>
                    <a:pt x="2321762" y="595822"/>
                  </a:lnTo>
                  <a:lnTo>
                    <a:pt x="2297420" y="557971"/>
                  </a:lnTo>
                  <a:lnTo>
                    <a:pt x="2271775" y="521066"/>
                  </a:lnTo>
                  <a:lnTo>
                    <a:pt x="2244860" y="485139"/>
                  </a:lnTo>
                  <a:lnTo>
                    <a:pt x="2216707" y="450223"/>
                  </a:lnTo>
                  <a:lnTo>
                    <a:pt x="2187349" y="416350"/>
                  </a:lnTo>
                  <a:lnTo>
                    <a:pt x="2156819" y="383554"/>
                  </a:lnTo>
                  <a:lnTo>
                    <a:pt x="2125149" y="351866"/>
                  </a:lnTo>
                  <a:lnTo>
                    <a:pt x="2092371" y="321319"/>
                  </a:lnTo>
                  <a:lnTo>
                    <a:pt x="2058518" y="291945"/>
                  </a:lnTo>
                  <a:lnTo>
                    <a:pt x="2023622" y="263777"/>
                  </a:lnTo>
                  <a:lnTo>
                    <a:pt x="1987716" y="236847"/>
                  </a:lnTo>
                  <a:lnTo>
                    <a:pt x="1950833" y="211189"/>
                  </a:lnTo>
                  <a:lnTo>
                    <a:pt x="1913004" y="186833"/>
                  </a:lnTo>
                  <a:lnTo>
                    <a:pt x="1874263" y="163814"/>
                  </a:lnTo>
                  <a:lnTo>
                    <a:pt x="1834641" y="142163"/>
                  </a:lnTo>
                  <a:lnTo>
                    <a:pt x="1794172" y="121912"/>
                  </a:lnTo>
                  <a:lnTo>
                    <a:pt x="1752888" y="103095"/>
                  </a:lnTo>
                  <a:lnTo>
                    <a:pt x="1710821" y="85744"/>
                  </a:lnTo>
                  <a:lnTo>
                    <a:pt x="1668004" y="69891"/>
                  </a:lnTo>
                  <a:lnTo>
                    <a:pt x="1624469" y="55569"/>
                  </a:lnTo>
                  <a:lnTo>
                    <a:pt x="1580249" y="42810"/>
                  </a:lnTo>
                  <a:lnTo>
                    <a:pt x="1535376" y="31647"/>
                  </a:lnTo>
                  <a:lnTo>
                    <a:pt x="1489883" y="22113"/>
                  </a:lnTo>
                  <a:lnTo>
                    <a:pt x="1443802" y="14239"/>
                  </a:lnTo>
                  <a:lnTo>
                    <a:pt x="1397166" y="8058"/>
                  </a:lnTo>
                  <a:lnTo>
                    <a:pt x="1350008" y="3603"/>
                  </a:lnTo>
                  <a:lnTo>
                    <a:pt x="1302358" y="906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6331" y="4751831"/>
              <a:ext cx="1149095" cy="1149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3028" y="306451"/>
            <a:ext cx="38690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0">
                <a:solidFill>
                  <a:srgbClr val="3E3E3E"/>
                </a:solidFill>
                <a:latin typeface="Arial"/>
                <a:cs typeface="Arial"/>
              </a:rPr>
              <a:t>Network</a:t>
            </a:r>
            <a:r>
              <a:rPr dirty="0" spc="-10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Redundancy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3332" y="760476"/>
            <a:ext cx="5472684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81247" y="4486655"/>
            <a:ext cx="5749290" cy="3535679"/>
            <a:chOff x="5281247" y="4486655"/>
            <a:chExt cx="5749290" cy="3535679"/>
          </a:xfrm>
        </p:grpSpPr>
        <p:sp>
          <p:nvSpPr>
            <p:cNvPr id="5" name="object 5"/>
            <p:cNvSpPr/>
            <p:nvPr/>
          </p:nvSpPr>
          <p:spPr>
            <a:xfrm>
              <a:off x="5281247" y="4802409"/>
              <a:ext cx="5749290" cy="3220085"/>
            </a:xfrm>
            <a:custGeom>
              <a:avLst/>
              <a:gdLst/>
              <a:ahLst/>
              <a:cxnLst/>
              <a:rect l="l" t="t" r="r" b="b"/>
              <a:pathLst>
                <a:path w="5749290" h="3220084">
                  <a:moveTo>
                    <a:pt x="2873676" y="0"/>
                  </a:moveTo>
                  <a:lnTo>
                    <a:pt x="2845300" y="7072"/>
                  </a:lnTo>
                  <a:lnTo>
                    <a:pt x="2832401" y="28289"/>
                  </a:lnTo>
                  <a:lnTo>
                    <a:pt x="2832401" y="1861788"/>
                  </a:lnTo>
                  <a:lnTo>
                    <a:pt x="2781332" y="1862129"/>
                  </a:lnTo>
                  <a:lnTo>
                    <a:pt x="2730449" y="1863153"/>
                  </a:lnTo>
                  <a:lnTo>
                    <a:pt x="2679753" y="1864859"/>
                  </a:lnTo>
                  <a:lnTo>
                    <a:pt x="2629243" y="1867249"/>
                  </a:lnTo>
                  <a:lnTo>
                    <a:pt x="2578921" y="1870321"/>
                  </a:lnTo>
                  <a:lnTo>
                    <a:pt x="2528786" y="1874076"/>
                  </a:lnTo>
                  <a:lnTo>
                    <a:pt x="2478838" y="1878514"/>
                  </a:lnTo>
                  <a:lnTo>
                    <a:pt x="2429077" y="1883635"/>
                  </a:lnTo>
                  <a:lnTo>
                    <a:pt x="2379503" y="1889440"/>
                  </a:lnTo>
                  <a:lnTo>
                    <a:pt x="2330117" y="1895927"/>
                  </a:lnTo>
                  <a:lnTo>
                    <a:pt x="2280918" y="1903098"/>
                  </a:lnTo>
                  <a:lnTo>
                    <a:pt x="2231907" y="1910953"/>
                  </a:lnTo>
                  <a:lnTo>
                    <a:pt x="2183083" y="1919491"/>
                  </a:lnTo>
                  <a:lnTo>
                    <a:pt x="2134447" y="1928712"/>
                  </a:lnTo>
                  <a:lnTo>
                    <a:pt x="2085998" y="1938617"/>
                  </a:lnTo>
                  <a:lnTo>
                    <a:pt x="2037738" y="1949206"/>
                  </a:lnTo>
                  <a:lnTo>
                    <a:pt x="1989665" y="1960479"/>
                  </a:lnTo>
                  <a:lnTo>
                    <a:pt x="1941781" y="1972435"/>
                  </a:lnTo>
                  <a:lnTo>
                    <a:pt x="1894084" y="1985076"/>
                  </a:lnTo>
                  <a:lnTo>
                    <a:pt x="1846576" y="1998401"/>
                  </a:lnTo>
                  <a:lnTo>
                    <a:pt x="1799256" y="2012410"/>
                  </a:lnTo>
                  <a:lnTo>
                    <a:pt x="738679" y="1108297"/>
                  </a:lnTo>
                  <a:lnTo>
                    <a:pt x="726156" y="1101224"/>
                  </a:lnTo>
                  <a:lnTo>
                    <a:pt x="711073" y="1098867"/>
                  </a:lnTo>
                  <a:lnTo>
                    <a:pt x="696013" y="1101224"/>
                  </a:lnTo>
                  <a:lnTo>
                    <a:pt x="683561" y="1108297"/>
                  </a:lnTo>
                  <a:lnTo>
                    <a:pt x="675846" y="1126886"/>
                  </a:lnTo>
                  <a:lnTo>
                    <a:pt x="673274" y="1144333"/>
                  </a:lnTo>
                  <a:lnTo>
                    <a:pt x="675846" y="1159446"/>
                  </a:lnTo>
                  <a:lnTo>
                    <a:pt x="683561" y="1171035"/>
                  </a:lnTo>
                  <a:lnTo>
                    <a:pt x="1716579" y="2037556"/>
                  </a:lnTo>
                  <a:lnTo>
                    <a:pt x="1667346" y="2052592"/>
                  </a:lnTo>
                  <a:lnTo>
                    <a:pt x="1618414" y="2068297"/>
                  </a:lnTo>
                  <a:lnTo>
                    <a:pt x="1569788" y="2084666"/>
                  </a:lnTo>
                  <a:lnTo>
                    <a:pt x="1521475" y="2101695"/>
                  </a:lnTo>
                  <a:lnTo>
                    <a:pt x="1473481" y="2119378"/>
                  </a:lnTo>
                  <a:lnTo>
                    <a:pt x="1425811" y="2137712"/>
                  </a:lnTo>
                  <a:lnTo>
                    <a:pt x="1378472" y="2156693"/>
                  </a:lnTo>
                  <a:lnTo>
                    <a:pt x="1331470" y="2176315"/>
                  </a:lnTo>
                  <a:lnTo>
                    <a:pt x="1284810" y="2196576"/>
                  </a:lnTo>
                  <a:lnTo>
                    <a:pt x="1238499" y="2217469"/>
                  </a:lnTo>
                  <a:lnTo>
                    <a:pt x="1192542" y="2238991"/>
                  </a:lnTo>
                  <a:lnTo>
                    <a:pt x="1146947" y="2261137"/>
                  </a:lnTo>
                  <a:lnTo>
                    <a:pt x="1101718" y="2283904"/>
                  </a:lnTo>
                  <a:lnTo>
                    <a:pt x="1056862" y="2307286"/>
                  </a:lnTo>
                  <a:lnTo>
                    <a:pt x="1012384" y="2331279"/>
                  </a:lnTo>
                  <a:lnTo>
                    <a:pt x="968291" y="2355879"/>
                  </a:lnTo>
                  <a:lnTo>
                    <a:pt x="924589" y="2381081"/>
                  </a:lnTo>
                  <a:lnTo>
                    <a:pt x="881283" y="2406882"/>
                  </a:lnTo>
                  <a:lnTo>
                    <a:pt x="838381" y="2433276"/>
                  </a:lnTo>
                  <a:lnTo>
                    <a:pt x="795887" y="2460259"/>
                  </a:lnTo>
                  <a:lnTo>
                    <a:pt x="753807" y="2487828"/>
                  </a:lnTo>
                  <a:lnTo>
                    <a:pt x="712149" y="2515976"/>
                  </a:lnTo>
                  <a:lnTo>
                    <a:pt x="670917" y="2544701"/>
                  </a:lnTo>
                  <a:lnTo>
                    <a:pt x="630118" y="2573997"/>
                  </a:lnTo>
                  <a:lnTo>
                    <a:pt x="589757" y="2603861"/>
                  </a:lnTo>
                  <a:lnTo>
                    <a:pt x="549841" y="2634287"/>
                  </a:lnTo>
                  <a:lnTo>
                    <a:pt x="510376" y="2665272"/>
                  </a:lnTo>
                  <a:lnTo>
                    <a:pt x="471368" y="2696812"/>
                  </a:lnTo>
                  <a:lnTo>
                    <a:pt x="432823" y="2728900"/>
                  </a:lnTo>
                  <a:lnTo>
                    <a:pt x="394746" y="2761535"/>
                  </a:lnTo>
                  <a:lnTo>
                    <a:pt x="357144" y="2794710"/>
                  </a:lnTo>
                  <a:lnTo>
                    <a:pt x="320023" y="2828421"/>
                  </a:lnTo>
                  <a:lnTo>
                    <a:pt x="283388" y="2862665"/>
                  </a:lnTo>
                  <a:lnTo>
                    <a:pt x="247247" y="2897436"/>
                  </a:lnTo>
                  <a:lnTo>
                    <a:pt x="211604" y="2932731"/>
                  </a:lnTo>
                  <a:lnTo>
                    <a:pt x="176465" y="2968545"/>
                  </a:lnTo>
                  <a:lnTo>
                    <a:pt x="141838" y="3004873"/>
                  </a:lnTo>
                  <a:lnTo>
                    <a:pt x="107727" y="3041712"/>
                  </a:lnTo>
                  <a:lnTo>
                    <a:pt x="74140" y="3079056"/>
                  </a:lnTo>
                  <a:lnTo>
                    <a:pt x="41080" y="3116902"/>
                  </a:lnTo>
                  <a:lnTo>
                    <a:pt x="8556" y="3155245"/>
                  </a:lnTo>
                  <a:lnTo>
                    <a:pt x="0" y="3189779"/>
                  </a:lnTo>
                  <a:lnTo>
                    <a:pt x="6681" y="3201158"/>
                  </a:lnTo>
                  <a:lnTo>
                    <a:pt x="22399" y="3205473"/>
                  </a:lnTo>
                  <a:lnTo>
                    <a:pt x="34851" y="3217837"/>
                  </a:lnTo>
                  <a:lnTo>
                    <a:pt x="49911" y="3219603"/>
                  </a:lnTo>
                  <a:lnTo>
                    <a:pt x="64994" y="3214305"/>
                  </a:lnTo>
                  <a:lnTo>
                    <a:pt x="77517" y="3205473"/>
                  </a:lnTo>
                  <a:lnTo>
                    <a:pt x="108780" y="3168049"/>
                  </a:lnTo>
                  <a:lnTo>
                    <a:pt x="140581" y="3131125"/>
                  </a:lnTo>
                  <a:lnTo>
                    <a:pt x="172913" y="3094703"/>
                  </a:lnTo>
                  <a:lnTo>
                    <a:pt x="205769" y="3058786"/>
                  </a:lnTo>
                  <a:lnTo>
                    <a:pt x="239141" y="3023377"/>
                  </a:lnTo>
                  <a:lnTo>
                    <a:pt x="273024" y="2988480"/>
                  </a:lnTo>
                  <a:lnTo>
                    <a:pt x="307410" y="2954096"/>
                  </a:lnTo>
                  <a:lnTo>
                    <a:pt x="342292" y="2920228"/>
                  </a:lnTo>
                  <a:lnTo>
                    <a:pt x="377663" y="2886881"/>
                  </a:lnTo>
                  <a:lnTo>
                    <a:pt x="413517" y="2854055"/>
                  </a:lnTo>
                  <a:lnTo>
                    <a:pt x="449846" y="2821755"/>
                  </a:lnTo>
                  <a:lnTo>
                    <a:pt x="486643" y="2789984"/>
                  </a:lnTo>
                  <a:lnTo>
                    <a:pt x="523902" y="2758743"/>
                  </a:lnTo>
                  <a:lnTo>
                    <a:pt x="561616" y="2728036"/>
                  </a:lnTo>
                  <a:lnTo>
                    <a:pt x="599777" y="2697867"/>
                  </a:lnTo>
                  <a:lnTo>
                    <a:pt x="638379" y="2668237"/>
                  </a:lnTo>
                  <a:lnTo>
                    <a:pt x="677415" y="2639149"/>
                  </a:lnTo>
                  <a:lnTo>
                    <a:pt x="716877" y="2610607"/>
                  </a:lnTo>
                  <a:lnTo>
                    <a:pt x="756760" y="2582613"/>
                  </a:lnTo>
                  <a:lnTo>
                    <a:pt x="797055" y="2555171"/>
                  </a:lnTo>
                  <a:lnTo>
                    <a:pt x="837757" y="2528283"/>
                  </a:lnTo>
                  <a:lnTo>
                    <a:pt x="878857" y="2501951"/>
                  </a:lnTo>
                  <a:lnTo>
                    <a:pt x="920350" y="2476180"/>
                  </a:lnTo>
                  <a:lnTo>
                    <a:pt x="962228" y="2450971"/>
                  </a:lnTo>
                  <a:lnTo>
                    <a:pt x="1004485" y="2426328"/>
                  </a:lnTo>
                  <a:lnTo>
                    <a:pt x="1047112" y="2402254"/>
                  </a:lnTo>
                  <a:lnTo>
                    <a:pt x="1090105" y="2378750"/>
                  </a:lnTo>
                  <a:lnTo>
                    <a:pt x="1133454" y="2355821"/>
                  </a:lnTo>
                  <a:lnTo>
                    <a:pt x="1177155" y="2333469"/>
                  </a:lnTo>
                  <a:lnTo>
                    <a:pt x="1221199" y="2311698"/>
                  </a:lnTo>
                  <a:lnTo>
                    <a:pt x="1265580" y="2290509"/>
                  </a:lnTo>
                  <a:lnTo>
                    <a:pt x="1310290" y="2269905"/>
                  </a:lnTo>
                  <a:lnTo>
                    <a:pt x="1355324" y="2249891"/>
                  </a:lnTo>
                  <a:lnTo>
                    <a:pt x="1400673" y="2230468"/>
                  </a:lnTo>
                  <a:lnTo>
                    <a:pt x="1446331" y="2211639"/>
                  </a:lnTo>
                  <a:lnTo>
                    <a:pt x="1492292" y="2193408"/>
                  </a:lnTo>
                  <a:lnTo>
                    <a:pt x="1538547" y="2175776"/>
                  </a:lnTo>
                  <a:lnTo>
                    <a:pt x="1585091" y="2158748"/>
                  </a:lnTo>
                  <a:lnTo>
                    <a:pt x="1631916" y="2142326"/>
                  </a:lnTo>
                  <a:lnTo>
                    <a:pt x="1679016" y="2126512"/>
                  </a:lnTo>
                  <a:lnTo>
                    <a:pt x="1726382" y="2111310"/>
                  </a:lnTo>
                  <a:lnTo>
                    <a:pt x="1774010" y="2096723"/>
                  </a:lnTo>
                  <a:lnTo>
                    <a:pt x="1821890" y="2082753"/>
                  </a:lnTo>
                  <a:lnTo>
                    <a:pt x="1870018" y="2069403"/>
                  </a:lnTo>
                  <a:lnTo>
                    <a:pt x="1918385" y="2056677"/>
                  </a:lnTo>
                  <a:lnTo>
                    <a:pt x="1966985" y="2044576"/>
                  </a:lnTo>
                  <a:lnTo>
                    <a:pt x="2015810" y="2033104"/>
                  </a:lnTo>
                  <a:lnTo>
                    <a:pt x="2064855" y="2022265"/>
                  </a:lnTo>
                  <a:lnTo>
                    <a:pt x="2114111" y="2012059"/>
                  </a:lnTo>
                  <a:lnTo>
                    <a:pt x="2163573" y="2002492"/>
                  </a:lnTo>
                  <a:lnTo>
                    <a:pt x="2213232" y="1993565"/>
                  </a:lnTo>
                  <a:lnTo>
                    <a:pt x="2263083" y="1985281"/>
                  </a:lnTo>
                  <a:lnTo>
                    <a:pt x="2313118" y="1977643"/>
                  </a:lnTo>
                  <a:lnTo>
                    <a:pt x="2363330" y="1970654"/>
                  </a:lnTo>
                  <a:lnTo>
                    <a:pt x="2413712" y="1964318"/>
                  </a:lnTo>
                  <a:lnTo>
                    <a:pt x="2464258" y="1958636"/>
                  </a:lnTo>
                  <a:lnTo>
                    <a:pt x="2514961" y="1953611"/>
                  </a:lnTo>
                  <a:lnTo>
                    <a:pt x="2565812" y="1949248"/>
                  </a:lnTo>
                  <a:lnTo>
                    <a:pt x="2616807" y="1945548"/>
                  </a:lnTo>
                  <a:lnTo>
                    <a:pt x="2667937" y="1942514"/>
                  </a:lnTo>
                  <a:lnTo>
                    <a:pt x="2719196" y="1940149"/>
                  </a:lnTo>
                  <a:lnTo>
                    <a:pt x="2770577" y="1938456"/>
                  </a:lnTo>
                  <a:lnTo>
                    <a:pt x="2822073" y="1937439"/>
                  </a:lnTo>
                  <a:lnTo>
                    <a:pt x="2873676" y="1937099"/>
                  </a:lnTo>
                  <a:lnTo>
                    <a:pt x="2925100" y="1937428"/>
                  </a:lnTo>
                  <a:lnTo>
                    <a:pt x="2976382" y="1938415"/>
                  </a:lnTo>
                  <a:lnTo>
                    <a:pt x="3027517" y="1940056"/>
                  </a:lnTo>
                  <a:lnTo>
                    <a:pt x="3078498" y="1942349"/>
                  </a:lnTo>
                  <a:lnTo>
                    <a:pt x="3129320" y="1945291"/>
                  </a:lnTo>
                  <a:lnTo>
                    <a:pt x="3179979" y="1948878"/>
                  </a:lnTo>
                  <a:lnTo>
                    <a:pt x="3230468" y="1953110"/>
                  </a:lnTo>
                  <a:lnTo>
                    <a:pt x="3280782" y="1957982"/>
                  </a:lnTo>
                  <a:lnTo>
                    <a:pt x="3330917" y="1963492"/>
                  </a:lnTo>
                  <a:lnTo>
                    <a:pt x="3380865" y="1969637"/>
                  </a:lnTo>
                  <a:lnTo>
                    <a:pt x="3430623" y="1976415"/>
                  </a:lnTo>
                  <a:lnTo>
                    <a:pt x="3480184" y="1983822"/>
                  </a:lnTo>
                  <a:lnTo>
                    <a:pt x="3529543" y="1991856"/>
                  </a:lnTo>
                  <a:lnTo>
                    <a:pt x="3578695" y="2000515"/>
                  </a:lnTo>
                  <a:lnTo>
                    <a:pt x="3627634" y="2009795"/>
                  </a:lnTo>
                  <a:lnTo>
                    <a:pt x="3676355" y="2019694"/>
                  </a:lnTo>
                  <a:lnTo>
                    <a:pt x="3724852" y="2030208"/>
                  </a:lnTo>
                  <a:lnTo>
                    <a:pt x="3773121" y="2041336"/>
                  </a:lnTo>
                  <a:lnTo>
                    <a:pt x="3821155" y="2053075"/>
                  </a:lnTo>
                  <a:lnTo>
                    <a:pt x="3868949" y="2065421"/>
                  </a:lnTo>
                  <a:lnTo>
                    <a:pt x="3916498" y="2078372"/>
                  </a:lnTo>
                  <a:lnTo>
                    <a:pt x="3963796" y="2091925"/>
                  </a:lnTo>
                  <a:lnTo>
                    <a:pt x="4010839" y="2106078"/>
                  </a:lnTo>
                  <a:lnTo>
                    <a:pt x="4057620" y="2120828"/>
                  </a:lnTo>
                  <a:lnTo>
                    <a:pt x="4104134" y="2136171"/>
                  </a:lnTo>
                  <a:lnTo>
                    <a:pt x="4150376" y="2152106"/>
                  </a:lnTo>
                  <a:lnTo>
                    <a:pt x="4196340" y="2168630"/>
                  </a:lnTo>
                  <a:lnTo>
                    <a:pt x="4242021" y="2185739"/>
                  </a:lnTo>
                  <a:lnTo>
                    <a:pt x="4287413" y="2203431"/>
                  </a:lnTo>
                  <a:lnTo>
                    <a:pt x="4332511" y="2221704"/>
                  </a:lnTo>
                  <a:lnTo>
                    <a:pt x="4377310" y="2240554"/>
                  </a:lnTo>
                  <a:lnTo>
                    <a:pt x="4421805" y="2259978"/>
                  </a:lnTo>
                  <a:lnTo>
                    <a:pt x="4465989" y="2279975"/>
                  </a:lnTo>
                  <a:lnTo>
                    <a:pt x="4509857" y="2300541"/>
                  </a:lnTo>
                  <a:lnTo>
                    <a:pt x="4553405" y="2321674"/>
                  </a:lnTo>
                  <a:lnTo>
                    <a:pt x="4596626" y="2343370"/>
                  </a:lnTo>
                  <a:lnTo>
                    <a:pt x="4639515" y="2365628"/>
                  </a:lnTo>
                  <a:lnTo>
                    <a:pt x="4682066" y="2388444"/>
                  </a:lnTo>
                  <a:lnTo>
                    <a:pt x="4724275" y="2411815"/>
                  </a:lnTo>
                  <a:lnTo>
                    <a:pt x="4766136" y="2435739"/>
                  </a:lnTo>
                  <a:lnTo>
                    <a:pt x="4807644" y="2460213"/>
                  </a:lnTo>
                  <a:lnTo>
                    <a:pt x="4848792" y="2485235"/>
                  </a:lnTo>
                  <a:lnTo>
                    <a:pt x="4889576" y="2510801"/>
                  </a:lnTo>
                  <a:lnTo>
                    <a:pt x="4929991" y="2536909"/>
                  </a:lnTo>
                  <a:lnTo>
                    <a:pt x="4970030" y="2563556"/>
                  </a:lnTo>
                  <a:lnTo>
                    <a:pt x="5009688" y="2590739"/>
                  </a:lnTo>
                  <a:lnTo>
                    <a:pt x="5048961" y="2618456"/>
                  </a:lnTo>
                  <a:lnTo>
                    <a:pt x="5087842" y="2646704"/>
                  </a:lnTo>
                  <a:lnTo>
                    <a:pt x="5126326" y="2675480"/>
                  </a:lnTo>
                  <a:lnTo>
                    <a:pt x="5164408" y="2704781"/>
                  </a:lnTo>
                  <a:lnTo>
                    <a:pt x="5202082" y="2734605"/>
                  </a:lnTo>
                  <a:lnTo>
                    <a:pt x="5239343" y="2764949"/>
                  </a:lnTo>
                  <a:lnTo>
                    <a:pt x="5276185" y="2795809"/>
                  </a:lnTo>
                  <a:lnTo>
                    <a:pt x="5312604" y="2827184"/>
                  </a:lnTo>
                  <a:lnTo>
                    <a:pt x="5348593" y="2859071"/>
                  </a:lnTo>
                  <a:lnTo>
                    <a:pt x="5384147" y="2891467"/>
                  </a:lnTo>
                  <a:lnTo>
                    <a:pt x="5419262" y="2924369"/>
                  </a:lnTo>
                  <a:lnTo>
                    <a:pt x="5453930" y="2957774"/>
                  </a:lnTo>
                  <a:lnTo>
                    <a:pt x="5488148" y="2991679"/>
                  </a:lnTo>
                  <a:lnTo>
                    <a:pt x="5521909" y="3026083"/>
                  </a:lnTo>
                  <a:lnTo>
                    <a:pt x="5555208" y="3060982"/>
                  </a:lnTo>
                  <a:lnTo>
                    <a:pt x="5588040" y="3096373"/>
                  </a:lnTo>
                  <a:lnTo>
                    <a:pt x="5620399" y="3132254"/>
                  </a:lnTo>
                  <a:lnTo>
                    <a:pt x="5652280" y="3168621"/>
                  </a:lnTo>
                  <a:lnTo>
                    <a:pt x="5683678" y="3205473"/>
                  </a:lnTo>
                  <a:lnTo>
                    <a:pt x="5686038" y="3212735"/>
                  </a:lnTo>
                  <a:lnTo>
                    <a:pt x="5692267" y="3216463"/>
                  </a:lnTo>
                  <a:lnTo>
                    <a:pt x="5701091" y="3217837"/>
                  </a:lnTo>
                  <a:lnTo>
                    <a:pt x="5711237" y="3218033"/>
                  </a:lnTo>
                  <a:lnTo>
                    <a:pt x="5713597" y="3217837"/>
                  </a:lnTo>
                  <a:lnTo>
                    <a:pt x="5719825" y="3216463"/>
                  </a:lnTo>
                  <a:lnTo>
                    <a:pt x="5728650" y="3212735"/>
                  </a:lnTo>
                  <a:lnTo>
                    <a:pt x="5738796" y="3205473"/>
                  </a:lnTo>
                  <a:lnTo>
                    <a:pt x="5746511" y="3201158"/>
                  </a:lnTo>
                  <a:lnTo>
                    <a:pt x="5749083" y="3189779"/>
                  </a:lnTo>
                  <a:lnTo>
                    <a:pt x="5746511" y="3173691"/>
                  </a:lnTo>
                  <a:lnTo>
                    <a:pt x="5738796" y="3155245"/>
                  </a:lnTo>
                  <a:lnTo>
                    <a:pt x="5706736" y="3116873"/>
                  </a:lnTo>
                  <a:lnTo>
                    <a:pt x="5674140" y="3079049"/>
                  </a:lnTo>
                  <a:lnTo>
                    <a:pt x="5641014" y="3041772"/>
                  </a:lnTo>
                  <a:lnTo>
                    <a:pt x="5607366" y="3005045"/>
                  </a:lnTo>
                  <a:lnTo>
                    <a:pt x="5573202" y="2968868"/>
                  </a:lnTo>
                  <a:lnTo>
                    <a:pt x="5538529" y="2933242"/>
                  </a:lnTo>
                  <a:lnTo>
                    <a:pt x="5503355" y="2898170"/>
                  </a:lnTo>
                  <a:lnTo>
                    <a:pt x="5467686" y="2863652"/>
                  </a:lnTo>
                  <a:lnTo>
                    <a:pt x="5431529" y="2829689"/>
                  </a:lnTo>
                  <a:lnTo>
                    <a:pt x="5394892" y="2796283"/>
                  </a:lnTo>
                  <a:lnTo>
                    <a:pt x="5357780" y="2763434"/>
                  </a:lnTo>
                  <a:lnTo>
                    <a:pt x="5320203" y="2731145"/>
                  </a:lnTo>
                  <a:lnTo>
                    <a:pt x="5282165" y="2699417"/>
                  </a:lnTo>
                  <a:lnTo>
                    <a:pt x="5243675" y="2668250"/>
                  </a:lnTo>
                  <a:lnTo>
                    <a:pt x="5204739" y="2637646"/>
                  </a:lnTo>
                  <a:lnTo>
                    <a:pt x="5165364" y="2607606"/>
                  </a:lnTo>
                  <a:lnTo>
                    <a:pt x="5125558" y="2578131"/>
                  </a:lnTo>
                  <a:lnTo>
                    <a:pt x="5085327" y="2549224"/>
                  </a:lnTo>
                  <a:lnTo>
                    <a:pt x="5044678" y="2520884"/>
                  </a:lnTo>
                  <a:lnTo>
                    <a:pt x="5003618" y="2493113"/>
                  </a:lnTo>
                  <a:lnTo>
                    <a:pt x="4962154" y="2465913"/>
                  </a:lnTo>
                  <a:lnTo>
                    <a:pt x="4920294" y="2439284"/>
                  </a:lnTo>
                  <a:lnTo>
                    <a:pt x="4878044" y="2413228"/>
                  </a:lnTo>
                  <a:lnTo>
                    <a:pt x="4835411" y="2387747"/>
                  </a:lnTo>
                  <a:lnTo>
                    <a:pt x="4792402" y="2362841"/>
                  </a:lnTo>
                  <a:lnTo>
                    <a:pt x="4749024" y="2338511"/>
                  </a:lnTo>
                  <a:lnTo>
                    <a:pt x="4705284" y="2314760"/>
                  </a:lnTo>
                  <a:lnTo>
                    <a:pt x="4661190" y="2291588"/>
                  </a:lnTo>
                  <a:lnTo>
                    <a:pt x="4616747" y="2268996"/>
                  </a:lnTo>
                  <a:lnTo>
                    <a:pt x="4571964" y="2246985"/>
                  </a:lnTo>
                  <a:lnTo>
                    <a:pt x="4526847" y="2225558"/>
                  </a:lnTo>
                  <a:lnTo>
                    <a:pt x="4481402" y="2204715"/>
                  </a:lnTo>
                  <a:lnTo>
                    <a:pt x="4435638" y="2184457"/>
                  </a:lnTo>
                  <a:lnTo>
                    <a:pt x="4389561" y="2164786"/>
                  </a:lnTo>
                  <a:lnTo>
                    <a:pt x="4343178" y="2145703"/>
                  </a:lnTo>
                  <a:lnTo>
                    <a:pt x="4296496" y="2127209"/>
                  </a:lnTo>
                  <a:lnTo>
                    <a:pt x="4249521" y="2109306"/>
                  </a:lnTo>
                  <a:lnTo>
                    <a:pt x="4202262" y="2091994"/>
                  </a:lnTo>
                  <a:lnTo>
                    <a:pt x="4154725" y="2075275"/>
                  </a:lnTo>
                  <a:lnTo>
                    <a:pt x="5187743" y="1171035"/>
                  </a:lnTo>
                  <a:lnTo>
                    <a:pt x="5195530" y="1154142"/>
                  </a:lnTo>
                  <a:lnTo>
                    <a:pt x="5198125" y="1139618"/>
                  </a:lnTo>
                  <a:lnTo>
                    <a:pt x="5195530" y="1125118"/>
                  </a:lnTo>
                  <a:lnTo>
                    <a:pt x="5187743" y="1108297"/>
                  </a:lnTo>
                  <a:lnTo>
                    <a:pt x="5169237" y="1101224"/>
                  </a:lnTo>
                  <a:lnTo>
                    <a:pt x="5153326" y="1098867"/>
                  </a:lnTo>
                  <a:lnTo>
                    <a:pt x="5137415" y="1101224"/>
                  </a:lnTo>
                  <a:lnTo>
                    <a:pt x="5118909" y="1108297"/>
                  </a:lnTo>
                  <a:lnTo>
                    <a:pt x="4072048" y="2050129"/>
                  </a:lnTo>
                  <a:lnTo>
                    <a:pt x="4025104" y="2034102"/>
                  </a:lnTo>
                  <a:lnTo>
                    <a:pt x="3977711" y="2018789"/>
                  </a:lnTo>
                  <a:lnTo>
                    <a:pt x="3929891" y="2004188"/>
                  </a:lnTo>
                  <a:lnTo>
                    <a:pt x="3881664" y="1990300"/>
                  </a:lnTo>
                  <a:lnTo>
                    <a:pt x="3833049" y="1977125"/>
                  </a:lnTo>
                  <a:lnTo>
                    <a:pt x="3784068" y="1964663"/>
                  </a:lnTo>
                  <a:lnTo>
                    <a:pt x="3734741" y="1952913"/>
                  </a:lnTo>
                  <a:lnTo>
                    <a:pt x="3685088" y="1941876"/>
                  </a:lnTo>
                  <a:lnTo>
                    <a:pt x="3635128" y="1931552"/>
                  </a:lnTo>
                  <a:lnTo>
                    <a:pt x="3584884" y="1921940"/>
                  </a:lnTo>
                  <a:lnTo>
                    <a:pt x="3534374" y="1913040"/>
                  </a:lnTo>
                  <a:lnTo>
                    <a:pt x="3483619" y="1904852"/>
                  </a:lnTo>
                  <a:lnTo>
                    <a:pt x="3432639" y="1897377"/>
                  </a:lnTo>
                  <a:lnTo>
                    <a:pt x="3381455" y="1890615"/>
                  </a:lnTo>
                  <a:lnTo>
                    <a:pt x="3330087" y="1884564"/>
                  </a:lnTo>
                  <a:lnTo>
                    <a:pt x="3278555" y="1879225"/>
                  </a:lnTo>
                  <a:lnTo>
                    <a:pt x="3226880" y="1874599"/>
                  </a:lnTo>
                  <a:lnTo>
                    <a:pt x="3175081" y="1870684"/>
                  </a:lnTo>
                  <a:lnTo>
                    <a:pt x="3123180" y="1867481"/>
                  </a:lnTo>
                  <a:lnTo>
                    <a:pt x="3071196" y="1864990"/>
                  </a:lnTo>
                  <a:lnTo>
                    <a:pt x="3019150" y="1863211"/>
                  </a:lnTo>
                  <a:lnTo>
                    <a:pt x="2967061" y="1862144"/>
                  </a:lnTo>
                  <a:lnTo>
                    <a:pt x="2914951" y="1861788"/>
                  </a:lnTo>
                  <a:lnTo>
                    <a:pt x="2914951" y="28289"/>
                  </a:lnTo>
                  <a:lnTo>
                    <a:pt x="2902053" y="7072"/>
                  </a:lnTo>
                  <a:lnTo>
                    <a:pt x="2873676" y="0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77840" y="4486655"/>
              <a:ext cx="5156200" cy="1858010"/>
            </a:xfrm>
            <a:custGeom>
              <a:avLst/>
              <a:gdLst/>
              <a:ahLst/>
              <a:cxnLst/>
              <a:rect l="l" t="t" r="r" b="b"/>
              <a:pathLst>
                <a:path w="5156200" h="1858010">
                  <a:moveTo>
                    <a:pt x="743712" y="1383030"/>
                  </a:moveTo>
                  <a:lnTo>
                    <a:pt x="740803" y="1336103"/>
                  </a:lnTo>
                  <a:lnTo>
                    <a:pt x="732345" y="1290916"/>
                  </a:lnTo>
                  <a:lnTo>
                    <a:pt x="718680" y="1247813"/>
                  </a:lnTo>
                  <a:lnTo>
                    <a:pt x="700138" y="1207147"/>
                  </a:lnTo>
                  <a:lnTo>
                    <a:pt x="677075" y="1169289"/>
                  </a:lnTo>
                  <a:lnTo>
                    <a:pt x="649859" y="1134554"/>
                  </a:lnTo>
                  <a:lnTo>
                    <a:pt x="618807" y="1103325"/>
                  </a:lnTo>
                  <a:lnTo>
                    <a:pt x="584288" y="1075931"/>
                  </a:lnTo>
                  <a:lnTo>
                    <a:pt x="546658" y="1052728"/>
                  </a:lnTo>
                  <a:lnTo>
                    <a:pt x="506247" y="1034084"/>
                  </a:lnTo>
                  <a:lnTo>
                    <a:pt x="463410" y="1020318"/>
                  </a:lnTo>
                  <a:lnTo>
                    <a:pt x="418490" y="1011809"/>
                  </a:lnTo>
                  <a:lnTo>
                    <a:pt x="371856" y="1008888"/>
                  </a:lnTo>
                  <a:lnTo>
                    <a:pt x="325208" y="1011809"/>
                  </a:lnTo>
                  <a:lnTo>
                    <a:pt x="280289" y="1020318"/>
                  </a:lnTo>
                  <a:lnTo>
                    <a:pt x="237451" y="1034084"/>
                  </a:lnTo>
                  <a:lnTo>
                    <a:pt x="197040" y="1052728"/>
                  </a:lnTo>
                  <a:lnTo>
                    <a:pt x="159410" y="1075931"/>
                  </a:lnTo>
                  <a:lnTo>
                    <a:pt x="124891" y="1103325"/>
                  </a:lnTo>
                  <a:lnTo>
                    <a:pt x="93840" y="1134554"/>
                  </a:lnTo>
                  <a:lnTo>
                    <a:pt x="66624" y="1169289"/>
                  </a:lnTo>
                  <a:lnTo>
                    <a:pt x="43561" y="1207147"/>
                  </a:lnTo>
                  <a:lnTo>
                    <a:pt x="25019" y="1247813"/>
                  </a:lnTo>
                  <a:lnTo>
                    <a:pt x="11353" y="1290916"/>
                  </a:lnTo>
                  <a:lnTo>
                    <a:pt x="2895" y="1336103"/>
                  </a:lnTo>
                  <a:lnTo>
                    <a:pt x="0" y="1383030"/>
                  </a:lnTo>
                  <a:lnTo>
                    <a:pt x="2895" y="1429969"/>
                  </a:lnTo>
                  <a:lnTo>
                    <a:pt x="11353" y="1475155"/>
                  </a:lnTo>
                  <a:lnTo>
                    <a:pt x="25019" y="1518259"/>
                  </a:lnTo>
                  <a:lnTo>
                    <a:pt x="43561" y="1558925"/>
                  </a:lnTo>
                  <a:lnTo>
                    <a:pt x="66624" y="1596783"/>
                  </a:lnTo>
                  <a:lnTo>
                    <a:pt x="93840" y="1631518"/>
                  </a:lnTo>
                  <a:lnTo>
                    <a:pt x="124891" y="1662747"/>
                  </a:lnTo>
                  <a:lnTo>
                    <a:pt x="159410" y="1690141"/>
                  </a:lnTo>
                  <a:lnTo>
                    <a:pt x="197040" y="1713344"/>
                  </a:lnTo>
                  <a:lnTo>
                    <a:pt x="237451" y="1731987"/>
                  </a:lnTo>
                  <a:lnTo>
                    <a:pt x="280289" y="1745754"/>
                  </a:lnTo>
                  <a:lnTo>
                    <a:pt x="325208" y="1754263"/>
                  </a:lnTo>
                  <a:lnTo>
                    <a:pt x="371856" y="1757172"/>
                  </a:lnTo>
                  <a:lnTo>
                    <a:pt x="418490" y="1754263"/>
                  </a:lnTo>
                  <a:lnTo>
                    <a:pt x="463410" y="1745754"/>
                  </a:lnTo>
                  <a:lnTo>
                    <a:pt x="506247" y="1731987"/>
                  </a:lnTo>
                  <a:lnTo>
                    <a:pt x="546658" y="1713344"/>
                  </a:lnTo>
                  <a:lnTo>
                    <a:pt x="584288" y="1690141"/>
                  </a:lnTo>
                  <a:lnTo>
                    <a:pt x="618807" y="1662747"/>
                  </a:lnTo>
                  <a:lnTo>
                    <a:pt x="649859" y="1631518"/>
                  </a:lnTo>
                  <a:lnTo>
                    <a:pt x="677075" y="1596783"/>
                  </a:lnTo>
                  <a:lnTo>
                    <a:pt x="700138" y="1558925"/>
                  </a:lnTo>
                  <a:lnTo>
                    <a:pt x="718680" y="1518259"/>
                  </a:lnTo>
                  <a:lnTo>
                    <a:pt x="732345" y="1475155"/>
                  </a:lnTo>
                  <a:lnTo>
                    <a:pt x="740803" y="1429969"/>
                  </a:lnTo>
                  <a:lnTo>
                    <a:pt x="743712" y="1383030"/>
                  </a:lnTo>
                  <a:close/>
                </a:path>
                <a:path w="5156200" h="1858010">
                  <a:moveTo>
                    <a:pt x="2948940" y="374142"/>
                  </a:moveTo>
                  <a:lnTo>
                    <a:pt x="2946031" y="327215"/>
                  </a:lnTo>
                  <a:lnTo>
                    <a:pt x="2937573" y="282028"/>
                  </a:lnTo>
                  <a:lnTo>
                    <a:pt x="2923908" y="238925"/>
                  </a:lnTo>
                  <a:lnTo>
                    <a:pt x="2905366" y="198259"/>
                  </a:lnTo>
                  <a:lnTo>
                    <a:pt x="2882303" y="160401"/>
                  </a:lnTo>
                  <a:lnTo>
                    <a:pt x="2855087" y="125666"/>
                  </a:lnTo>
                  <a:lnTo>
                    <a:pt x="2824035" y="94437"/>
                  </a:lnTo>
                  <a:lnTo>
                    <a:pt x="2789517" y="67043"/>
                  </a:lnTo>
                  <a:lnTo>
                    <a:pt x="2751886" y="43840"/>
                  </a:lnTo>
                  <a:lnTo>
                    <a:pt x="2711475" y="25196"/>
                  </a:lnTo>
                  <a:lnTo>
                    <a:pt x="2668638" y="11430"/>
                  </a:lnTo>
                  <a:lnTo>
                    <a:pt x="2623718" y="2921"/>
                  </a:lnTo>
                  <a:lnTo>
                    <a:pt x="2577084" y="0"/>
                  </a:lnTo>
                  <a:lnTo>
                    <a:pt x="2530437" y="2921"/>
                  </a:lnTo>
                  <a:lnTo>
                    <a:pt x="2485517" y="11430"/>
                  </a:lnTo>
                  <a:lnTo>
                    <a:pt x="2442680" y="25196"/>
                  </a:lnTo>
                  <a:lnTo>
                    <a:pt x="2402268" y="43840"/>
                  </a:lnTo>
                  <a:lnTo>
                    <a:pt x="2364638" y="67043"/>
                  </a:lnTo>
                  <a:lnTo>
                    <a:pt x="2330119" y="94437"/>
                  </a:lnTo>
                  <a:lnTo>
                    <a:pt x="2299068" y="125666"/>
                  </a:lnTo>
                  <a:lnTo>
                    <a:pt x="2271852" y="160401"/>
                  </a:lnTo>
                  <a:lnTo>
                    <a:pt x="2248789" y="198259"/>
                  </a:lnTo>
                  <a:lnTo>
                    <a:pt x="2230247" y="238925"/>
                  </a:lnTo>
                  <a:lnTo>
                    <a:pt x="2216581" y="282028"/>
                  </a:lnTo>
                  <a:lnTo>
                    <a:pt x="2208123" y="327215"/>
                  </a:lnTo>
                  <a:lnTo>
                    <a:pt x="2205228" y="374142"/>
                  </a:lnTo>
                  <a:lnTo>
                    <a:pt x="2208123" y="421081"/>
                  </a:lnTo>
                  <a:lnTo>
                    <a:pt x="2216581" y="466267"/>
                  </a:lnTo>
                  <a:lnTo>
                    <a:pt x="2230247" y="509371"/>
                  </a:lnTo>
                  <a:lnTo>
                    <a:pt x="2248789" y="550037"/>
                  </a:lnTo>
                  <a:lnTo>
                    <a:pt x="2271852" y="587895"/>
                  </a:lnTo>
                  <a:lnTo>
                    <a:pt x="2299068" y="622630"/>
                  </a:lnTo>
                  <a:lnTo>
                    <a:pt x="2330119" y="653859"/>
                  </a:lnTo>
                  <a:lnTo>
                    <a:pt x="2364638" y="681253"/>
                  </a:lnTo>
                  <a:lnTo>
                    <a:pt x="2402268" y="704456"/>
                  </a:lnTo>
                  <a:lnTo>
                    <a:pt x="2442680" y="723099"/>
                  </a:lnTo>
                  <a:lnTo>
                    <a:pt x="2485517" y="736866"/>
                  </a:lnTo>
                  <a:lnTo>
                    <a:pt x="2530437" y="745375"/>
                  </a:lnTo>
                  <a:lnTo>
                    <a:pt x="2577084" y="748284"/>
                  </a:lnTo>
                  <a:lnTo>
                    <a:pt x="2623718" y="745375"/>
                  </a:lnTo>
                  <a:lnTo>
                    <a:pt x="2668638" y="736866"/>
                  </a:lnTo>
                  <a:lnTo>
                    <a:pt x="2711475" y="723099"/>
                  </a:lnTo>
                  <a:lnTo>
                    <a:pt x="2751886" y="704456"/>
                  </a:lnTo>
                  <a:lnTo>
                    <a:pt x="2789517" y="681253"/>
                  </a:lnTo>
                  <a:lnTo>
                    <a:pt x="2824035" y="653859"/>
                  </a:lnTo>
                  <a:lnTo>
                    <a:pt x="2855087" y="622630"/>
                  </a:lnTo>
                  <a:lnTo>
                    <a:pt x="2882303" y="587895"/>
                  </a:lnTo>
                  <a:lnTo>
                    <a:pt x="2905366" y="550037"/>
                  </a:lnTo>
                  <a:lnTo>
                    <a:pt x="2923908" y="509371"/>
                  </a:lnTo>
                  <a:lnTo>
                    <a:pt x="2937573" y="466267"/>
                  </a:lnTo>
                  <a:lnTo>
                    <a:pt x="2946031" y="421081"/>
                  </a:lnTo>
                  <a:lnTo>
                    <a:pt x="2948940" y="374142"/>
                  </a:lnTo>
                  <a:close/>
                </a:path>
                <a:path w="5156200" h="1858010">
                  <a:moveTo>
                    <a:pt x="5155692" y="1483614"/>
                  </a:moveTo>
                  <a:lnTo>
                    <a:pt x="5152783" y="1436687"/>
                  </a:lnTo>
                  <a:lnTo>
                    <a:pt x="5144325" y="1391500"/>
                  </a:lnTo>
                  <a:lnTo>
                    <a:pt x="5130660" y="1348397"/>
                  </a:lnTo>
                  <a:lnTo>
                    <a:pt x="5112118" y="1307731"/>
                  </a:lnTo>
                  <a:lnTo>
                    <a:pt x="5089055" y="1269873"/>
                  </a:lnTo>
                  <a:lnTo>
                    <a:pt x="5061839" y="1235138"/>
                  </a:lnTo>
                  <a:lnTo>
                    <a:pt x="5030787" y="1203909"/>
                  </a:lnTo>
                  <a:lnTo>
                    <a:pt x="4996269" y="1176515"/>
                  </a:lnTo>
                  <a:lnTo>
                    <a:pt x="4958639" y="1153312"/>
                  </a:lnTo>
                  <a:lnTo>
                    <a:pt x="4918227" y="1134668"/>
                  </a:lnTo>
                  <a:lnTo>
                    <a:pt x="4875390" y="1120902"/>
                  </a:lnTo>
                  <a:lnTo>
                    <a:pt x="4830470" y="1112393"/>
                  </a:lnTo>
                  <a:lnTo>
                    <a:pt x="4783836" y="1109472"/>
                  </a:lnTo>
                  <a:lnTo>
                    <a:pt x="4737189" y="1112393"/>
                  </a:lnTo>
                  <a:lnTo>
                    <a:pt x="4692269" y="1120902"/>
                  </a:lnTo>
                  <a:lnTo>
                    <a:pt x="4649432" y="1134668"/>
                  </a:lnTo>
                  <a:lnTo>
                    <a:pt x="4609020" y="1153312"/>
                  </a:lnTo>
                  <a:lnTo>
                    <a:pt x="4571390" y="1176515"/>
                  </a:lnTo>
                  <a:lnTo>
                    <a:pt x="4536872" y="1203909"/>
                  </a:lnTo>
                  <a:lnTo>
                    <a:pt x="4505820" y="1235138"/>
                  </a:lnTo>
                  <a:lnTo>
                    <a:pt x="4478604" y="1269873"/>
                  </a:lnTo>
                  <a:lnTo>
                    <a:pt x="4455541" y="1307731"/>
                  </a:lnTo>
                  <a:lnTo>
                    <a:pt x="4436999" y="1348397"/>
                  </a:lnTo>
                  <a:lnTo>
                    <a:pt x="4423334" y="1391500"/>
                  </a:lnTo>
                  <a:lnTo>
                    <a:pt x="4414875" y="1436687"/>
                  </a:lnTo>
                  <a:lnTo>
                    <a:pt x="4411980" y="1483614"/>
                  </a:lnTo>
                  <a:lnTo>
                    <a:pt x="4414875" y="1530553"/>
                  </a:lnTo>
                  <a:lnTo>
                    <a:pt x="4423334" y="1575739"/>
                  </a:lnTo>
                  <a:lnTo>
                    <a:pt x="4436999" y="1618843"/>
                  </a:lnTo>
                  <a:lnTo>
                    <a:pt x="4455541" y="1659509"/>
                  </a:lnTo>
                  <a:lnTo>
                    <a:pt x="4478604" y="1697367"/>
                  </a:lnTo>
                  <a:lnTo>
                    <a:pt x="4505820" y="1732102"/>
                  </a:lnTo>
                  <a:lnTo>
                    <a:pt x="4536872" y="1763331"/>
                  </a:lnTo>
                  <a:lnTo>
                    <a:pt x="4571390" y="1790725"/>
                  </a:lnTo>
                  <a:lnTo>
                    <a:pt x="4609020" y="1813928"/>
                  </a:lnTo>
                  <a:lnTo>
                    <a:pt x="4649432" y="1832571"/>
                  </a:lnTo>
                  <a:lnTo>
                    <a:pt x="4692269" y="1846338"/>
                  </a:lnTo>
                  <a:lnTo>
                    <a:pt x="4737189" y="1854847"/>
                  </a:lnTo>
                  <a:lnTo>
                    <a:pt x="4783836" y="1857756"/>
                  </a:lnTo>
                  <a:lnTo>
                    <a:pt x="4830470" y="1854847"/>
                  </a:lnTo>
                  <a:lnTo>
                    <a:pt x="4875390" y="1846338"/>
                  </a:lnTo>
                  <a:lnTo>
                    <a:pt x="4918227" y="1832571"/>
                  </a:lnTo>
                  <a:lnTo>
                    <a:pt x="4958639" y="1813928"/>
                  </a:lnTo>
                  <a:lnTo>
                    <a:pt x="4996269" y="1790725"/>
                  </a:lnTo>
                  <a:lnTo>
                    <a:pt x="5030787" y="1763331"/>
                  </a:lnTo>
                  <a:lnTo>
                    <a:pt x="5061839" y="1732102"/>
                  </a:lnTo>
                  <a:lnTo>
                    <a:pt x="5089055" y="1697367"/>
                  </a:lnTo>
                  <a:lnTo>
                    <a:pt x="5112118" y="1659509"/>
                  </a:lnTo>
                  <a:lnTo>
                    <a:pt x="5130660" y="1618843"/>
                  </a:lnTo>
                  <a:lnTo>
                    <a:pt x="5144325" y="1575739"/>
                  </a:lnTo>
                  <a:lnTo>
                    <a:pt x="5152783" y="1530553"/>
                  </a:lnTo>
                  <a:lnTo>
                    <a:pt x="5155692" y="1483614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985252" y="4665979"/>
            <a:ext cx="342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9134" y="5675757"/>
            <a:ext cx="342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91368" y="5776340"/>
            <a:ext cx="342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9438" y="4328819"/>
            <a:ext cx="3731895" cy="308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 marR="104139" indent="83820">
              <a:lnSpc>
                <a:spcPct val="114100"/>
              </a:lnSpc>
              <a:spcBef>
                <a:spcPts val="100"/>
              </a:spcBef>
            </a:pPr>
            <a:r>
              <a:rPr dirty="0" sz="2200" spc="135" b="1">
                <a:solidFill>
                  <a:srgbClr val="404040"/>
                </a:solidFill>
                <a:latin typeface="Arial"/>
                <a:cs typeface="Arial"/>
              </a:rPr>
              <a:t>Network </a:t>
            </a:r>
            <a:r>
              <a:rPr dirty="0" sz="2200" spc="90" b="1">
                <a:solidFill>
                  <a:srgbClr val="404040"/>
                </a:solidFill>
                <a:latin typeface="Arial"/>
                <a:cs typeface="Arial"/>
              </a:rPr>
              <a:t>Interface </a:t>
            </a:r>
            <a:r>
              <a:rPr dirty="0" sz="2200" spc="25" b="1">
                <a:solidFill>
                  <a:srgbClr val="404040"/>
                </a:solidFill>
                <a:latin typeface="Arial"/>
                <a:cs typeface="Arial"/>
              </a:rPr>
              <a:t>Card </a:t>
            </a:r>
            <a:r>
              <a:rPr dirty="0" sz="2200" spc="-6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404040"/>
                </a:solidFill>
                <a:latin typeface="Arial"/>
                <a:cs typeface="Arial"/>
              </a:rPr>
              <a:t>(NIC)</a:t>
            </a:r>
            <a:r>
              <a:rPr dirty="0" sz="2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75" b="1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22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100" b="1">
                <a:solidFill>
                  <a:srgbClr val="404040"/>
                </a:solidFill>
                <a:latin typeface="Arial"/>
                <a:cs typeface="Arial"/>
              </a:rPr>
              <a:t>adapter</a:t>
            </a:r>
            <a:r>
              <a:rPr dirty="0" sz="2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85" b="1">
                <a:solidFill>
                  <a:srgbClr val="404040"/>
                </a:solidFill>
                <a:latin typeface="Arial"/>
                <a:cs typeface="Arial"/>
              </a:rPr>
              <a:t>teaming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139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cons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st</a:t>
            </a:r>
            <a:r>
              <a:rPr dirty="0" sz="2200" spc="-7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adapt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rs 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0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ltip</a:t>
            </a:r>
            <a:r>
              <a:rPr dirty="0" sz="2200" spc="-65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5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7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por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7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j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st 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multiple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adapters.</a:t>
            </a:r>
            <a:endParaRPr sz="2200">
              <a:latin typeface="Lucida Sans Unicode"/>
              <a:cs typeface="Lucida Sans Unicode"/>
            </a:endParaRPr>
          </a:p>
          <a:p>
            <a:pPr marL="355600" marR="26034" indent="-342900">
              <a:lnSpc>
                <a:spcPct val="1141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usually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provides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more </a:t>
            </a:r>
            <a:r>
              <a:rPr dirty="0" sz="2200" spc="-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band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idth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(except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during 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failover).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6401" y="1787931"/>
            <a:ext cx="11358245" cy="2372995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Network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redundancy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helps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ensure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network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availability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reduce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failure.</a:t>
            </a:r>
            <a:endParaRPr sz="2200">
              <a:latin typeface="Lucida Sans Unicode"/>
              <a:cs typeface="Lucida Sans Unicode"/>
            </a:endParaRPr>
          </a:p>
          <a:p>
            <a:pPr algn="ctr" marL="4445">
              <a:lnSpc>
                <a:spcPct val="100000"/>
              </a:lnSpc>
              <a:spcBef>
                <a:spcPts val="1370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achieved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through: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Lucida Sans Unicode"/>
              <a:cs typeface="Lucida Sans Unicode"/>
            </a:endParaRPr>
          </a:p>
          <a:p>
            <a:pPr algn="ctr" marL="58419">
              <a:lnSpc>
                <a:spcPct val="100000"/>
              </a:lnSpc>
            </a:pPr>
            <a:r>
              <a:rPr dirty="0" sz="2200" spc="25" b="1">
                <a:solidFill>
                  <a:srgbClr val="404040"/>
                </a:solidFill>
                <a:latin typeface="Arial"/>
                <a:cs typeface="Arial"/>
              </a:rPr>
              <a:t>Switching</a:t>
            </a:r>
            <a:r>
              <a:rPr dirty="0" sz="2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70" b="1">
                <a:solidFill>
                  <a:srgbClr val="404040"/>
                </a:solidFill>
                <a:latin typeface="Arial"/>
                <a:cs typeface="Arial"/>
              </a:rPr>
              <a:t>routing</a:t>
            </a:r>
            <a:endParaRPr sz="2200">
              <a:latin typeface="Arial"/>
              <a:cs typeface="Arial"/>
            </a:endParaRPr>
          </a:p>
          <a:p>
            <a:pPr marL="3289935" indent="-343535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 MT"/>
              <a:buChar char="•"/>
              <a:tabLst>
                <a:tab pos="3289935" algn="l"/>
                <a:tab pos="3290570" algn="l"/>
              </a:tabLst>
            </a:pP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des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7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network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lti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le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path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32006" y="4468241"/>
            <a:ext cx="3865879" cy="308483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908685">
              <a:lnSpc>
                <a:spcPct val="100000"/>
              </a:lnSpc>
              <a:spcBef>
                <a:spcPts val="470"/>
              </a:spcBef>
            </a:pPr>
            <a:r>
              <a:rPr dirty="0" sz="2200" spc="10" b="1">
                <a:solidFill>
                  <a:srgbClr val="404040"/>
                </a:solidFill>
                <a:latin typeface="Arial"/>
                <a:cs typeface="Arial"/>
              </a:rPr>
              <a:t>Load</a:t>
            </a:r>
            <a:r>
              <a:rPr dirty="0" sz="2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404040"/>
                </a:solidFill>
                <a:latin typeface="Arial"/>
                <a:cs typeface="Arial"/>
              </a:rPr>
              <a:t>balancers</a:t>
            </a:r>
            <a:endParaRPr sz="2200">
              <a:latin typeface="Arial"/>
              <a:cs typeface="Arial"/>
            </a:endParaRPr>
          </a:p>
          <a:p>
            <a:pPr marL="355600" marR="695325" indent="-342900">
              <a:lnSpc>
                <a:spcPct val="1141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load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bala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ng 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itch</a:t>
            </a:r>
            <a:r>
              <a:rPr dirty="0" sz="2200" spc="-9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4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404040"/>
                </a:solidFill>
                <a:latin typeface="Lucida Sans Unicode"/>
                <a:cs typeface="Lucida Sans Unicode"/>
              </a:rPr>
              <a:t>di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ib</a:t>
            </a:r>
            <a:r>
              <a:rPr dirty="0" sz="2200" spc="-75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te 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workloads.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3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enables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cluster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provision</a:t>
            </a:r>
            <a:endParaRPr sz="2200">
              <a:latin typeface="Lucida Sans Unicode"/>
              <a:cs typeface="Lucida Sans Unicode"/>
            </a:endParaRPr>
          </a:p>
          <a:p>
            <a:pPr marL="355600" marR="184785">
              <a:lnSpc>
                <a:spcPct val="114100"/>
              </a:lnSpc>
            </a:pP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multiple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redundant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ser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5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7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5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5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nd 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session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information.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7743" y="306451"/>
            <a:ext cx="30784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>
                <a:solidFill>
                  <a:srgbClr val="3E3E3E"/>
                </a:solidFill>
                <a:latin typeface="Arial"/>
                <a:cs typeface="Arial"/>
              </a:rPr>
              <a:t>Disk</a:t>
            </a:r>
            <a:r>
              <a:rPr dirty="0" spc="-11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Redundancy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1032" y="760476"/>
            <a:ext cx="4247388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4465" y="4393691"/>
            <a:ext cx="1604645" cy="3308350"/>
            <a:chOff x="5244465" y="4393691"/>
            <a:chExt cx="1604645" cy="3308350"/>
          </a:xfrm>
        </p:grpSpPr>
        <p:sp>
          <p:nvSpPr>
            <p:cNvPr id="5" name="object 5"/>
            <p:cNvSpPr/>
            <p:nvPr/>
          </p:nvSpPr>
          <p:spPr>
            <a:xfrm>
              <a:off x="5253990" y="4754117"/>
              <a:ext cx="988060" cy="719455"/>
            </a:xfrm>
            <a:custGeom>
              <a:avLst/>
              <a:gdLst/>
              <a:ahLst/>
              <a:cxnLst/>
              <a:rect l="l" t="t" r="r" b="b"/>
              <a:pathLst>
                <a:path w="988060" h="719454">
                  <a:moveTo>
                    <a:pt x="0" y="719328"/>
                  </a:moveTo>
                  <a:lnTo>
                    <a:pt x="14719" y="692155"/>
                  </a:lnTo>
                  <a:lnTo>
                    <a:pt x="29722" y="664002"/>
                  </a:lnTo>
                  <a:lnTo>
                    <a:pt x="45176" y="634991"/>
                  </a:lnTo>
                  <a:lnTo>
                    <a:pt x="61249" y="605245"/>
                  </a:lnTo>
                  <a:lnTo>
                    <a:pt x="95925" y="544038"/>
                  </a:lnTo>
                  <a:lnTo>
                    <a:pt x="135089" y="481361"/>
                  </a:lnTo>
                  <a:lnTo>
                    <a:pt x="156774" y="449777"/>
                  </a:lnTo>
                  <a:lnTo>
                    <a:pt x="180084" y="418193"/>
                  </a:lnTo>
                  <a:lnTo>
                    <a:pt x="205188" y="386732"/>
                  </a:lnTo>
                  <a:lnTo>
                    <a:pt x="232252" y="355516"/>
                  </a:lnTo>
                  <a:lnTo>
                    <a:pt x="261444" y="324667"/>
                  </a:lnTo>
                  <a:lnTo>
                    <a:pt x="292933" y="294309"/>
                  </a:lnTo>
                  <a:lnTo>
                    <a:pt x="326886" y="264563"/>
                  </a:lnTo>
                  <a:lnTo>
                    <a:pt x="363470" y="235552"/>
                  </a:lnTo>
                  <a:lnTo>
                    <a:pt x="402854" y="207399"/>
                  </a:lnTo>
                  <a:lnTo>
                    <a:pt x="445205" y="180227"/>
                  </a:lnTo>
                  <a:lnTo>
                    <a:pt x="490691" y="154157"/>
                  </a:lnTo>
                  <a:lnTo>
                    <a:pt x="539479" y="129312"/>
                  </a:lnTo>
                  <a:lnTo>
                    <a:pt x="591737" y="105815"/>
                  </a:lnTo>
                  <a:lnTo>
                    <a:pt x="647633" y="83789"/>
                  </a:lnTo>
                  <a:lnTo>
                    <a:pt x="707335" y="63355"/>
                  </a:lnTo>
                  <a:lnTo>
                    <a:pt x="771010" y="44637"/>
                  </a:lnTo>
                  <a:lnTo>
                    <a:pt x="838826" y="27756"/>
                  </a:lnTo>
                  <a:lnTo>
                    <a:pt x="910950" y="12836"/>
                  </a:lnTo>
                  <a:lnTo>
                    <a:pt x="987551" y="0"/>
                  </a:lnTo>
                </a:path>
              </a:pathLst>
            </a:custGeom>
            <a:ln w="19049">
              <a:solidFill>
                <a:srgbClr val="7E7E7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27064" y="4393691"/>
              <a:ext cx="622300" cy="620395"/>
            </a:xfrm>
            <a:custGeom>
              <a:avLst/>
              <a:gdLst/>
              <a:ahLst/>
              <a:cxnLst/>
              <a:rect l="l" t="t" r="r" b="b"/>
              <a:pathLst>
                <a:path w="622300" h="620395">
                  <a:moveTo>
                    <a:pt x="518413" y="0"/>
                  </a:moveTo>
                  <a:lnTo>
                    <a:pt x="103377" y="0"/>
                  </a:lnTo>
                  <a:lnTo>
                    <a:pt x="63115" y="8116"/>
                  </a:lnTo>
                  <a:lnTo>
                    <a:pt x="30257" y="30257"/>
                  </a:lnTo>
                  <a:lnTo>
                    <a:pt x="8116" y="63115"/>
                  </a:lnTo>
                  <a:lnTo>
                    <a:pt x="0" y="103378"/>
                  </a:lnTo>
                  <a:lnTo>
                    <a:pt x="0" y="516890"/>
                  </a:lnTo>
                  <a:lnTo>
                    <a:pt x="8116" y="557152"/>
                  </a:lnTo>
                  <a:lnTo>
                    <a:pt x="30257" y="590010"/>
                  </a:lnTo>
                  <a:lnTo>
                    <a:pt x="63115" y="612151"/>
                  </a:lnTo>
                  <a:lnTo>
                    <a:pt x="103377" y="620268"/>
                  </a:lnTo>
                  <a:lnTo>
                    <a:pt x="518413" y="620268"/>
                  </a:lnTo>
                  <a:lnTo>
                    <a:pt x="558676" y="612151"/>
                  </a:lnTo>
                  <a:lnTo>
                    <a:pt x="591534" y="590010"/>
                  </a:lnTo>
                  <a:lnTo>
                    <a:pt x="613675" y="557152"/>
                  </a:lnTo>
                  <a:lnTo>
                    <a:pt x="621791" y="516890"/>
                  </a:lnTo>
                  <a:lnTo>
                    <a:pt x="621791" y="103378"/>
                  </a:lnTo>
                  <a:lnTo>
                    <a:pt x="613675" y="63115"/>
                  </a:lnTo>
                  <a:lnTo>
                    <a:pt x="591534" y="30257"/>
                  </a:lnTo>
                  <a:lnTo>
                    <a:pt x="558676" y="8116"/>
                  </a:lnTo>
                  <a:lnTo>
                    <a:pt x="518413" y="0"/>
                  </a:lnTo>
                  <a:close/>
                </a:path>
              </a:pathLst>
            </a:custGeom>
            <a:solidFill>
              <a:srgbClr val="16BA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253990" y="6971537"/>
              <a:ext cx="988060" cy="721360"/>
            </a:xfrm>
            <a:custGeom>
              <a:avLst/>
              <a:gdLst/>
              <a:ahLst/>
              <a:cxnLst/>
              <a:rect l="l" t="t" r="r" b="b"/>
              <a:pathLst>
                <a:path w="988060" h="721359">
                  <a:moveTo>
                    <a:pt x="0" y="0"/>
                  </a:moveTo>
                  <a:lnTo>
                    <a:pt x="14719" y="27230"/>
                  </a:lnTo>
                  <a:lnTo>
                    <a:pt x="29722" y="55442"/>
                  </a:lnTo>
                  <a:lnTo>
                    <a:pt x="45176" y="84514"/>
                  </a:lnTo>
                  <a:lnTo>
                    <a:pt x="61249" y="114322"/>
                  </a:lnTo>
                  <a:lnTo>
                    <a:pt x="95925" y="175657"/>
                  </a:lnTo>
                  <a:lnTo>
                    <a:pt x="135089" y="238465"/>
                  </a:lnTo>
                  <a:lnTo>
                    <a:pt x="156774" y="270114"/>
                  </a:lnTo>
                  <a:lnTo>
                    <a:pt x="180084" y="301764"/>
                  </a:lnTo>
                  <a:lnTo>
                    <a:pt x="205188" y="333291"/>
                  </a:lnTo>
                  <a:lnTo>
                    <a:pt x="232252" y="364572"/>
                  </a:lnTo>
                  <a:lnTo>
                    <a:pt x="261444" y="395485"/>
                  </a:lnTo>
                  <a:lnTo>
                    <a:pt x="292933" y="425907"/>
                  </a:lnTo>
                  <a:lnTo>
                    <a:pt x="326886" y="455715"/>
                  </a:lnTo>
                  <a:lnTo>
                    <a:pt x="363470" y="484787"/>
                  </a:lnTo>
                  <a:lnTo>
                    <a:pt x="402854" y="512999"/>
                  </a:lnTo>
                  <a:lnTo>
                    <a:pt x="445205" y="540229"/>
                  </a:lnTo>
                  <a:lnTo>
                    <a:pt x="490691" y="566355"/>
                  </a:lnTo>
                  <a:lnTo>
                    <a:pt x="539479" y="591252"/>
                  </a:lnTo>
                  <a:lnTo>
                    <a:pt x="591737" y="614800"/>
                  </a:lnTo>
                  <a:lnTo>
                    <a:pt x="647633" y="636874"/>
                  </a:lnTo>
                  <a:lnTo>
                    <a:pt x="707335" y="657352"/>
                  </a:lnTo>
                  <a:lnTo>
                    <a:pt x="771010" y="676112"/>
                  </a:lnTo>
                  <a:lnTo>
                    <a:pt x="838826" y="693030"/>
                  </a:lnTo>
                  <a:lnTo>
                    <a:pt x="910950" y="707984"/>
                  </a:lnTo>
                  <a:lnTo>
                    <a:pt x="987551" y="720851"/>
                  </a:lnTo>
                </a:path>
              </a:pathLst>
            </a:custGeom>
            <a:ln w="19050">
              <a:solidFill>
                <a:srgbClr val="7E7E7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46646" y="4510278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27064" y="7389876"/>
            <a:ext cx="622300" cy="620395"/>
          </a:xfrm>
          <a:custGeom>
            <a:avLst/>
            <a:gdLst/>
            <a:ahLst/>
            <a:cxnLst/>
            <a:rect l="l" t="t" r="r" b="b"/>
            <a:pathLst>
              <a:path w="622300" h="620395">
                <a:moveTo>
                  <a:pt x="518413" y="0"/>
                </a:moveTo>
                <a:lnTo>
                  <a:pt x="103377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8"/>
                </a:lnTo>
                <a:lnTo>
                  <a:pt x="0" y="516890"/>
                </a:lnTo>
                <a:lnTo>
                  <a:pt x="8116" y="557126"/>
                </a:lnTo>
                <a:lnTo>
                  <a:pt x="30257" y="589986"/>
                </a:lnTo>
                <a:lnTo>
                  <a:pt x="63115" y="612142"/>
                </a:lnTo>
                <a:lnTo>
                  <a:pt x="103377" y="620268"/>
                </a:lnTo>
                <a:lnTo>
                  <a:pt x="518413" y="620268"/>
                </a:lnTo>
                <a:lnTo>
                  <a:pt x="558676" y="612142"/>
                </a:lnTo>
                <a:lnTo>
                  <a:pt x="591534" y="589986"/>
                </a:lnTo>
                <a:lnTo>
                  <a:pt x="613675" y="557126"/>
                </a:lnTo>
                <a:lnTo>
                  <a:pt x="621791" y="516890"/>
                </a:lnTo>
                <a:lnTo>
                  <a:pt x="621791" y="103378"/>
                </a:lnTo>
                <a:lnTo>
                  <a:pt x="613675" y="63115"/>
                </a:lnTo>
                <a:lnTo>
                  <a:pt x="591534" y="30257"/>
                </a:lnTo>
                <a:lnTo>
                  <a:pt x="558676" y="8116"/>
                </a:lnTo>
                <a:lnTo>
                  <a:pt x="518413" y="0"/>
                </a:lnTo>
                <a:close/>
              </a:path>
            </a:pathLst>
          </a:custGeom>
          <a:solidFill>
            <a:srgbClr val="E3B3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46646" y="7507985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27064" y="5903976"/>
            <a:ext cx="622300" cy="620395"/>
          </a:xfrm>
          <a:custGeom>
            <a:avLst/>
            <a:gdLst/>
            <a:ahLst/>
            <a:cxnLst/>
            <a:rect l="l" t="t" r="r" b="b"/>
            <a:pathLst>
              <a:path w="622300" h="620395">
                <a:moveTo>
                  <a:pt x="518413" y="0"/>
                </a:moveTo>
                <a:lnTo>
                  <a:pt x="103377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8"/>
                </a:lnTo>
                <a:lnTo>
                  <a:pt x="0" y="516890"/>
                </a:lnTo>
                <a:lnTo>
                  <a:pt x="8116" y="557152"/>
                </a:lnTo>
                <a:lnTo>
                  <a:pt x="30257" y="590010"/>
                </a:lnTo>
                <a:lnTo>
                  <a:pt x="63115" y="612151"/>
                </a:lnTo>
                <a:lnTo>
                  <a:pt x="103377" y="620268"/>
                </a:lnTo>
                <a:lnTo>
                  <a:pt x="518413" y="620268"/>
                </a:lnTo>
                <a:lnTo>
                  <a:pt x="558676" y="612151"/>
                </a:lnTo>
                <a:lnTo>
                  <a:pt x="591534" y="590010"/>
                </a:lnTo>
                <a:lnTo>
                  <a:pt x="613675" y="557152"/>
                </a:lnTo>
                <a:lnTo>
                  <a:pt x="621791" y="516890"/>
                </a:lnTo>
                <a:lnTo>
                  <a:pt x="621791" y="103378"/>
                </a:lnTo>
                <a:lnTo>
                  <a:pt x="613675" y="63115"/>
                </a:lnTo>
                <a:lnTo>
                  <a:pt x="591534" y="30257"/>
                </a:lnTo>
                <a:lnTo>
                  <a:pt x="558676" y="8116"/>
                </a:lnTo>
                <a:lnTo>
                  <a:pt x="518413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69509" y="6021400"/>
            <a:ext cx="11620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1850" algn="l"/>
                <a:tab pos="989330" algn="l"/>
              </a:tabLst>
            </a:pPr>
            <a:r>
              <a:rPr dirty="0" u="heavy" sz="2200" spc="-45" b="1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00" spc="-45" b="1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	</a:t>
            </a:r>
            <a:r>
              <a:rPr dirty="0" sz="2200" spc="-45" b="1">
                <a:latin typeface="Arial"/>
                <a:cs typeface="Arial"/>
              </a:rPr>
              <a:t>	</a:t>
            </a:r>
            <a:r>
              <a:rPr dirty="0" sz="2200" spc="30" b="1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6079" y="4459986"/>
            <a:ext cx="36830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44484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44484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44484E"/>
                </a:solidFill>
                <a:latin typeface="Lucida Sans Unicode"/>
                <a:cs typeface="Lucida Sans Unicode"/>
              </a:rPr>
              <a:t>new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st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44484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ge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un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6079" y="6018022"/>
            <a:ext cx="24180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Rest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rin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data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36079" y="7456169"/>
            <a:ext cx="42710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Testin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sy</a:t>
            </a:r>
            <a:r>
              <a:rPr dirty="0" sz="2200" spc="-7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44484E"/>
                </a:solidFill>
                <a:latin typeface="Lucida Sans Unicode"/>
                <a:cs typeface="Lucida Sans Unicode"/>
              </a:rPr>
              <a:t>confi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urat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ion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61003" y="3083051"/>
            <a:ext cx="9267825" cy="759460"/>
          </a:xfrm>
          <a:custGeom>
            <a:avLst/>
            <a:gdLst/>
            <a:ahLst/>
            <a:cxnLst/>
            <a:rect l="l" t="t" r="r" b="b"/>
            <a:pathLst>
              <a:path w="9267825" h="759460">
                <a:moveTo>
                  <a:pt x="9140952" y="0"/>
                </a:moveTo>
                <a:lnTo>
                  <a:pt x="126492" y="0"/>
                </a:lnTo>
                <a:lnTo>
                  <a:pt x="77259" y="9941"/>
                </a:lnTo>
                <a:lnTo>
                  <a:pt x="37052" y="37052"/>
                </a:lnTo>
                <a:lnTo>
                  <a:pt x="9941" y="77259"/>
                </a:lnTo>
                <a:lnTo>
                  <a:pt x="0" y="126492"/>
                </a:lnTo>
                <a:lnTo>
                  <a:pt x="0" y="632460"/>
                </a:lnTo>
                <a:lnTo>
                  <a:pt x="9941" y="681692"/>
                </a:lnTo>
                <a:lnTo>
                  <a:pt x="37052" y="721899"/>
                </a:lnTo>
                <a:lnTo>
                  <a:pt x="77259" y="749010"/>
                </a:lnTo>
                <a:lnTo>
                  <a:pt x="126492" y="758951"/>
                </a:lnTo>
                <a:lnTo>
                  <a:pt x="9140952" y="758951"/>
                </a:lnTo>
                <a:lnTo>
                  <a:pt x="9190184" y="749010"/>
                </a:lnTo>
                <a:lnTo>
                  <a:pt x="9230391" y="721899"/>
                </a:lnTo>
                <a:lnTo>
                  <a:pt x="9257502" y="681692"/>
                </a:lnTo>
                <a:lnTo>
                  <a:pt x="9267444" y="632460"/>
                </a:lnTo>
                <a:lnTo>
                  <a:pt x="9267444" y="126492"/>
                </a:lnTo>
                <a:lnTo>
                  <a:pt x="9257502" y="77259"/>
                </a:lnTo>
                <a:lnTo>
                  <a:pt x="9230391" y="37052"/>
                </a:lnTo>
                <a:lnTo>
                  <a:pt x="9190184" y="9941"/>
                </a:lnTo>
                <a:lnTo>
                  <a:pt x="9140952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03701" y="1754772"/>
            <a:ext cx="8804910" cy="1872614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Disk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resources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critically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dependent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redundancy.</a:t>
            </a:r>
            <a:endParaRPr sz="2200">
              <a:latin typeface="Lucida Sans Unicode"/>
              <a:cs typeface="Lucida Sans Unicode"/>
            </a:endParaRPr>
          </a:p>
          <a:p>
            <a:pPr algn="ctr" marL="3175">
              <a:lnSpc>
                <a:spcPct val="100000"/>
              </a:lnSpc>
              <a:spcBef>
                <a:spcPts val="1380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en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ures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grity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fai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s.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Lucida Sans Unicode"/>
              <a:cs typeface="Lucida Sans Unicode"/>
            </a:endParaRPr>
          </a:p>
          <a:p>
            <a:pPr algn="ctr" marR="18415">
              <a:lnSpc>
                <a:spcPct val="100000"/>
              </a:lnSpc>
              <a:spcBef>
                <a:spcPts val="5"/>
              </a:spcBef>
            </a:pPr>
            <a:r>
              <a:rPr dirty="0" sz="2200" spc="15">
                <a:solidFill>
                  <a:srgbClr val="3E3E3E"/>
                </a:solidFill>
                <a:latin typeface="Lucida Sans Unicode"/>
                <a:cs typeface="Lucida Sans Unicode"/>
              </a:rPr>
              <a:t>Below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mentioned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steps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employed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restore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backup: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74848" y="4959096"/>
            <a:ext cx="2510155" cy="2510155"/>
            <a:chOff x="2974848" y="4959096"/>
            <a:chExt cx="2510155" cy="2510155"/>
          </a:xfrm>
        </p:grpSpPr>
        <p:sp>
          <p:nvSpPr>
            <p:cNvPr id="19" name="object 19"/>
            <p:cNvSpPr/>
            <p:nvPr/>
          </p:nvSpPr>
          <p:spPr>
            <a:xfrm>
              <a:off x="2974848" y="4959096"/>
              <a:ext cx="2510155" cy="2510155"/>
            </a:xfrm>
            <a:custGeom>
              <a:avLst/>
              <a:gdLst/>
              <a:ahLst/>
              <a:cxnLst/>
              <a:rect l="l" t="t" r="r" b="b"/>
              <a:pathLst>
                <a:path w="2510154" h="2510154">
                  <a:moveTo>
                    <a:pt x="1255014" y="0"/>
                  </a:moveTo>
                  <a:lnTo>
                    <a:pt x="1206872" y="906"/>
                  </a:lnTo>
                  <a:lnTo>
                    <a:pt x="1159188" y="3603"/>
                  </a:lnTo>
                  <a:lnTo>
                    <a:pt x="1111996" y="8058"/>
                  </a:lnTo>
                  <a:lnTo>
                    <a:pt x="1065327" y="14239"/>
                  </a:lnTo>
                  <a:lnTo>
                    <a:pt x="1019215" y="22113"/>
                  </a:lnTo>
                  <a:lnTo>
                    <a:pt x="973691" y="31647"/>
                  </a:lnTo>
                  <a:lnTo>
                    <a:pt x="928788" y="42810"/>
                  </a:lnTo>
                  <a:lnTo>
                    <a:pt x="884539" y="55569"/>
                  </a:lnTo>
                  <a:lnTo>
                    <a:pt x="840975" y="69891"/>
                  </a:lnTo>
                  <a:lnTo>
                    <a:pt x="798131" y="85744"/>
                  </a:lnTo>
                  <a:lnTo>
                    <a:pt x="756037" y="103095"/>
                  </a:lnTo>
                  <a:lnTo>
                    <a:pt x="714727" y="121912"/>
                  </a:lnTo>
                  <a:lnTo>
                    <a:pt x="674232" y="142163"/>
                  </a:lnTo>
                  <a:lnTo>
                    <a:pt x="634587" y="163814"/>
                  </a:lnTo>
                  <a:lnTo>
                    <a:pt x="595822" y="186833"/>
                  </a:lnTo>
                  <a:lnTo>
                    <a:pt x="557971" y="211189"/>
                  </a:lnTo>
                  <a:lnTo>
                    <a:pt x="521066" y="236847"/>
                  </a:lnTo>
                  <a:lnTo>
                    <a:pt x="485139" y="263777"/>
                  </a:lnTo>
                  <a:lnTo>
                    <a:pt x="450223" y="291945"/>
                  </a:lnTo>
                  <a:lnTo>
                    <a:pt x="416350" y="321319"/>
                  </a:lnTo>
                  <a:lnTo>
                    <a:pt x="383554" y="351866"/>
                  </a:lnTo>
                  <a:lnTo>
                    <a:pt x="351866" y="383554"/>
                  </a:lnTo>
                  <a:lnTo>
                    <a:pt x="321319" y="416350"/>
                  </a:lnTo>
                  <a:lnTo>
                    <a:pt x="291945" y="450223"/>
                  </a:lnTo>
                  <a:lnTo>
                    <a:pt x="263777" y="485139"/>
                  </a:lnTo>
                  <a:lnTo>
                    <a:pt x="236847" y="521066"/>
                  </a:lnTo>
                  <a:lnTo>
                    <a:pt x="211189" y="557971"/>
                  </a:lnTo>
                  <a:lnTo>
                    <a:pt x="186833" y="595822"/>
                  </a:lnTo>
                  <a:lnTo>
                    <a:pt x="163814" y="634587"/>
                  </a:lnTo>
                  <a:lnTo>
                    <a:pt x="142163" y="674232"/>
                  </a:lnTo>
                  <a:lnTo>
                    <a:pt x="121912" y="714727"/>
                  </a:lnTo>
                  <a:lnTo>
                    <a:pt x="103095" y="756037"/>
                  </a:lnTo>
                  <a:lnTo>
                    <a:pt x="85744" y="798131"/>
                  </a:lnTo>
                  <a:lnTo>
                    <a:pt x="69891" y="840975"/>
                  </a:lnTo>
                  <a:lnTo>
                    <a:pt x="55569" y="884539"/>
                  </a:lnTo>
                  <a:lnTo>
                    <a:pt x="42810" y="928788"/>
                  </a:lnTo>
                  <a:lnTo>
                    <a:pt x="31647" y="973691"/>
                  </a:lnTo>
                  <a:lnTo>
                    <a:pt x="22113" y="1019215"/>
                  </a:lnTo>
                  <a:lnTo>
                    <a:pt x="14239" y="1065327"/>
                  </a:lnTo>
                  <a:lnTo>
                    <a:pt x="8058" y="1111996"/>
                  </a:lnTo>
                  <a:lnTo>
                    <a:pt x="3603" y="1159188"/>
                  </a:lnTo>
                  <a:lnTo>
                    <a:pt x="906" y="1206872"/>
                  </a:lnTo>
                  <a:lnTo>
                    <a:pt x="0" y="1255014"/>
                  </a:lnTo>
                  <a:lnTo>
                    <a:pt x="906" y="1303155"/>
                  </a:lnTo>
                  <a:lnTo>
                    <a:pt x="3603" y="1350839"/>
                  </a:lnTo>
                  <a:lnTo>
                    <a:pt x="8058" y="1398031"/>
                  </a:lnTo>
                  <a:lnTo>
                    <a:pt x="14239" y="1444700"/>
                  </a:lnTo>
                  <a:lnTo>
                    <a:pt x="22113" y="1490812"/>
                  </a:lnTo>
                  <a:lnTo>
                    <a:pt x="31647" y="1536336"/>
                  </a:lnTo>
                  <a:lnTo>
                    <a:pt x="42810" y="1581239"/>
                  </a:lnTo>
                  <a:lnTo>
                    <a:pt x="55569" y="1625488"/>
                  </a:lnTo>
                  <a:lnTo>
                    <a:pt x="69891" y="1669052"/>
                  </a:lnTo>
                  <a:lnTo>
                    <a:pt x="85744" y="1711896"/>
                  </a:lnTo>
                  <a:lnTo>
                    <a:pt x="103095" y="1753990"/>
                  </a:lnTo>
                  <a:lnTo>
                    <a:pt x="121912" y="1795300"/>
                  </a:lnTo>
                  <a:lnTo>
                    <a:pt x="142163" y="1835795"/>
                  </a:lnTo>
                  <a:lnTo>
                    <a:pt x="163814" y="1875440"/>
                  </a:lnTo>
                  <a:lnTo>
                    <a:pt x="186833" y="1914205"/>
                  </a:lnTo>
                  <a:lnTo>
                    <a:pt x="211189" y="1952056"/>
                  </a:lnTo>
                  <a:lnTo>
                    <a:pt x="236847" y="1988961"/>
                  </a:lnTo>
                  <a:lnTo>
                    <a:pt x="263777" y="2024888"/>
                  </a:lnTo>
                  <a:lnTo>
                    <a:pt x="291945" y="2059804"/>
                  </a:lnTo>
                  <a:lnTo>
                    <a:pt x="321319" y="2093677"/>
                  </a:lnTo>
                  <a:lnTo>
                    <a:pt x="351866" y="2126473"/>
                  </a:lnTo>
                  <a:lnTo>
                    <a:pt x="383554" y="2158161"/>
                  </a:lnTo>
                  <a:lnTo>
                    <a:pt x="416350" y="2188708"/>
                  </a:lnTo>
                  <a:lnTo>
                    <a:pt x="450223" y="2218082"/>
                  </a:lnTo>
                  <a:lnTo>
                    <a:pt x="485139" y="2246250"/>
                  </a:lnTo>
                  <a:lnTo>
                    <a:pt x="521066" y="2273180"/>
                  </a:lnTo>
                  <a:lnTo>
                    <a:pt x="557971" y="2298838"/>
                  </a:lnTo>
                  <a:lnTo>
                    <a:pt x="595822" y="2323194"/>
                  </a:lnTo>
                  <a:lnTo>
                    <a:pt x="634587" y="2346213"/>
                  </a:lnTo>
                  <a:lnTo>
                    <a:pt x="674232" y="2367864"/>
                  </a:lnTo>
                  <a:lnTo>
                    <a:pt x="714727" y="2388115"/>
                  </a:lnTo>
                  <a:lnTo>
                    <a:pt x="756037" y="2406932"/>
                  </a:lnTo>
                  <a:lnTo>
                    <a:pt x="798131" y="2424283"/>
                  </a:lnTo>
                  <a:lnTo>
                    <a:pt x="840975" y="2440136"/>
                  </a:lnTo>
                  <a:lnTo>
                    <a:pt x="884539" y="2454458"/>
                  </a:lnTo>
                  <a:lnTo>
                    <a:pt x="928788" y="2467217"/>
                  </a:lnTo>
                  <a:lnTo>
                    <a:pt x="973691" y="2478380"/>
                  </a:lnTo>
                  <a:lnTo>
                    <a:pt x="1019215" y="2487914"/>
                  </a:lnTo>
                  <a:lnTo>
                    <a:pt x="1065327" y="2495788"/>
                  </a:lnTo>
                  <a:lnTo>
                    <a:pt x="1111996" y="2501969"/>
                  </a:lnTo>
                  <a:lnTo>
                    <a:pt x="1159188" y="2506424"/>
                  </a:lnTo>
                  <a:lnTo>
                    <a:pt x="1206872" y="2509121"/>
                  </a:lnTo>
                  <a:lnTo>
                    <a:pt x="1255014" y="2510028"/>
                  </a:lnTo>
                  <a:lnTo>
                    <a:pt x="1303155" y="2509121"/>
                  </a:lnTo>
                  <a:lnTo>
                    <a:pt x="1350839" y="2506424"/>
                  </a:lnTo>
                  <a:lnTo>
                    <a:pt x="1398031" y="2501969"/>
                  </a:lnTo>
                  <a:lnTo>
                    <a:pt x="1444700" y="2495788"/>
                  </a:lnTo>
                  <a:lnTo>
                    <a:pt x="1490812" y="2487914"/>
                  </a:lnTo>
                  <a:lnTo>
                    <a:pt x="1536336" y="2478380"/>
                  </a:lnTo>
                  <a:lnTo>
                    <a:pt x="1581239" y="2467217"/>
                  </a:lnTo>
                  <a:lnTo>
                    <a:pt x="1625488" y="2454458"/>
                  </a:lnTo>
                  <a:lnTo>
                    <a:pt x="1669052" y="2440136"/>
                  </a:lnTo>
                  <a:lnTo>
                    <a:pt x="1711896" y="2424283"/>
                  </a:lnTo>
                  <a:lnTo>
                    <a:pt x="1753990" y="2406932"/>
                  </a:lnTo>
                  <a:lnTo>
                    <a:pt x="1795300" y="2388115"/>
                  </a:lnTo>
                  <a:lnTo>
                    <a:pt x="1835795" y="2367864"/>
                  </a:lnTo>
                  <a:lnTo>
                    <a:pt x="1875440" y="2346213"/>
                  </a:lnTo>
                  <a:lnTo>
                    <a:pt x="1914205" y="2323194"/>
                  </a:lnTo>
                  <a:lnTo>
                    <a:pt x="1952056" y="2298838"/>
                  </a:lnTo>
                  <a:lnTo>
                    <a:pt x="1988961" y="2273180"/>
                  </a:lnTo>
                  <a:lnTo>
                    <a:pt x="2024888" y="2246250"/>
                  </a:lnTo>
                  <a:lnTo>
                    <a:pt x="2059804" y="2218082"/>
                  </a:lnTo>
                  <a:lnTo>
                    <a:pt x="2093677" y="2188708"/>
                  </a:lnTo>
                  <a:lnTo>
                    <a:pt x="2126473" y="2158161"/>
                  </a:lnTo>
                  <a:lnTo>
                    <a:pt x="2158161" y="2126473"/>
                  </a:lnTo>
                  <a:lnTo>
                    <a:pt x="2188708" y="2093677"/>
                  </a:lnTo>
                  <a:lnTo>
                    <a:pt x="2218082" y="2059804"/>
                  </a:lnTo>
                  <a:lnTo>
                    <a:pt x="2246250" y="2024888"/>
                  </a:lnTo>
                  <a:lnTo>
                    <a:pt x="2273180" y="1988961"/>
                  </a:lnTo>
                  <a:lnTo>
                    <a:pt x="2298838" y="1952056"/>
                  </a:lnTo>
                  <a:lnTo>
                    <a:pt x="2323194" y="1914205"/>
                  </a:lnTo>
                  <a:lnTo>
                    <a:pt x="2346213" y="1875440"/>
                  </a:lnTo>
                  <a:lnTo>
                    <a:pt x="2367864" y="1835795"/>
                  </a:lnTo>
                  <a:lnTo>
                    <a:pt x="2388115" y="1795300"/>
                  </a:lnTo>
                  <a:lnTo>
                    <a:pt x="2406932" y="1753990"/>
                  </a:lnTo>
                  <a:lnTo>
                    <a:pt x="2424283" y="1711896"/>
                  </a:lnTo>
                  <a:lnTo>
                    <a:pt x="2440136" y="1669052"/>
                  </a:lnTo>
                  <a:lnTo>
                    <a:pt x="2454458" y="1625488"/>
                  </a:lnTo>
                  <a:lnTo>
                    <a:pt x="2467217" y="1581239"/>
                  </a:lnTo>
                  <a:lnTo>
                    <a:pt x="2478380" y="1536336"/>
                  </a:lnTo>
                  <a:lnTo>
                    <a:pt x="2487914" y="1490812"/>
                  </a:lnTo>
                  <a:lnTo>
                    <a:pt x="2495788" y="1444700"/>
                  </a:lnTo>
                  <a:lnTo>
                    <a:pt x="2501969" y="1398031"/>
                  </a:lnTo>
                  <a:lnTo>
                    <a:pt x="2506424" y="1350839"/>
                  </a:lnTo>
                  <a:lnTo>
                    <a:pt x="2509121" y="1303155"/>
                  </a:lnTo>
                  <a:lnTo>
                    <a:pt x="2510028" y="1255014"/>
                  </a:lnTo>
                  <a:lnTo>
                    <a:pt x="2509121" y="1206872"/>
                  </a:lnTo>
                  <a:lnTo>
                    <a:pt x="2506424" y="1159188"/>
                  </a:lnTo>
                  <a:lnTo>
                    <a:pt x="2501969" y="1111996"/>
                  </a:lnTo>
                  <a:lnTo>
                    <a:pt x="2495788" y="1065327"/>
                  </a:lnTo>
                  <a:lnTo>
                    <a:pt x="2487914" y="1019215"/>
                  </a:lnTo>
                  <a:lnTo>
                    <a:pt x="2478380" y="973691"/>
                  </a:lnTo>
                  <a:lnTo>
                    <a:pt x="2467217" y="928788"/>
                  </a:lnTo>
                  <a:lnTo>
                    <a:pt x="2454458" y="884539"/>
                  </a:lnTo>
                  <a:lnTo>
                    <a:pt x="2440136" y="840975"/>
                  </a:lnTo>
                  <a:lnTo>
                    <a:pt x="2424283" y="798131"/>
                  </a:lnTo>
                  <a:lnTo>
                    <a:pt x="2406932" y="756037"/>
                  </a:lnTo>
                  <a:lnTo>
                    <a:pt x="2388115" y="714727"/>
                  </a:lnTo>
                  <a:lnTo>
                    <a:pt x="2367864" y="674232"/>
                  </a:lnTo>
                  <a:lnTo>
                    <a:pt x="2346213" y="634587"/>
                  </a:lnTo>
                  <a:lnTo>
                    <a:pt x="2323194" y="595822"/>
                  </a:lnTo>
                  <a:lnTo>
                    <a:pt x="2298838" y="557971"/>
                  </a:lnTo>
                  <a:lnTo>
                    <a:pt x="2273180" y="521066"/>
                  </a:lnTo>
                  <a:lnTo>
                    <a:pt x="2246250" y="485139"/>
                  </a:lnTo>
                  <a:lnTo>
                    <a:pt x="2218082" y="450223"/>
                  </a:lnTo>
                  <a:lnTo>
                    <a:pt x="2188708" y="416350"/>
                  </a:lnTo>
                  <a:lnTo>
                    <a:pt x="2158161" y="383554"/>
                  </a:lnTo>
                  <a:lnTo>
                    <a:pt x="2126473" y="351866"/>
                  </a:lnTo>
                  <a:lnTo>
                    <a:pt x="2093677" y="321319"/>
                  </a:lnTo>
                  <a:lnTo>
                    <a:pt x="2059804" y="291945"/>
                  </a:lnTo>
                  <a:lnTo>
                    <a:pt x="2024888" y="263777"/>
                  </a:lnTo>
                  <a:lnTo>
                    <a:pt x="1988961" y="236847"/>
                  </a:lnTo>
                  <a:lnTo>
                    <a:pt x="1952056" y="211189"/>
                  </a:lnTo>
                  <a:lnTo>
                    <a:pt x="1914205" y="186833"/>
                  </a:lnTo>
                  <a:lnTo>
                    <a:pt x="1875440" y="163814"/>
                  </a:lnTo>
                  <a:lnTo>
                    <a:pt x="1835795" y="142163"/>
                  </a:lnTo>
                  <a:lnTo>
                    <a:pt x="1795300" y="121912"/>
                  </a:lnTo>
                  <a:lnTo>
                    <a:pt x="1753990" y="103095"/>
                  </a:lnTo>
                  <a:lnTo>
                    <a:pt x="1711896" y="85744"/>
                  </a:lnTo>
                  <a:lnTo>
                    <a:pt x="1669052" y="69891"/>
                  </a:lnTo>
                  <a:lnTo>
                    <a:pt x="1625488" y="55569"/>
                  </a:lnTo>
                  <a:lnTo>
                    <a:pt x="1581239" y="42810"/>
                  </a:lnTo>
                  <a:lnTo>
                    <a:pt x="1536336" y="31647"/>
                  </a:lnTo>
                  <a:lnTo>
                    <a:pt x="1490812" y="22113"/>
                  </a:lnTo>
                  <a:lnTo>
                    <a:pt x="1444700" y="14239"/>
                  </a:lnTo>
                  <a:lnTo>
                    <a:pt x="1398031" y="8058"/>
                  </a:lnTo>
                  <a:lnTo>
                    <a:pt x="1350839" y="3603"/>
                  </a:lnTo>
                  <a:lnTo>
                    <a:pt x="1303155" y="906"/>
                  </a:lnTo>
                  <a:lnTo>
                    <a:pt x="1255014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9104" y="5490972"/>
              <a:ext cx="1461515" cy="14615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2278" y="784098"/>
            <a:ext cx="35388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dirty="0" spc="-114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5">
                <a:solidFill>
                  <a:srgbClr val="3E3E3E"/>
                </a:solidFill>
                <a:latin typeface="Arial"/>
                <a:cs typeface="Arial"/>
              </a:rPr>
              <a:t>Objectives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692" y="1187196"/>
            <a:ext cx="4820411" cy="365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3125723"/>
            <a:ext cx="457200" cy="457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251959"/>
            <a:ext cx="457200" cy="457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289803"/>
            <a:ext cx="457200" cy="45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7763" y="2254757"/>
            <a:ext cx="7174230" cy="4534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thi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lesson,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you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ll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abl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3400">
              <a:latin typeface="Lucida Sans Unicode"/>
              <a:cs typeface="Lucida Sans Unicode"/>
            </a:endParaRPr>
          </a:p>
          <a:p>
            <a:pPr marL="626110">
              <a:lnSpc>
                <a:spcPct val="100000"/>
              </a:lnSpc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Analyze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ris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managemen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pro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cesse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concepts</a:t>
            </a:r>
            <a:endParaRPr sz="2200">
              <a:latin typeface="Lucida Sans Unicode"/>
              <a:cs typeface="Lucida Sans Unicode"/>
            </a:endParaRPr>
          </a:p>
          <a:p>
            <a:pPr marL="626110" marR="869950">
              <a:lnSpc>
                <a:spcPct val="309800"/>
              </a:lnSpc>
              <a:spcBef>
                <a:spcPts val="125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Illustrate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business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impact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analysis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concepts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Inte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pret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awar</a:t>
            </a:r>
            <a:r>
              <a:rPr dirty="0" sz="22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ness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Lucida Sans Unicode"/>
              <a:cs typeface="Lucida Sans Unicode"/>
            </a:endParaRPr>
          </a:p>
          <a:p>
            <a:pPr marL="626110">
              <a:lnSpc>
                <a:spcPct val="100000"/>
              </a:lnSpc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Analyze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di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ast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its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6371844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7743" y="306451"/>
            <a:ext cx="30784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>
                <a:solidFill>
                  <a:srgbClr val="3E3E3E"/>
                </a:solidFill>
                <a:latin typeface="Arial"/>
                <a:cs typeface="Arial"/>
              </a:rPr>
              <a:t>Disk</a:t>
            </a:r>
            <a:r>
              <a:rPr dirty="0" spc="-11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Redundancy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1032" y="760476"/>
            <a:ext cx="4247388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631305" y="3874389"/>
            <a:ext cx="3404235" cy="3036570"/>
            <a:chOff x="6631305" y="3874389"/>
            <a:chExt cx="3404235" cy="3036570"/>
          </a:xfrm>
        </p:grpSpPr>
        <p:sp>
          <p:nvSpPr>
            <p:cNvPr id="5" name="object 5"/>
            <p:cNvSpPr/>
            <p:nvPr/>
          </p:nvSpPr>
          <p:spPr>
            <a:xfrm>
              <a:off x="6640830" y="3883914"/>
              <a:ext cx="3017520" cy="3017520"/>
            </a:xfrm>
            <a:custGeom>
              <a:avLst/>
              <a:gdLst/>
              <a:ahLst/>
              <a:cxnLst/>
              <a:rect l="l" t="t" r="r" b="b"/>
              <a:pathLst>
                <a:path w="3017520" h="3017520">
                  <a:moveTo>
                    <a:pt x="0" y="1508760"/>
                  </a:moveTo>
                  <a:lnTo>
                    <a:pt x="745" y="1460866"/>
                  </a:lnTo>
                  <a:lnTo>
                    <a:pt x="2968" y="1413345"/>
                  </a:lnTo>
                  <a:lnTo>
                    <a:pt x="6645" y="1366218"/>
                  </a:lnTo>
                  <a:lnTo>
                    <a:pt x="11755" y="1319507"/>
                  </a:lnTo>
                  <a:lnTo>
                    <a:pt x="18276" y="1273235"/>
                  </a:lnTo>
                  <a:lnTo>
                    <a:pt x="26185" y="1227423"/>
                  </a:lnTo>
                  <a:lnTo>
                    <a:pt x="35460" y="1182094"/>
                  </a:lnTo>
                  <a:lnTo>
                    <a:pt x="46080" y="1137269"/>
                  </a:lnTo>
                  <a:lnTo>
                    <a:pt x="58021" y="1092972"/>
                  </a:lnTo>
                  <a:lnTo>
                    <a:pt x="71263" y="1049223"/>
                  </a:lnTo>
                  <a:lnTo>
                    <a:pt x="85783" y="1006045"/>
                  </a:lnTo>
                  <a:lnTo>
                    <a:pt x="101558" y="963460"/>
                  </a:lnTo>
                  <a:lnTo>
                    <a:pt x="118568" y="921490"/>
                  </a:lnTo>
                  <a:lnTo>
                    <a:pt x="136789" y="880157"/>
                  </a:lnTo>
                  <a:lnTo>
                    <a:pt x="156200" y="839484"/>
                  </a:lnTo>
                  <a:lnTo>
                    <a:pt x="176778" y="799492"/>
                  </a:lnTo>
                  <a:lnTo>
                    <a:pt x="198502" y="760203"/>
                  </a:lnTo>
                  <a:lnTo>
                    <a:pt x="221349" y="721641"/>
                  </a:lnTo>
                  <a:lnTo>
                    <a:pt x="245297" y="683826"/>
                  </a:lnTo>
                  <a:lnTo>
                    <a:pt x="270324" y="646780"/>
                  </a:lnTo>
                  <a:lnTo>
                    <a:pt x="296408" y="610527"/>
                  </a:lnTo>
                  <a:lnTo>
                    <a:pt x="323527" y="575088"/>
                  </a:lnTo>
                  <a:lnTo>
                    <a:pt x="351660" y="540484"/>
                  </a:lnTo>
                  <a:lnTo>
                    <a:pt x="380782" y="506739"/>
                  </a:lnTo>
                  <a:lnTo>
                    <a:pt x="410874" y="473874"/>
                  </a:lnTo>
                  <a:lnTo>
                    <a:pt x="441912" y="441912"/>
                  </a:lnTo>
                  <a:lnTo>
                    <a:pt x="473874" y="410874"/>
                  </a:lnTo>
                  <a:lnTo>
                    <a:pt x="506739" y="380782"/>
                  </a:lnTo>
                  <a:lnTo>
                    <a:pt x="540484" y="351660"/>
                  </a:lnTo>
                  <a:lnTo>
                    <a:pt x="575088" y="323527"/>
                  </a:lnTo>
                  <a:lnTo>
                    <a:pt x="610527" y="296408"/>
                  </a:lnTo>
                  <a:lnTo>
                    <a:pt x="646780" y="270324"/>
                  </a:lnTo>
                  <a:lnTo>
                    <a:pt x="683826" y="245297"/>
                  </a:lnTo>
                  <a:lnTo>
                    <a:pt x="721641" y="221349"/>
                  </a:lnTo>
                  <a:lnTo>
                    <a:pt x="760203" y="198502"/>
                  </a:lnTo>
                  <a:lnTo>
                    <a:pt x="799492" y="176778"/>
                  </a:lnTo>
                  <a:lnTo>
                    <a:pt x="839484" y="156200"/>
                  </a:lnTo>
                  <a:lnTo>
                    <a:pt x="880157" y="136789"/>
                  </a:lnTo>
                  <a:lnTo>
                    <a:pt x="921490" y="118568"/>
                  </a:lnTo>
                  <a:lnTo>
                    <a:pt x="963460" y="101558"/>
                  </a:lnTo>
                  <a:lnTo>
                    <a:pt x="1006045" y="85783"/>
                  </a:lnTo>
                  <a:lnTo>
                    <a:pt x="1049223" y="71263"/>
                  </a:lnTo>
                  <a:lnTo>
                    <a:pt x="1092972" y="58021"/>
                  </a:lnTo>
                  <a:lnTo>
                    <a:pt x="1137269" y="46080"/>
                  </a:lnTo>
                  <a:lnTo>
                    <a:pt x="1182094" y="35460"/>
                  </a:lnTo>
                  <a:lnTo>
                    <a:pt x="1227423" y="26185"/>
                  </a:lnTo>
                  <a:lnTo>
                    <a:pt x="1273235" y="18276"/>
                  </a:lnTo>
                  <a:lnTo>
                    <a:pt x="1319507" y="11755"/>
                  </a:lnTo>
                  <a:lnTo>
                    <a:pt x="1366218" y="6645"/>
                  </a:lnTo>
                  <a:lnTo>
                    <a:pt x="1413345" y="2968"/>
                  </a:lnTo>
                  <a:lnTo>
                    <a:pt x="1460866" y="745"/>
                  </a:lnTo>
                  <a:lnTo>
                    <a:pt x="1508760" y="0"/>
                  </a:lnTo>
                  <a:lnTo>
                    <a:pt x="1556653" y="745"/>
                  </a:lnTo>
                  <a:lnTo>
                    <a:pt x="1604174" y="2968"/>
                  </a:lnTo>
                  <a:lnTo>
                    <a:pt x="1651301" y="6645"/>
                  </a:lnTo>
                  <a:lnTo>
                    <a:pt x="1698012" y="11755"/>
                  </a:lnTo>
                  <a:lnTo>
                    <a:pt x="1744284" y="18276"/>
                  </a:lnTo>
                  <a:lnTo>
                    <a:pt x="1790096" y="26185"/>
                  </a:lnTo>
                  <a:lnTo>
                    <a:pt x="1835425" y="35460"/>
                  </a:lnTo>
                  <a:lnTo>
                    <a:pt x="1880250" y="46080"/>
                  </a:lnTo>
                  <a:lnTo>
                    <a:pt x="1924547" y="58021"/>
                  </a:lnTo>
                  <a:lnTo>
                    <a:pt x="1968296" y="71263"/>
                  </a:lnTo>
                  <a:lnTo>
                    <a:pt x="2011474" y="85783"/>
                  </a:lnTo>
                  <a:lnTo>
                    <a:pt x="2054059" y="101558"/>
                  </a:lnTo>
                  <a:lnTo>
                    <a:pt x="2096029" y="118568"/>
                  </a:lnTo>
                  <a:lnTo>
                    <a:pt x="2137362" y="136789"/>
                  </a:lnTo>
                  <a:lnTo>
                    <a:pt x="2178035" y="156200"/>
                  </a:lnTo>
                  <a:lnTo>
                    <a:pt x="2218027" y="176778"/>
                  </a:lnTo>
                  <a:lnTo>
                    <a:pt x="2257316" y="198502"/>
                  </a:lnTo>
                  <a:lnTo>
                    <a:pt x="2295878" y="221349"/>
                  </a:lnTo>
                  <a:lnTo>
                    <a:pt x="2333693" y="245297"/>
                  </a:lnTo>
                  <a:lnTo>
                    <a:pt x="2370739" y="270324"/>
                  </a:lnTo>
                  <a:lnTo>
                    <a:pt x="2406992" y="296408"/>
                  </a:lnTo>
                  <a:lnTo>
                    <a:pt x="2442431" y="323527"/>
                  </a:lnTo>
                  <a:lnTo>
                    <a:pt x="2477035" y="351660"/>
                  </a:lnTo>
                  <a:lnTo>
                    <a:pt x="2510780" y="380782"/>
                  </a:lnTo>
                  <a:lnTo>
                    <a:pt x="2543645" y="410874"/>
                  </a:lnTo>
                  <a:lnTo>
                    <a:pt x="2575607" y="441912"/>
                  </a:lnTo>
                  <a:lnTo>
                    <a:pt x="2606645" y="473874"/>
                  </a:lnTo>
                  <a:lnTo>
                    <a:pt x="2636737" y="506739"/>
                  </a:lnTo>
                  <a:lnTo>
                    <a:pt x="2665859" y="540484"/>
                  </a:lnTo>
                  <a:lnTo>
                    <a:pt x="2693992" y="575088"/>
                  </a:lnTo>
                  <a:lnTo>
                    <a:pt x="2721111" y="610527"/>
                  </a:lnTo>
                  <a:lnTo>
                    <a:pt x="2747195" y="646780"/>
                  </a:lnTo>
                  <a:lnTo>
                    <a:pt x="2772222" y="683826"/>
                  </a:lnTo>
                  <a:lnTo>
                    <a:pt x="2796170" y="721641"/>
                  </a:lnTo>
                  <a:lnTo>
                    <a:pt x="2819017" y="760203"/>
                  </a:lnTo>
                  <a:lnTo>
                    <a:pt x="2840741" y="799492"/>
                  </a:lnTo>
                  <a:lnTo>
                    <a:pt x="2861319" y="839484"/>
                  </a:lnTo>
                  <a:lnTo>
                    <a:pt x="2880730" y="880157"/>
                  </a:lnTo>
                  <a:lnTo>
                    <a:pt x="2898951" y="921490"/>
                  </a:lnTo>
                  <a:lnTo>
                    <a:pt x="2915961" y="963460"/>
                  </a:lnTo>
                  <a:lnTo>
                    <a:pt x="2931736" y="1006045"/>
                  </a:lnTo>
                  <a:lnTo>
                    <a:pt x="2946256" y="1049223"/>
                  </a:lnTo>
                  <a:lnTo>
                    <a:pt x="2959498" y="1092972"/>
                  </a:lnTo>
                  <a:lnTo>
                    <a:pt x="2971439" y="1137269"/>
                  </a:lnTo>
                  <a:lnTo>
                    <a:pt x="2982059" y="1182094"/>
                  </a:lnTo>
                  <a:lnTo>
                    <a:pt x="2991334" y="1227423"/>
                  </a:lnTo>
                  <a:lnTo>
                    <a:pt x="2999243" y="1273235"/>
                  </a:lnTo>
                  <a:lnTo>
                    <a:pt x="3005764" y="1319507"/>
                  </a:lnTo>
                  <a:lnTo>
                    <a:pt x="3010874" y="1366218"/>
                  </a:lnTo>
                  <a:lnTo>
                    <a:pt x="3014551" y="1413345"/>
                  </a:lnTo>
                  <a:lnTo>
                    <a:pt x="3016774" y="1460866"/>
                  </a:lnTo>
                  <a:lnTo>
                    <a:pt x="3017520" y="1508760"/>
                  </a:lnTo>
                  <a:lnTo>
                    <a:pt x="3016774" y="1556653"/>
                  </a:lnTo>
                  <a:lnTo>
                    <a:pt x="3014551" y="1604174"/>
                  </a:lnTo>
                  <a:lnTo>
                    <a:pt x="3010874" y="1651301"/>
                  </a:lnTo>
                  <a:lnTo>
                    <a:pt x="3005764" y="1698012"/>
                  </a:lnTo>
                  <a:lnTo>
                    <a:pt x="2999243" y="1744284"/>
                  </a:lnTo>
                  <a:lnTo>
                    <a:pt x="2991334" y="1790096"/>
                  </a:lnTo>
                  <a:lnTo>
                    <a:pt x="2982059" y="1835425"/>
                  </a:lnTo>
                  <a:lnTo>
                    <a:pt x="2971439" y="1880250"/>
                  </a:lnTo>
                  <a:lnTo>
                    <a:pt x="2959498" y="1924547"/>
                  </a:lnTo>
                  <a:lnTo>
                    <a:pt x="2946256" y="1968296"/>
                  </a:lnTo>
                  <a:lnTo>
                    <a:pt x="2931736" y="2011474"/>
                  </a:lnTo>
                  <a:lnTo>
                    <a:pt x="2915961" y="2054059"/>
                  </a:lnTo>
                  <a:lnTo>
                    <a:pt x="2898951" y="2096029"/>
                  </a:lnTo>
                  <a:lnTo>
                    <a:pt x="2880730" y="2137362"/>
                  </a:lnTo>
                  <a:lnTo>
                    <a:pt x="2861319" y="2178035"/>
                  </a:lnTo>
                  <a:lnTo>
                    <a:pt x="2840741" y="2218027"/>
                  </a:lnTo>
                  <a:lnTo>
                    <a:pt x="2819017" y="2257316"/>
                  </a:lnTo>
                  <a:lnTo>
                    <a:pt x="2796170" y="2295878"/>
                  </a:lnTo>
                  <a:lnTo>
                    <a:pt x="2772222" y="2333693"/>
                  </a:lnTo>
                  <a:lnTo>
                    <a:pt x="2747195" y="2370739"/>
                  </a:lnTo>
                  <a:lnTo>
                    <a:pt x="2721111" y="2406992"/>
                  </a:lnTo>
                  <a:lnTo>
                    <a:pt x="2693992" y="2442431"/>
                  </a:lnTo>
                  <a:lnTo>
                    <a:pt x="2665859" y="2477035"/>
                  </a:lnTo>
                  <a:lnTo>
                    <a:pt x="2636737" y="2510780"/>
                  </a:lnTo>
                  <a:lnTo>
                    <a:pt x="2606645" y="2543645"/>
                  </a:lnTo>
                  <a:lnTo>
                    <a:pt x="2575607" y="2575607"/>
                  </a:lnTo>
                  <a:lnTo>
                    <a:pt x="2543645" y="2606645"/>
                  </a:lnTo>
                  <a:lnTo>
                    <a:pt x="2510780" y="2636737"/>
                  </a:lnTo>
                  <a:lnTo>
                    <a:pt x="2477035" y="2665859"/>
                  </a:lnTo>
                  <a:lnTo>
                    <a:pt x="2442431" y="2693992"/>
                  </a:lnTo>
                  <a:lnTo>
                    <a:pt x="2406992" y="2721111"/>
                  </a:lnTo>
                  <a:lnTo>
                    <a:pt x="2370739" y="2747195"/>
                  </a:lnTo>
                  <a:lnTo>
                    <a:pt x="2333693" y="2772222"/>
                  </a:lnTo>
                  <a:lnTo>
                    <a:pt x="2295878" y="2796170"/>
                  </a:lnTo>
                  <a:lnTo>
                    <a:pt x="2257316" y="2819017"/>
                  </a:lnTo>
                  <a:lnTo>
                    <a:pt x="2218027" y="2840741"/>
                  </a:lnTo>
                  <a:lnTo>
                    <a:pt x="2178035" y="2861319"/>
                  </a:lnTo>
                  <a:lnTo>
                    <a:pt x="2137362" y="2880730"/>
                  </a:lnTo>
                  <a:lnTo>
                    <a:pt x="2096029" y="2898951"/>
                  </a:lnTo>
                  <a:lnTo>
                    <a:pt x="2054059" y="2915961"/>
                  </a:lnTo>
                  <a:lnTo>
                    <a:pt x="2011474" y="2931736"/>
                  </a:lnTo>
                  <a:lnTo>
                    <a:pt x="1968296" y="2946256"/>
                  </a:lnTo>
                  <a:lnTo>
                    <a:pt x="1924547" y="2959498"/>
                  </a:lnTo>
                  <a:lnTo>
                    <a:pt x="1880250" y="2971439"/>
                  </a:lnTo>
                  <a:lnTo>
                    <a:pt x="1835425" y="2982059"/>
                  </a:lnTo>
                  <a:lnTo>
                    <a:pt x="1790096" y="2991334"/>
                  </a:lnTo>
                  <a:lnTo>
                    <a:pt x="1744284" y="2999243"/>
                  </a:lnTo>
                  <a:lnTo>
                    <a:pt x="1698012" y="3005764"/>
                  </a:lnTo>
                  <a:lnTo>
                    <a:pt x="1651301" y="3010874"/>
                  </a:lnTo>
                  <a:lnTo>
                    <a:pt x="1604174" y="3014551"/>
                  </a:lnTo>
                  <a:lnTo>
                    <a:pt x="1556653" y="3016774"/>
                  </a:lnTo>
                  <a:lnTo>
                    <a:pt x="1508760" y="3017520"/>
                  </a:lnTo>
                  <a:lnTo>
                    <a:pt x="1460866" y="3016774"/>
                  </a:lnTo>
                  <a:lnTo>
                    <a:pt x="1413345" y="3014551"/>
                  </a:lnTo>
                  <a:lnTo>
                    <a:pt x="1366218" y="3010874"/>
                  </a:lnTo>
                  <a:lnTo>
                    <a:pt x="1319507" y="3005764"/>
                  </a:lnTo>
                  <a:lnTo>
                    <a:pt x="1273235" y="2999243"/>
                  </a:lnTo>
                  <a:lnTo>
                    <a:pt x="1227423" y="2991334"/>
                  </a:lnTo>
                  <a:lnTo>
                    <a:pt x="1182094" y="2982059"/>
                  </a:lnTo>
                  <a:lnTo>
                    <a:pt x="1137269" y="2971439"/>
                  </a:lnTo>
                  <a:lnTo>
                    <a:pt x="1092972" y="2959498"/>
                  </a:lnTo>
                  <a:lnTo>
                    <a:pt x="1049223" y="2946256"/>
                  </a:lnTo>
                  <a:lnTo>
                    <a:pt x="1006045" y="2931736"/>
                  </a:lnTo>
                  <a:lnTo>
                    <a:pt x="963460" y="2915961"/>
                  </a:lnTo>
                  <a:lnTo>
                    <a:pt x="921490" y="2898951"/>
                  </a:lnTo>
                  <a:lnTo>
                    <a:pt x="880157" y="2880730"/>
                  </a:lnTo>
                  <a:lnTo>
                    <a:pt x="839484" y="2861319"/>
                  </a:lnTo>
                  <a:lnTo>
                    <a:pt x="799492" y="2840741"/>
                  </a:lnTo>
                  <a:lnTo>
                    <a:pt x="760203" y="2819017"/>
                  </a:lnTo>
                  <a:lnTo>
                    <a:pt x="721641" y="2796170"/>
                  </a:lnTo>
                  <a:lnTo>
                    <a:pt x="683826" y="2772222"/>
                  </a:lnTo>
                  <a:lnTo>
                    <a:pt x="646780" y="2747195"/>
                  </a:lnTo>
                  <a:lnTo>
                    <a:pt x="610527" y="2721111"/>
                  </a:lnTo>
                  <a:lnTo>
                    <a:pt x="575088" y="2693992"/>
                  </a:lnTo>
                  <a:lnTo>
                    <a:pt x="540484" y="2665859"/>
                  </a:lnTo>
                  <a:lnTo>
                    <a:pt x="506739" y="2636737"/>
                  </a:lnTo>
                  <a:lnTo>
                    <a:pt x="473874" y="2606645"/>
                  </a:lnTo>
                  <a:lnTo>
                    <a:pt x="441912" y="2575607"/>
                  </a:lnTo>
                  <a:lnTo>
                    <a:pt x="410874" y="2543645"/>
                  </a:lnTo>
                  <a:lnTo>
                    <a:pt x="380782" y="2510780"/>
                  </a:lnTo>
                  <a:lnTo>
                    <a:pt x="351660" y="2477035"/>
                  </a:lnTo>
                  <a:lnTo>
                    <a:pt x="323527" y="2442431"/>
                  </a:lnTo>
                  <a:lnTo>
                    <a:pt x="296408" y="2406992"/>
                  </a:lnTo>
                  <a:lnTo>
                    <a:pt x="270324" y="2370739"/>
                  </a:lnTo>
                  <a:lnTo>
                    <a:pt x="245297" y="2333693"/>
                  </a:lnTo>
                  <a:lnTo>
                    <a:pt x="221349" y="2295878"/>
                  </a:lnTo>
                  <a:lnTo>
                    <a:pt x="198502" y="2257316"/>
                  </a:lnTo>
                  <a:lnTo>
                    <a:pt x="176778" y="2218027"/>
                  </a:lnTo>
                  <a:lnTo>
                    <a:pt x="156200" y="2178035"/>
                  </a:lnTo>
                  <a:lnTo>
                    <a:pt x="136789" y="2137362"/>
                  </a:lnTo>
                  <a:lnTo>
                    <a:pt x="118568" y="2096029"/>
                  </a:lnTo>
                  <a:lnTo>
                    <a:pt x="101558" y="2054059"/>
                  </a:lnTo>
                  <a:lnTo>
                    <a:pt x="85783" y="2011474"/>
                  </a:lnTo>
                  <a:lnTo>
                    <a:pt x="71263" y="1968296"/>
                  </a:lnTo>
                  <a:lnTo>
                    <a:pt x="58021" y="1924547"/>
                  </a:lnTo>
                  <a:lnTo>
                    <a:pt x="46080" y="1880250"/>
                  </a:lnTo>
                  <a:lnTo>
                    <a:pt x="35460" y="1835425"/>
                  </a:lnTo>
                  <a:lnTo>
                    <a:pt x="26185" y="1790096"/>
                  </a:lnTo>
                  <a:lnTo>
                    <a:pt x="18276" y="1744284"/>
                  </a:lnTo>
                  <a:lnTo>
                    <a:pt x="11755" y="1698012"/>
                  </a:lnTo>
                  <a:lnTo>
                    <a:pt x="6645" y="1651301"/>
                  </a:lnTo>
                  <a:lnTo>
                    <a:pt x="2968" y="1604174"/>
                  </a:lnTo>
                  <a:lnTo>
                    <a:pt x="745" y="1556653"/>
                  </a:lnTo>
                  <a:lnTo>
                    <a:pt x="0" y="1508760"/>
                  </a:lnTo>
                  <a:close/>
                </a:path>
              </a:pathLst>
            </a:custGeom>
            <a:ln w="19050">
              <a:solidFill>
                <a:srgbClr val="3946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3390" y="4474845"/>
              <a:ext cx="314325" cy="1838960"/>
            </a:xfrm>
            <a:custGeom>
              <a:avLst/>
              <a:gdLst/>
              <a:ahLst/>
              <a:cxnLst/>
              <a:rect l="l" t="t" r="r" b="b"/>
              <a:pathLst>
                <a:path w="314325" h="1838960">
                  <a:moveTo>
                    <a:pt x="3428" y="0"/>
                  </a:moveTo>
                  <a:lnTo>
                    <a:pt x="32410" y="39134"/>
                  </a:lnTo>
                  <a:lnTo>
                    <a:pt x="59972" y="78954"/>
                  </a:lnTo>
                  <a:lnTo>
                    <a:pt x="86116" y="119424"/>
                  </a:lnTo>
                  <a:lnTo>
                    <a:pt x="110840" y="160511"/>
                  </a:lnTo>
                  <a:lnTo>
                    <a:pt x="134146" y="202180"/>
                  </a:lnTo>
                  <a:lnTo>
                    <a:pt x="156034" y="244397"/>
                  </a:lnTo>
                  <a:lnTo>
                    <a:pt x="176503" y="287127"/>
                  </a:lnTo>
                  <a:lnTo>
                    <a:pt x="195554" y="330336"/>
                  </a:lnTo>
                  <a:lnTo>
                    <a:pt x="213186" y="373989"/>
                  </a:lnTo>
                  <a:lnTo>
                    <a:pt x="229400" y="418052"/>
                  </a:lnTo>
                  <a:lnTo>
                    <a:pt x="244196" y="462491"/>
                  </a:lnTo>
                  <a:lnTo>
                    <a:pt x="257574" y="507272"/>
                  </a:lnTo>
                  <a:lnTo>
                    <a:pt x="269535" y="552359"/>
                  </a:lnTo>
                  <a:lnTo>
                    <a:pt x="280077" y="597718"/>
                  </a:lnTo>
                  <a:lnTo>
                    <a:pt x="289201" y="643315"/>
                  </a:lnTo>
                  <a:lnTo>
                    <a:pt x="296908" y="689116"/>
                  </a:lnTo>
                  <a:lnTo>
                    <a:pt x="303198" y="735087"/>
                  </a:lnTo>
                  <a:lnTo>
                    <a:pt x="308070" y="781192"/>
                  </a:lnTo>
                  <a:lnTo>
                    <a:pt x="311524" y="827397"/>
                  </a:lnTo>
                  <a:lnTo>
                    <a:pt x="313562" y="873669"/>
                  </a:lnTo>
                  <a:lnTo>
                    <a:pt x="314182" y="919972"/>
                  </a:lnTo>
                  <a:lnTo>
                    <a:pt x="313385" y="966272"/>
                  </a:lnTo>
                  <a:lnTo>
                    <a:pt x="311171" y="1012535"/>
                  </a:lnTo>
                  <a:lnTo>
                    <a:pt x="307540" y="1058726"/>
                  </a:lnTo>
                  <a:lnTo>
                    <a:pt x="302492" y="1104812"/>
                  </a:lnTo>
                  <a:lnTo>
                    <a:pt x="296028" y="1150757"/>
                  </a:lnTo>
                  <a:lnTo>
                    <a:pt x="288147" y="1196527"/>
                  </a:lnTo>
                  <a:lnTo>
                    <a:pt x="278849" y="1242088"/>
                  </a:lnTo>
                  <a:lnTo>
                    <a:pt x="268135" y="1287405"/>
                  </a:lnTo>
                  <a:lnTo>
                    <a:pt x="256005" y="1332444"/>
                  </a:lnTo>
                  <a:lnTo>
                    <a:pt x="242458" y="1377171"/>
                  </a:lnTo>
                  <a:lnTo>
                    <a:pt x="227496" y="1421551"/>
                  </a:lnTo>
                  <a:lnTo>
                    <a:pt x="211117" y="1465550"/>
                  </a:lnTo>
                  <a:lnTo>
                    <a:pt x="193322" y="1509133"/>
                  </a:lnTo>
                  <a:lnTo>
                    <a:pt x="174111" y="1552266"/>
                  </a:lnTo>
                  <a:lnTo>
                    <a:pt x="153485" y="1594914"/>
                  </a:lnTo>
                  <a:lnTo>
                    <a:pt x="131443" y="1637044"/>
                  </a:lnTo>
                  <a:lnTo>
                    <a:pt x="107985" y="1678620"/>
                  </a:lnTo>
                  <a:lnTo>
                    <a:pt x="83112" y="1719609"/>
                  </a:lnTo>
                  <a:lnTo>
                    <a:pt x="56823" y="1759976"/>
                  </a:lnTo>
                  <a:lnTo>
                    <a:pt x="29119" y="1799686"/>
                  </a:lnTo>
                  <a:lnTo>
                    <a:pt x="0" y="1838705"/>
                  </a:lnTo>
                </a:path>
              </a:pathLst>
            </a:custGeom>
            <a:ln w="76200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73540" y="5010912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33204" y="2968"/>
                  </a:lnTo>
                  <a:lnTo>
                    <a:pt x="287181" y="11634"/>
                  </a:lnTo>
                  <a:lnTo>
                    <a:pt x="243288" y="25643"/>
                  </a:lnTo>
                  <a:lnTo>
                    <a:pt x="201881" y="44636"/>
                  </a:lnTo>
                  <a:lnTo>
                    <a:pt x="163318" y="68257"/>
                  </a:lnTo>
                  <a:lnTo>
                    <a:pt x="127955" y="96149"/>
                  </a:lnTo>
                  <a:lnTo>
                    <a:pt x="96149" y="127955"/>
                  </a:lnTo>
                  <a:lnTo>
                    <a:pt x="68257" y="163318"/>
                  </a:lnTo>
                  <a:lnTo>
                    <a:pt x="44636" y="201881"/>
                  </a:lnTo>
                  <a:lnTo>
                    <a:pt x="25643" y="243288"/>
                  </a:lnTo>
                  <a:lnTo>
                    <a:pt x="11634" y="287181"/>
                  </a:lnTo>
                  <a:lnTo>
                    <a:pt x="2968" y="333204"/>
                  </a:lnTo>
                  <a:lnTo>
                    <a:pt x="0" y="381000"/>
                  </a:lnTo>
                  <a:lnTo>
                    <a:pt x="2968" y="428795"/>
                  </a:lnTo>
                  <a:lnTo>
                    <a:pt x="11634" y="474818"/>
                  </a:lnTo>
                  <a:lnTo>
                    <a:pt x="25643" y="518711"/>
                  </a:lnTo>
                  <a:lnTo>
                    <a:pt x="44636" y="560118"/>
                  </a:lnTo>
                  <a:lnTo>
                    <a:pt x="68257" y="598681"/>
                  </a:lnTo>
                  <a:lnTo>
                    <a:pt x="96149" y="634044"/>
                  </a:lnTo>
                  <a:lnTo>
                    <a:pt x="127955" y="665850"/>
                  </a:lnTo>
                  <a:lnTo>
                    <a:pt x="163318" y="693742"/>
                  </a:lnTo>
                  <a:lnTo>
                    <a:pt x="201881" y="717363"/>
                  </a:lnTo>
                  <a:lnTo>
                    <a:pt x="243288" y="736356"/>
                  </a:lnTo>
                  <a:lnTo>
                    <a:pt x="287181" y="750365"/>
                  </a:lnTo>
                  <a:lnTo>
                    <a:pt x="333204" y="759031"/>
                  </a:lnTo>
                  <a:lnTo>
                    <a:pt x="381000" y="762000"/>
                  </a:lnTo>
                  <a:lnTo>
                    <a:pt x="428795" y="759031"/>
                  </a:lnTo>
                  <a:lnTo>
                    <a:pt x="474818" y="750365"/>
                  </a:lnTo>
                  <a:lnTo>
                    <a:pt x="518711" y="736356"/>
                  </a:lnTo>
                  <a:lnTo>
                    <a:pt x="560118" y="717363"/>
                  </a:lnTo>
                  <a:lnTo>
                    <a:pt x="598681" y="693742"/>
                  </a:lnTo>
                  <a:lnTo>
                    <a:pt x="634044" y="665850"/>
                  </a:lnTo>
                  <a:lnTo>
                    <a:pt x="665850" y="634044"/>
                  </a:lnTo>
                  <a:lnTo>
                    <a:pt x="693742" y="598681"/>
                  </a:lnTo>
                  <a:lnTo>
                    <a:pt x="717363" y="560118"/>
                  </a:lnTo>
                  <a:lnTo>
                    <a:pt x="736356" y="518711"/>
                  </a:lnTo>
                  <a:lnTo>
                    <a:pt x="750365" y="474818"/>
                  </a:lnTo>
                  <a:lnTo>
                    <a:pt x="759031" y="428795"/>
                  </a:lnTo>
                  <a:lnTo>
                    <a:pt x="762000" y="381000"/>
                  </a:lnTo>
                  <a:lnTo>
                    <a:pt x="759031" y="333204"/>
                  </a:lnTo>
                  <a:lnTo>
                    <a:pt x="750365" y="287181"/>
                  </a:lnTo>
                  <a:lnTo>
                    <a:pt x="736356" y="243288"/>
                  </a:lnTo>
                  <a:lnTo>
                    <a:pt x="717363" y="201881"/>
                  </a:lnTo>
                  <a:lnTo>
                    <a:pt x="693742" y="163318"/>
                  </a:lnTo>
                  <a:lnTo>
                    <a:pt x="665850" y="127955"/>
                  </a:lnTo>
                  <a:lnTo>
                    <a:pt x="634044" y="96149"/>
                  </a:lnTo>
                  <a:lnTo>
                    <a:pt x="598681" y="68257"/>
                  </a:lnTo>
                  <a:lnTo>
                    <a:pt x="560118" y="44636"/>
                  </a:lnTo>
                  <a:lnTo>
                    <a:pt x="518711" y="25643"/>
                  </a:lnTo>
                  <a:lnTo>
                    <a:pt x="474818" y="11634"/>
                  </a:lnTo>
                  <a:lnTo>
                    <a:pt x="428795" y="2968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562592" y="5199379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60591" y="4436745"/>
            <a:ext cx="762000" cy="1915160"/>
            <a:chOff x="6260591" y="4436745"/>
            <a:chExt cx="762000" cy="1915160"/>
          </a:xfrm>
        </p:grpSpPr>
        <p:sp>
          <p:nvSpPr>
            <p:cNvPr id="10" name="object 10"/>
            <p:cNvSpPr/>
            <p:nvPr/>
          </p:nvSpPr>
          <p:spPr>
            <a:xfrm>
              <a:off x="6640083" y="4474845"/>
              <a:ext cx="314325" cy="1838960"/>
            </a:xfrm>
            <a:custGeom>
              <a:avLst/>
              <a:gdLst/>
              <a:ahLst/>
              <a:cxnLst/>
              <a:rect l="l" t="t" r="r" b="b"/>
              <a:pathLst>
                <a:path w="314325" h="1838960">
                  <a:moveTo>
                    <a:pt x="310753" y="0"/>
                  </a:moveTo>
                  <a:lnTo>
                    <a:pt x="281771" y="39134"/>
                  </a:lnTo>
                  <a:lnTo>
                    <a:pt x="254209" y="78954"/>
                  </a:lnTo>
                  <a:lnTo>
                    <a:pt x="228065" y="119424"/>
                  </a:lnTo>
                  <a:lnTo>
                    <a:pt x="203341" y="160511"/>
                  </a:lnTo>
                  <a:lnTo>
                    <a:pt x="180035" y="202180"/>
                  </a:lnTo>
                  <a:lnTo>
                    <a:pt x="158147" y="244397"/>
                  </a:lnTo>
                  <a:lnTo>
                    <a:pt x="137678" y="287127"/>
                  </a:lnTo>
                  <a:lnTo>
                    <a:pt x="118627" y="330336"/>
                  </a:lnTo>
                  <a:lnTo>
                    <a:pt x="100995" y="373989"/>
                  </a:lnTo>
                  <a:lnTo>
                    <a:pt x="84781" y="418052"/>
                  </a:lnTo>
                  <a:lnTo>
                    <a:pt x="69985" y="462491"/>
                  </a:lnTo>
                  <a:lnTo>
                    <a:pt x="56607" y="507272"/>
                  </a:lnTo>
                  <a:lnTo>
                    <a:pt x="44647" y="552359"/>
                  </a:lnTo>
                  <a:lnTo>
                    <a:pt x="34104" y="597718"/>
                  </a:lnTo>
                  <a:lnTo>
                    <a:pt x="24980" y="643315"/>
                  </a:lnTo>
                  <a:lnTo>
                    <a:pt x="17273" y="689116"/>
                  </a:lnTo>
                  <a:lnTo>
                    <a:pt x="10983" y="735087"/>
                  </a:lnTo>
                  <a:lnTo>
                    <a:pt x="6111" y="781192"/>
                  </a:lnTo>
                  <a:lnTo>
                    <a:pt x="2657" y="827397"/>
                  </a:lnTo>
                  <a:lnTo>
                    <a:pt x="620" y="873669"/>
                  </a:lnTo>
                  <a:lnTo>
                    <a:pt x="0" y="919972"/>
                  </a:lnTo>
                  <a:lnTo>
                    <a:pt x="796" y="966272"/>
                  </a:lnTo>
                  <a:lnTo>
                    <a:pt x="3010" y="1012535"/>
                  </a:lnTo>
                  <a:lnTo>
                    <a:pt x="6641" y="1058726"/>
                  </a:lnTo>
                  <a:lnTo>
                    <a:pt x="11689" y="1104812"/>
                  </a:lnTo>
                  <a:lnTo>
                    <a:pt x="18153" y="1150757"/>
                  </a:lnTo>
                  <a:lnTo>
                    <a:pt x="26034" y="1196527"/>
                  </a:lnTo>
                  <a:lnTo>
                    <a:pt x="35332" y="1242088"/>
                  </a:lnTo>
                  <a:lnTo>
                    <a:pt x="46046" y="1287405"/>
                  </a:lnTo>
                  <a:lnTo>
                    <a:pt x="58176" y="1332444"/>
                  </a:lnTo>
                  <a:lnTo>
                    <a:pt x="71723" y="1377171"/>
                  </a:lnTo>
                  <a:lnTo>
                    <a:pt x="86686" y="1421551"/>
                  </a:lnTo>
                  <a:lnTo>
                    <a:pt x="103064" y="1465550"/>
                  </a:lnTo>
                  <a:lnTo>
                    <a:pt x="120859" y="1509133"/>
                  </a:lnTo>
                  <a:lnTo>
                    <a:pt x="140070" y="1552266"/>
                  </a:lnTo>
                  <a:lnTo>
                    <a:pt x="160696" y="1594914"/>
                  </a:lnTo>
                  <a:lnTo>
                    <a:pt x="182739" y="1637044"/>
                  </a:lnTo>
                  <a:lnTo>
                    <a:pt x="206196" y="1678620"/>
                  </a:lnTo>
                  <a:lnTo>
                    <a:pt x="231070" y="1719609"/>
                  </a:lnTo>
                  <a:lnTo>
                    <a:pt x="257358" y="1759976"/>
                  </a:lnTo>
                  <a:lnTo>
                    <a:pt x="285062" y="1799686"/>
                  </a:lnTo>
                  <a:lnTo>
                    <a:pt x="314182" y="1838705"/>
                  </a:lnTo>
                </a:path>
              </a:pathLst>
            </a:custGeom>
            <a:ln w="76200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60591" y="5010912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33204" y="2968"/>
                  </a:lnTo>
                  <a:lnTo>
                    <a:pt x="287181" y="11634"/>
                  </a:lnTo>
                  <a:lnTo>
                    <a:pt x="243288" y="25643"/>
                  </a:lnTo>
                  <a:lnTo>
                    <a:pt x="201881" y="44636"/>
                  </a:lnTo>
                  <a:lnTo>
                    <a:pt x="163318" y="68257"/>
                  </a:lnTo>
                  <a:lnTo>
                    <a:pt x="127955" y="96149"/>
                  </a:lnTo>
                  <a:lnTo>
                    <a:pt x="96149" y="127955"/>
                  </a:lnTo>
                  <a:lnTo>
                    <a:pt x="68257" y="163318"/>
                  </a:lnTo>
                  <a:lnTo>
                    <a:pt x="44636" y="201881"/>
                  </a:lnTo>
                  <a:lnTo>
                    <a:pt x="25643" y="243288"/>
                  </a:lnTo>
                  <a:lnTo>
                    <a:pt x="11634" y="287181"/>
                  </a:lnTo>
                  <a:lnTo>
                    <a:pt x="2968" y="333204"/>
                  </a:lnTo>
                  <a:lnTo>
                    <a:pt x="0" y="381000"/>
                  </a:lnTo>
                  <a:lnTo>
                    <a:pt x="2968" y="428795"/>
                  </a:lnTo>
                  <a:lnTo>
                    <a:pt x="11634" y="474818"/>
                  </a:lnTo>
                  <a:lnTo>
                    <a:pt x="25643" y="518711"/>
                  </a:lnTo>
                  <a:lnTo>
                    <a:pt x="44636" y="560118"/>
                  </a:lnTo>
                  <a:lnTo>
                    <a:pt x="68257" y="598681"/>
                  </a:lnTo>
                  <a:lnTo>
                    <a:pt x="96149" y="634044"/>
                  </a:lnTo>
                  <a:lnTo>
                    <a:pt x="127955" y="665850"/>
                  </a:lnTo>
                  <a:lnTo>
                    <a:pt x="163318" y="693742"/>
                  </a:lnTo>
                  <a:lnTo>
                    <a:pt x="201881" y="717363"/>
                  </a:lnTo>
                  <a:lnTo>
                    <a:pt x="243288" y="736356"/>
                  </a:lnTo>
                  <a:lnTo>
                    <a:pt x="287181" y="750365"/>
                  </a:lnTo>
                  <a:lnTo>
                    <a:pt x="333204" y="759031"/>
                  </a:lnTo>
                  <a:lnTo>
                    <a:pt x="381000" y="762000"/>
                  </a:lnTo>
                  <a:lnTo>
                    <a:pt x="428795" y="759031"/>
                  </a:lnTo>
                  <a:lnTo>
                    <a:pt x="474818" y="750365"/>
                  </a:lnTo>
                  <a:lnTo>
                    <a:pt x="518711" y="736356"/>
                  </a:lnTo>
                  <a:lnTo>
                    <a:pt x="560118" y="717363"/>
                  </a:lnTo>
                  <a:lnTo>
                    <a:pt x="598681" y="693742"/>
                  </a:lnTo>
                  <a:lnTo>
                    <a:pt x="634044" y="665850"/>
                  </a:lnTo>
                  <a:lnTo>
                    <a:pt x="665850" y="634044"/>
                  </a:lnTo>
                  <a:lnTo>
                    <a:pt x="693742" y="598681"/>
                  </a:lnTo>
                  <a:lnTo>
                    <a:pt x="717363" y="560118"/>
                  </a:lnTo>
                  <a:lnTo>
                    <a:pt x="736356" y="518711"/>
                  </a:lnTo>
                  <a:lnTo>
                    <a:pt x="750365" y="474818"/>
                  </a:lnTo>
                  <a:lnTo>
                    <a:pt x="759031" y="428795"/>
                  </a:lnTo>
                  <a:lnTo>
                    <a:pt x="762000" y="381000"/>
                  </a:lnTo>
                  <a:lnTo>
                    <a:pt x="759031" y="333204"/>
                  </a:lnTo>
                  <a:lnTo>
                    <a:pt x="750365" y="287181"/>
                  </a:lnTo>
                  <a:lnTo>
                    <a:pt x="736356" y="243288"/>
                  </a:lnTo>
                  <a:lnTo>
                    <a:pt x="717363" y="201881"/>
                  </a:lnTo>
                  <a:lnTo>
                    <a:pt x="693742" y="163318"/>
                  </a:lnTo>
                  <a:lnTo>
                    <a:pt x="665850" y="127955"/>
                  </a:lnTo>
                  <a:lnTo>
                    <a:pt x="634044" y="96149"/>
                  </a:lnTo>
                  <a:lnTo>
                    <a:pt x="598681" y="68257"/>
                  </a:lnTo>
                  <a:lnTo>
                    <a:pt x="560118" y="44636"/>
                  </a:lnTo>
                  <a:lnTo>
                    <a:pt x="518711" y="25643"/>
                  </a:lnTo>
                  <a:lnTo>
                    <a:pt x="474818" y="11634"/>
                  </a:lnTo>
                  <a:lnTo>
                    <a:pt x="428795" y="2968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549897" y="5199379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0101" y="4929657"/>
            <a:ext cx="3825875" cy="155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510" marR="135255" indent="398780">
              <a:lnSpc>
                <a:spcPct val="114100"/>
              </a:lnSpc>
              <a:spcBef>
                <a:spcPts val="100"/>
              </a:spcBef>
            </a:pPr>
            <a:r>
              <a:rPr dirty="0" sz="2200" spc="65" b="1">
                <a:solidFill>
                  <a:srgbClr val="3E3E3E"/>
                </a:solidFill>
                <a:latin typeface="Arial"/>
                <a:cs typeface="Arial"/>
              </a:rPr>
              <a:t>Redundant Array </a:t>
            </a:r>
            <a:r>
              <a:rPr dirty="0" sz="2200" spc="60" b="1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dirty="0" sz="2200" spc="6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85" b="1">
                <a:solidFill>
                  <a:srgbClr val="3E3E3E"/>
                </a:solidFill>
                <a:latin typeface="Arial"/>
                <a:cs typeface="Arial"/>
              </a:rPr>
              <a:t>Independent</a:t>
            </a:r>
            <a:r>
              <a:rPr dirty="0" sz="2200" spc="-5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-15" b="1">
                <a:solidFill>
                  <a:srgbClr val="3E3E3E"/>
                </a:solidFill>
                <a:latin typeface="Arial"/>
                <a:cs typeface="Arial"/>
              </a:rPr>
              <a:t>Disks</a:t>
            </a:r>
            <a:r>
              <a:rPr dirty="0" sz="2200" spc="-6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3E3E3E"/>
                </a:solidFill>
                <a:latin typeface="Arial"/>
                <a:cs typeface="Arial"/>
              </a:rPr>
              <a:t>(RAID)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provides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redundancy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endParaRPr sz="22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70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many</a:t>
            </a:r>
            <a:r>
              <a:rPr dirty="0" sz="2200" spc="-15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disks.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62692" y="5005222"/>
            <a:ext cx="3714750" cy="15557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049020">
              <a:lnSpc>
                <a:spcPct val="100000"/>
              </a:lnSpc>
              <a:spcBef>
                <a:spcPts val="470"/>
              </a:spcBef>
            </a:pPr>
            <a:r>
              <a:rPr dirty="0" sz="2200" spc="125" b="1">
                <a:solidFill>
                  <a:srgbClr val="3E3E3E"/>
                </a:solidFill>
                <a:latin typeface="Arial"/>
                <a:cs typeface="Arial"/>
              </a:rPr>
              <a:t>Multipath</a:t>
            </a:r>
            <a:endParaRPr sz="2200">
              <a:latin typeface="Arial"/>
              <a:cs typeface="Arial"/>
            </a:endParaRPr>
          </a:p>
          <a:p>
            <a:pPr marL="121920" marR="5080" indent="-109855">
              <a:lnSpc>
                <a:spcPct val="1141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focuses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on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controlling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cabl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du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dancy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endParaRPr sz="2200">
              <a:latin typeface="Lucida Sans Unicode"/>
              <a:cs typeface="Lucida Sans Unicode"/>
            </a:endParaRPr>
          </a:p>
          <a:p>
            <a:pPr marL="869315">
              <a:lnSpc>
                <a:spcPct val="100000"/>
              </a:lnSpc>
              <a:spcBef>
                <a:spcPts val="375"/>
              </a:spcBef>
            </a:pP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ge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de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vices.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7616" y="1882292"/>
            <a:ext cx="1326832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57295" marR="5080" indent="-3745229">
              <a:lnSpc>
                <a:spcPct val="114100"/>
              </a:lnSpc>
              <a:spcBef>
                <a:spcPts val="100"/>
              </a:spcBef>
            </a:pP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Disk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redundancy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ensures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server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continue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function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even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more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devices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fail.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Fol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owi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type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di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du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danc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28331" y="4546091"/>
            <a:ext cx="1739264" cy="1740535"/>
            <a:chOff x="7228331" y="4546091"/>
            <a:chExt cx="1739264" cy="1740535"/>
          </a:xfrm>
        </p:grpSpPr>
        <p:sp>
          <p:nvSpPr>
            <p:cNvPr id="17" name="object 17"/>
            <p:cNvSpPr/>
            <p:nvPr/>
          </p:nvSpPr>
          <p:spPr>
            <a:xfrm>
              <a:off x="7228331" y="4546091"/>
              <a:ext cx="1739264" cy="1740535"/>
            </a:xfrm>
            <a:custGeom>
              <a:avLst/>
              <a:gdLst/>
              <a:ahLst/>
              <a:cxnLst/>
              <a:rect l="l" t="t" r="r" b="b"/>
              <a:pathLst>
                <a:path w="1739265" h="1740535">
                  <a:moveTo>
                    <a:pt x="869442" y="0"/>
                  </a:moveTo>
                  <a:lnTo>
                    <a:pt x="821737" y="1287"/>
                  </a:lnTo>
                  <a:lnTo>
                    <a:pt x="774705" y="5106"/>
                  </a:lnTo>
                  <a:lnTo>
                    <a:pt x="728412" y="11390"/>
                  </a:lnTo>
                  <a:lnTo>
                    <a:pt x="682924" y="20072"/>
                  </a:lnTo>
                  <a:lnTo>
                    <a:pt x="638307" y="31086"/>
                  </a:lnTo>
                  <a:lnTo>
                    <a:pt x="594628" y="44366"/>
                  </a:lnTo>
                  <a:lnTo>
                    <a:pt x="551953" y="59845"/>
                  </a:lnTo>
                  <a:lnTo>
                    <a:pt x="510348" y="77458"/>
                  </a:lnTo>
                  <a:lnTo>
                    <a:pt x="469880" y="97136"/>
                  </a:lnTo>
                  <a:lnTo>
                    <a:pt x="430614" y="118815"/>
                  </a:lnTo>
                  <a:lnTo>
                    <a:pt x="392618" y="142428"/>
                  </a:lnTo>
                  <a:lnTo>
                    <a:pt x="355957" y="167908"/>
                  </a:lnTo>
                  <a:lnTo>
                    <a:pt x="320698" y="195189"/>
                  </a:lnTo>
                  <a:lnTo>
                    <a:pt x="286907" y="224205"/>
                  </a:lnTo>
                  <a:lnTo>
                    <a:pt x="254650" y="254889"/>
                  </a:lnTo>
                  <a:lnTo>
                    <a:pt x="223994" y="287174"/>
                  </a:lnTo>
                  <a:lnTo>
                    <a:pt x="195005" y="320996"/>
                  </a:lnTo>
                  <a:lnTo>
                    <a:pt x="167749" y="356286"/>
                  </a:lnTo>
                  <a:lnTo>
                    <a:pt x="142293" y="392980"/>
                  </a:lnTo>
                  <a:lnTo>
                    <a:pt x="118702" y="431009"/>
                  </a:lnTo>
                  <a:lnTo>
                    <a:pt x="97044" y="470309"/>
                  </a:lnTo>
                  <a:lnTo>
                    <a:pt x="77383" y="510812"/>
                  </a:lnTo>
                  <a:lnTo>
                    <a:pt x="59788" y="552453"/>
                  </a:lnTo>
                  <a:lnTo>
                    <a:pt x="44324" y="595164"/>
                  </a:lnTo>
                  <a:lnTo>
                    <a:pt x="31056" y="638880"/>
                  </a:lnTo>
                  <a:lnTo>
                    <a:pt x="20053" y="683534"/>
                  </a:lnTo>
                  <a:lnTo>
                    <a:pt x="11379" y="729060"/>
                  </a:lnTo>
                  <a:lnTo>
                    <a:pt x="5101" y="775391"/>
                  </a:lnTo>
                  <a:lnTo>
                    <a:pt x="1286" y="822461"/>
                  </a:lnTo>
                  <a:lnTo>
                    <a:pt x="0" y="870204"/>
                  </a:lnTo>
                  <a:lnTo>
                    <a:pt x="1286" y="917946"/>
                  </a:lnTo>
                  <a:lnTo>
                    <a:pt x="5101" y="965016"/>
                  </a:lnTo>
                  <a:lnTo>
                    <a:pt x="11379" y="1011347"/>
                  </a:lnTo>
                  <a:lnTo>
                    <a:pt x="20053" y="1056873"/>
                  </a:lnTo>
                  <a:lnTo>
                    <a:pt x="31056" y="1101527"/>
                  </a:lnTo>
                  <a:lnTo>
                    <a:pt x="44324" y="1145243"/>
                  </a:lnTo>
                  <a:lnTo>
                    <a:pt x="59788" y="1187954"/>
                  </a:lnTo>
                  <a:lnTo>
                    <a:pt x="77383" y="1229595"/>
                  </a:lnTo>
                  <a:lnTo>
                    <a:pt x="97044" y="1270098"/>
                  </a:lnTo>
                  <a:lnTo>
                    <a:pt x="118702" y="1309398"/>
                  </a:lnTo>
                  <a:lnTo>
                    <a:pt x="142293" y="1347427"/>
                  </a:lnTo>
                  <a:lnTo>
                    <a:pt x="167749" y="1384121"/>
                  </a:lnTo>
                  <a:lnTo>
                    <a:pt x="195005" y="1419411"/>
                  </a:lnTo>
                  <a:lnTo>
                    <a:pt x="223994" y="1453233"/>
                  </a:lnTo>
                  <a:lnTo>
                    <a:pt x="254650" y="1485519"/>
                  </a:lnTo>
                  <a:lnTo>
                    <a:pt x="286907" y="1516202"/>
                  </a:lnTo>
                  <a:lnTo>
                    <a:pt x="320698" y="1545218"/>
                  </a:lnTo>
                  <a:lnTo>
                    <a:pt x="355957" y="1572499"/>
                  </a:lnTo>
                  <a:lnTo>
                    <a:pt x="392618" y="1597979"/>
                  </a:lnTo>
                  <a:lnTo>
                    <a:pt x="430614" y="1621592"/>
                  </a:lnTo>
                  <a:lnTo>
                    <a:pt x="469880" y="1643271"/>
                  </a:lnTo>
                  <a:lnTo>
                    <a:pt x="510348" y="1662949"/>
                  </a:lnTo>
                  <a:lnTo>
                    <a:pt x="551953" y="1680562"/>
                  </a:lnTo>
                  <a:lnTo>
                    <a:pt x="594628" y="1696041"/>
                  </a:lnTo>
                  <a:lnTo>
                    <a:pt x="638307" y="1709321"/>
                  </a:lnTo>
                  <a:lnTo>
                    <a:pt x="682924" y="1720335"/>
                  </a:lnTo>
                  <a:lnTo>
                    <a:pt x="728412" y="1729017"/>
                  </a:lnTo>
                  <a:lnTo>
                    <a:pt x="774705" y="1735301"/>
                  </a:lnTo>
                  <a:lnTo>
                    <a:pt x="821737" y="1739120"/>
                  </a:lnTo>
                  <a:lnTo>
                    <a:pt x="869442" y="1740408"/>
                  </a:lnTo>
                  <a:lnTo>
                    <a:pt x="917146" y="1739120"/>
                  </a:lnTo>
                  <a:lnTo>
                    <a:pt x="964178" y="1735301"/>
                  </a:lnTo>
                  <a:lnTo>
                    <a:pt x="1010471" y="1729017"/>
                  </a:lnTo>
                  <a:lnTo>
                    <a:pt x="1055959" y="1720335"/>
                  </a:lnTo>
                  <a:lnTo>
                    <a:pt x="1100576" y="1709321"/>
                  </a:lnTo>
                  <a:lnTo>
                    <a:pt x="1144255" y="1696041"/>
                  </a:lnTo>
                  <a:lnTo>
                    <a:pt x="1186930" y="1680562"/>
                  </a:lnTo>
                  <a:lnTo>
                    <a:pt x="1228535" y="1662949"/>
                  </a:lnTo>
                  <a:lnTo>
                    <a:pt x="1269003" y="1643271"/>
                  </a:lnTo>
                  <a:lnTo>
                    <a:pt x="1308269" y="1621592"/>
                  </a:lnTo>
                  <a:lnTo>
                    <a:pt x="1346265" y="1597979"/>
                  </a:lnTo>
                  <a:lnTo>
                    <a:pt x="1382926" y="1572499"/>
                  </a:lnTo>
                  <a:lnTo>
                    <a:pt x="1418185" y="1545218"/>
                  </a:lnTo>
                  <a:lnTo>
                    <a:pt x="1451976" y="1516202"/>
                  </a:lnTo>
                  <a:lnTo>
                    <a:pt x="1484233" y="1485519"/>
                  </a:lnTo>
                  <a:lnTo>
                    <a:pt x="1514889" y="1453233"/>
                  </a:lnTo>
                  <a:lnTo>
                    <a:pt x="1543878" y="1419411"/>
                  </a:lnTo>
                  <a:lnTo>
                    <a:pt x="1571134" y="1384121"/>
                  </a:lnTo>
                  <a:lnTo>
                    <a:pt x="1596590" y="1347427"/>
                  </a:lnTo>
                  <a:lnTo>
                    <a:pt x="1620181" y="1309398"/>
                  </a:lnTo>
                  <a:lnTo>
                    <a:pt x="1641839" y="1270098"/>
                  </a:lnTo>
                  <a:lnTo>
                    <a:pt x="1661500" y="1229595"/>
                  </a:lnTo>
                  <a:lnTo>
                    <a:pt x="1679095" y="1187954"/>
                  </a:lnTo>
                  <a:lnTo>
                    <a:pt x="1694559" y="1145243"/>
                  </a:lnTo>
                  <a:lnTo>
                    <a:pt x="1707827" y="1101527"/>
                  </a:lnTo>
                  <a:lnTo>
                    <a:pt x="1718830" y="1056873"/>
                  </a:lnTo>
                  <a:lnTo>
                    <a:pt x="1727504" y="1011347"/>
                  </a:lnTo>
                  <a:lnTo>
                    <a:pt x="1733782" y="965016"/>
                  </a:lnTo>
                  <a:lnTo>
                    <a:pt x="1737597" y="917946"/>
                  </a:lnTo>
                  <a:lnTo>
                    <a:pt x="1738884" y="870204"/>
                  </a:lnTo>
                  <a:lnTo>
                    <a:pt x="1737597" y="822461"/>
                  </a:lnTo>
                  <a:lnTo>
                    <a:pt x="1733782" y="775391"/>
                  </a:lnTo>
                  <a:lnTo>
                    <a:pt x="1727504" y="729060"/>
                  </a:lnTo>
                  <a:lnTo>
                    <a:pt x="1718830" y="683534"/>
                  </a:lnTo>
                  <a:lnTo>
                    <a:pt x="1707827" y="638880"/>
                  </a:lnTo>
                  <a:lnTo>
                    <a:pt x="1694559" y="595164"/>
                  </a:lnTo>
                  <a:lnTo>
                    <a:pt x="1679095" y="552453"/>
                  </a:lnTo>
                  <a:lnTo>
                    <a:pt x="1661500" y="510812"/>
                  </a:lnTo>
                  <a:lnTo>
                    <a:pt x="1641839" y="470309"/>
                  </a:lnTo>
                  <a:lnTo>
                    <a:pt x="1620181" y="431009"/>
                  </a:lnTo>
                  <a:lnTo>
                    <a:pt x="1596590" y="392980"/>
                  </a:lnTo>
                  <a:lnTo>
                    <a:pt x="1571134" y="356286"/>
                  </a:lnTo>
                  <a:lnTo>
                    <a:pt x="1543878" y="320996"/>
                  </a:lnTo>
                  <a:lnTo>
                    <a:pt x="1514889" y="287174"/>
                  </a:lnTo>
                  <a:lnTo>
                    <a:pt x="1484233" y="254889"/>
                  </a:lnTo>
                  <a:lnTo>
                    <a:pt x="1451976" y="224205"/>
                  </a:lnTo>
                  <a:lnTo>
                    <a:pt x="1418185" y="195189"/>
                  </a:lnTo>
                  <a:lnTo>
                    <a:pt x="1382926" y="167908"/>
                  </a:lnTo>
                  <a:lnTo>
                    <a:pt x="1346265" y="142428"/>
                  </a:lnTo>
                  <a:lnTo>
                    <a:pt x="1308269" y="118815"/>
                  </a:lnTo>
                  <a:lnTo>
                    <a:pt x="1269003" y="97136"/>
                  </a:lnTo>
                  <a:lnTo>
                    <a:pt x="1228535" y="77458"/>
                  </a:lnTo>
                  <a:lnTo>
                    <a:pt x="1186930" y="59845"/>
                  </a:lnTo>
                  <a:lnTo>
                    <a:pt x="1144255" y="44366"/>
                  </a:lnTo>
                  <a:lnTo>
                    <a:pt x="1100576" y="31086"/>
                  </a:lnTo>
                  <a:lnTo>
                    <a:pt x="1055959" y="20072"/>
                  </a:lnTo>
                  <a:lnTo>
                    <a:pt x="1010471" y="11390"/>
                  </a:lnTo>
                  <a:lnTo>
                    <a:pt x="964178" y="5106"/>
                  </a:lnTo>
                  <a:lnTo>
                    <a:pt x="917146" y="1287"/>
                  </a:lnTo>
                  <a:lnTo>
                    <a:pt x="869442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1043" y="4914899"/>
              <a:ext cx="1013459" cy="10134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7743" y="306451"/>
            <a:ext cx="30784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>
                <a:solidFill>
                  <a:srgbClr val="3E3E3E"/>
                </a:solidFill>
                <a:latin typeface="Arial"/>
                <a:cs typeface="Arial"/>
              </a:rPr>
              <a:t>Disk</a:t>
            </a:r>
            <a:r>
              <a:rPr dirty="0" spc="-11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Redundancy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1032" y="760476"/>
            <a:ext cx="4247388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19220" y="3161792"/>
            <a:ext cx="2387600" cy="4551680"/>
            <a:chOff x="3919220" y="3161792"/>
            <a:chExt cx="2387600" cy="4551680"/>
          </a:xfrm>
        </p:grpSpPr>
        <p:sp>
          <p:nvSpPr>
            <p:cNvPr id="5" name="object 5"/>
            <p:cNvSpPr/>
            <p:nvPr/>
          </p:nvSpPr>
          <p:spPr>
            <a:xfrm>
              <a:off x="3919220" y="3161792"/>
              <a:ext cx="2289810" cy="4551680"/>
            </a:xfrm>
            <a:custGeom>
              <a:avLst/>
              <a:gdLst/>
              <a:ahLst/>
              <a:cxnLst/>
              <a:rect l="l" t="t" r="r" b="b"/>
              <a:pathLst>
                <a:path w="2289810" h="4551680">
                  <a:moveTo>
                    <a:pt x="72135" y="4408932"/>
                  </a:moveTo>
                  <a:lnTo>
                    <a:pt x="44529" y="4415256"/>
                  </a:lnTo>
                  <a:lnTo>
                    <a:pt x="22256" y="4431141"/>
                  </a:lnTo>
                  <a:lnTo>
                    <a:pt x="7556" y="4454241"/>
                  </a:lnTo>
                  <a:lnTo>
                    <a:pt x="2666" y="4482211"/>
                  </a:lnTo>
                  <a:lnTo>
                    <a:pt x="8991" y="4509817"/>
                  </a:lnTo>
                  <a:lnTo>
                    <a:pt x="24876" y="4532090"/>
                  </a:lnTo>
                  <a:lnTo>
                    <a:pt x="47976" y="4546790"/>
                  </a:lnTo>
                  <a:lnTo>
                    <a:pt x="75945" y="4551680"/>
                  </a:lnTo>
                  <a:lnTo>
                    <a:pt x="103552" y="4545355"/>
                  </a:lnTo>
                  <a:lnTo>
                    <a:pt x="125825" y="4529470"/>
                  </a:lnTo>
                  <a:lnTo>
                    <a:pt x="140525" y="4506370"/>
                  </a:lnTo>
                  <a:lnTo>
                    <a:pt x="142595" y="4494530"/>
                  </a:lnTo>
                  <a:lnTo>
                    <a:pt x="74421" y="4494530"/>
                  </a:lnTo>
                  <a:lnTo>
                    <a:pt x="73659" y="4466082"/>
                  </a:lnTo>
                  <a:lnTo>
                    <a:pt x="142185" y="4464305"/>
                  </a:lnTo>
                  <a:lnTo>
                    <a:pt x="139090" y="4450794"/>
                  </a:lnTo>
                  <a:lnTo>
                    <a:pt x="123205" y="4428521"/>
                  </a:lnTo>
                  <a:lnTo>
                    <a:pt x="100105" y="4413821"/>
                  </a:lnTo>
                  <a:lnTo>
                    <a:pt x="72135" y="4408932"/>
                  </a:lnTo>
                  <a:close/>
                </a:path>
                <a:path w="2289810" h="4551680">
                  <a:moveTo>
                    <a:pt x="142185" y="4464305"/>
                  </a:moveTo>
                  <a:lnTo>
                    <a:pt x="73659" y="4466082"/>
                  </a:lnTo>
                  <a:lnTo>
                    <a:pt x="74421" y="4494530"/>
                  </a:lnTo>
                  <a:lnTo>
                    <a:pt x="142902" y="4492776"/>
                  </a:lnTo>
                  <a:lnTo>
                    <a:pt x="145414" y="4478401"/>
                  </a:lnTo>
                  <a:lnTo>
                    <a:pt x="142185" y="4464305"/>
                  </a:lnTo>
                  <a:close/>
                </a:path>
                <a:path w="2289810" h="4551680">
                  <a:moveTo>
                    <a:pt x="142902" y="4492776"/>
                  </a:moveTo>
                  <a:lnTo>
                    <a:pt x="74421" y="4494530"/>
                  </a:lnTo>
                  <a:lnTo>
                    <a:pt x="142595" y="4494530"/>
                  </a:lnTo>
                  <a:lnTo>
                    <a:pt x="142902" y="4492776"/>
                  </a:lnTo>
                  <a:close/>
                </a:path>
                <a:path w="2289810" h="4551680">
                  <a:moveTo>
                    <a:pt x="140239" y="58837"/>
                  </a:moveTo>
                  <a:lnTo>
                    <a:pt x="142747" y="73152"/>
                  </a:lnTo>
                  <a:lnTo>
                    <a:pt x="139502" y="87362"/>
                  </a:lnTo>
                  <a:lnTo>
                    <a:pt x="184403" y="88519"/>
                  </a:lnTo>
                  <a:lnTo>
                    <a:pt x="295655" y="96900"/>
                  </a:lnTo>
                  <a:lnTo>
                    <a:pt x="405129" y="110998"/>
                  </a:lnTo>
                  <a:lnTo>
                    <a:pt x="513079" y="130175"/>
                  </a:lnTo>
                  <a:lnTo>
                    <a:pt x="618870" y="154686"/>
                  </a:lnTo>
                  <a:lnTo>
                    <a:pt x="722756" y="184277"/>
                  </a:lnTo>
                  <a:lnTo>
                    <a:pt x="824483" y="218694"/>
                  </a:lnTo>
                  <a:lnTo>
                    <a:pt x="923925" y="257937"/>
                  </a:lnTo>
                  <a:lnTo>
                    <a:pt x="1020952" y="301752"/>
                  </a:lnTo>
                  <a:lnTo>
                    <a:pt x="1115314" y="350138"/>
                  </a:lnTo>
                  <a:lnTo>
                    <a:pt x="1207007" y="402971"/>
                  </a:lnTo>
                  <a:lnTo>
                    <a:pt x="1295780" y="459867"/>
                  </a:lnTo>
                  <a:lnTo>
                    <a:pt x="1381632" y="520954"/>
                  </a:lnTo>
                  <a:lnTo>
                    <a:pt x="1464309" y="585978"/>
                  </a:lnTo>
                  <a:lnTo>
                    <a:pt x="1543684" y="654812"/>
                  </a:lnTo>
                  <a:lnTo>
                    <a:pt x="1619757" y="727456"/>
                  </a:lnTo>
                  <a:lnTo>
                    <a:pt x="1692275" y="803529"/>
                  </a:lnTo>
                  <a:lnTo>
                    <a:pt x="1761108" y="882904"/>
                  </a:lnTo>
                  <a:lnTo>
                    <a:pt x="1826132" y="965708"/>
                  </a:lnTo>
                  <a:lnTo>
                    <a:pt x="1887092" y="1051560"/>
                  </a:lnTo>
                  <a:lnTo>
                    <a:pt x="1944115" y="1140460"/>
                  </a:lnTo>
                  <a:lnTo>
                    <a:pt x="1996693" y="1232154"/>
                  </a:lnTo>
                  <a:lnTo>
                    <a:pt x="2045080" y="1326642"/>
                  </a:lnTo>
                  <a:lnTo>
                    <a:pt x="2088895" y="1423670"/>
                  </a:lnTo>
                  <a:lnTo>
                    <a:pt x="2128012" y="1523111"/>
                  </a:lnTo>
                  <a:lnTo>
                    <a:pt x="2162429" y="1624965"/>
                  </a:lnTo>
                  <a:lnTo>
                    <a:pt x="2192019" y="1728851"/>
                  </a:lnTo>
                  <a:lnTo>
                    <a:pt x="2216404" y="1834769"/>
                  </a:lnTo>
                  <a:lnTo>
                    <a:pt x="2235580" y="1942592"/>
                  </a:lnTo>
                  <a:lnTo>
                    <a:pt x="2249551" y="2052320"/>
                  </a:lnTo>
                  <a:lnTo>
                    <a:pt x="2257932" y="2163445"/>
                  </a:lnTo>
                  <a:lnTo>
                    <a:pt x="2260854" y="2276221"/>
                  </a:lnTo>
                  <a:lnTo>
                    <a:pt x="2257932" y="2388870"/>
                  </a:lnTo>
                  <a:lnTo>
                    <a:pt x="2249551" y="2499995"/>
                  </a:lnTo>
                  <a:lnTo>
                    <a:pt x="2235580" y="2609469"/>
                  </a:lnTo>
                  <a:lnTo>
                    <a:pt x="2216277" y="2717292"/>
                  </a:lnTo>
                  <a:lnTo>
                    <a:pt x="2191892" y="2823210"/>
                  </a:lnTo>
                  <a:lnTo>
                    <a:pt x="2162429" y="2926969"/>
                  </a:lnTo>
                  <a:lnTo>
                    <a:pt x="2128012" y="3028696"/>
                  </a:lnTo>
                  <a:lnTo>
                    <a:pt x="2088895" y="3128010"/>
                  </a:lnTo>
                  <a:lnTo>
                    <a:pt x="2045080" y="3225038"/>
                  </a:lnTo>
                  <a:lnTo>
                    <a:pt x="1996820" y="3319399"/>
                  </a:lnTo>
                  <a:lnTo>
                    <a:pt x="1944115" y="3411093"/>
                  </a:lnTo>
                  <a:lnTo>
                    <a:pt x="1887219" y="3499866"/>
                  </a:lnTo>
                  <a:lnTo>
                    <a:pt x="1826387" y="3585718"/>
                  </a:lnTo>
                  <a:lnTo>
                    <a:pt x="1761363" y="3668395"/>
                  </a:lnTo>
                  <a:lnTo>
                    <a:pt x="1692655" y="3747770"/>
                  </a:lnTo>
                  <a:lnTo>
                    <a:pt x="1620265" y="3823843"/>
                  </a:lnTo>
                  <a:lnTo>
                    <a:pt x="1544319" y="3896360"/>
                  </a:lnTo>
                  <a:lnTo>
                    <a:pt x="1464944" y="3965321"/>
                  </a:lnTo>
                  <a:lnTo>
                    <a:pt x="1382267" y="4030218"/>
                  </a:lnTo>
                  <a:lnTo>
                    <a:pt x="1296542" y="4091305"/>
                  </a:lnTo>
                  <a:lnTo>
                    <a:pt x="1207769" y="4148201"/>
                  </a:lnTo>
                  <a:lnTo>
                    <a:pt x="1116329" y="4201033"/>
                  </a:lnTo>
                  <a:lnTo>
                    <a:pt x="1021968" y="4249420"/>
                  </a:lnTo>
                  <a:lnTo>
                    <a:pt x="925067" y="4293235"/>
                  </a:lnTo>
                  <a:lnTo>
                    <a:pt x="825753" y="4332478"/>
                  </a:lnTo>
                  <a:lnTo>
                    <a:pt x="724153" y="4367022"/>
                  </a:lnTo>
                  <a:lnTo>
                    <a:pt x="620394" y="4396613"/>
                  </a:lnTo>
                  <a:lnTo>
                    <a:pt x="514476" y="4421124"/>
                  </a:lnTo>
                  <a:lnTo>
                    <a:pt x="406780" y="4440555"/>
                  </a:lnTo>
                  <a:lnTo>
                    <a:pt x="297306" y="4454525"/>
                  </a:lnTo>
                  <a:lnTo>
                    <a:pt x="186308" y="4463161"/>
                  </a:lnTo>
                  <a:lnTo>
                    <a:pt x="142185" y="4464305"/>
                  </a:lnTo>
                  <a:lnTo>
                    <a:pt x="145414" y="4478401"/>
                  </a:lnTo>
                  <a:lnTo>
                    <a:pt x="142902" y="4492776"/>
                  </a:lnTo>
                  <a:lnTo>
                    <a:pt x="188467" y="4491609"/>
                  </a:lnTo>
                  <a:lnTo>
                    <a:pt x="300989" y="4482846"/>
                  </a:lnTo>
                  <a:lnTo>
                    <a:pt x="411860" y="4468622"/>
                  </a:lnTo>
                  <a:lnTo>
                    <a:pt x="520953" y="4448937"/>
                  </a:lnTo>
                  <a:lnTo>
                    <a:pt x="628268" y="4424172"/>
                  </a:lnTo>
                  <a:lnTo>
                    <a:pt x="733297" y="4394073"/>
                  </a:lnTo>
                  <a:lnTo>
                    <a:pt x="836294" y="4359148"/>
                  </a:lnTo>
                  <a:lnTo>
                    <a:pt x="936878" y="4319270"/>
                  </a:lnTo>
                  <a:lnTo>
                    <a:pt x="1034922" y="4274820"/>
                  </a:lnTo>
                  <a:lnTo>
                    <a:pt x="1130553" y="4225798"/>
                  </a:lnTo>
                  <a:lnTo>
                    <a:pt x="1223264" y="4172331"/>
                  </a:lnTo>
                  <a:lnTo>
                    <a:pt x="1313179" y="4114546"/>
                  </a:lnTo>
                  <a:lnTo>
                    <a:pt x="1400047" y="4052697"/>
                  </a:lnTo>
                  <a:lnTo>
                    <a:pt x="1483740" y="3986784"/>
                  </a:lnTo>
                  <a:lnTo>
                    <a:pt x="1564004" y="3917061"/>
                  </a:lnTo>
                  <a:lnTo>
                    <a:pt x="1640966" y="3843655"/>
                  </a:lnTo>
                  <a:lnTo>
                    <a:pt x="1714245" y="3766566"/>
                  </a:lnTo>
                  <a:lnTo>
                    <a:pt x="1783841" y="3686048"/>
                  </a:lnTo>
                  <a:lnTo>
                    <a:pt x="1849627" y="3602228"/>
                  </a:lnTo>
                  <a:lnTo>
                    <a:pt x="1911350" y="3515360"/>
                  </a:lnTo>
                  <a:lnTo>
                    <a:pt x="1969007" y="3425317"/>
                  </a:lnTo>
                  <a:lnTo>
                    <a:pt x="2022220" y="3332353"/>
                  </a:lnTo>
                  <a:lnTo>
                    <a:pt x="2071115" y="3236849"/>
                  </a:lnTo>
                  <a:lnTo>
                    <a:pt x="2115439" y="3138551"/>
                  </a:lnTo>
                  <a:lnTo>
                    <a:pt x="2155063" y="3037840"/>
                  </a:lnTo>
                  <a:lnTo>
                    <a:pt x="2189988" y="2934716"/>
                  </a:lnTo>
                  <a:lnTo>
                    <a:pt x="2219705" y="2829560"/>
                  </a:lnTo>
                  <a:lnTo>
                    <a:pt x="2244470" y="2722245"/>
                  </a:lnTo>
                  <a:lnTo>
                    <a:pt x="2263902" y="2613152"/>
                  </a:lnTo>
                  <a:lnTo>
                    <a:pt x="2277999" y="2502154"/>
                  </a:lnTo>
                  <a:lnTo>
                    <a:pt x="2286507" y="2389505"/>
                  </a:lnTo>
                  <a:lnTo>
                    <a:pt x="2289302" y="2275459"/>
                  </a:lnTo>
                  <a:lnTo>
                    <a:pt x="2286507" y="2161286"/>
                  </a:lnTo>
                  <a:lnTo>
                    <a:pt x="2277871" y="2048637"/>
                  </a:lnTo>
                  <a:lnTo>
                    <a:pt x="2263647" y="1937639"/>
                  </a:lnTo>
                  <a:lnTo>
                    <a:pt x="2244216" y="1828419"/>
                  </a:lnTo>
                  <a:lnTo>
                    <a:pt x="2219452" y="1720977"/>
                  </a:lnTo>
                  <a:lnTo>
                    <a:pt x="2189606" y="1615694"/>
                  </a:lnTo>
                  <a:lnTo>
                    <a:pt x="2154681" y="1512570"/>
                  </a:lnTo>
                  <a:lnTo>
                    <a:pt x="2114930" y="1411859"/>
                  </a:lnTo>
                  <a:lnTo>
                    <a:pt x="2070480" y="1313561"/>
                  </a:lnTo>
                  <a:lnTo>
                    <a:pt x="2021585" y="1217930"/>
                  </a:lnTo>
                  <a:lnTo>
                    <a:pt x="1968118" y="1125093"/>
                  </a:lnTo>
                  <a:lnTo>
                    <a:pt x="1910333" y="1035050"/>
                  </a:lnTo>
                  <a:lnTo>
                    <a:pt x="1848484" y="948055"/>
                  </a:lnTo>
                  <a:lnTo>
                    <a:pt x="1782699" y="864235"/>
                  </a:lnTo>
                  <a:lnTo>
                    <a:pt x="1712976" y="783844"/>
                  </a:lnTo>
                  <a:lnTo>
                    <a:pt x="1639569" y="706755"/>
                  </a:lnTo>
                  <a:lnTo>
                    <a:pt x="1562480" y="633222"/>
                  </a:lnTo>
                  <a:lnTo>
                    <a:pt x="1481963" y="563499"/>
                  </a:lnTo>
                  <a:lnTo>
                    <a:pt x="1398142" y="497713"/>
                  </a:lnTo>
                  <a:lnTo>
                    <a:pt x="1311275" y="435863"/>
                  </a:lnTo>
                  <a:lnTo>
                    <a:pt x="1221231" y="378206"/>
                  </a:lnTo>
                  <a:lnTo>
                    <a:pt x="1128267" y="324738"/>
                  </a:lnTo>
                  <a:lnTo>
                    <a:pt x="1032763" y="275717"/>
                  </a:lnTo>
                  <a:lnTo>
                    <a:pt x="934465" y="231394"/>
                  </a:lnTo>
                  <a:lnTo>
                    <a:pt x="833627" y="191516"/>
                  </a:lnTo>
                  <a:lnTo>
                    <a:pt x="730630" y="156845"/>
                  </a:lnTo>
                  <a:lnTo>
                    <a:pt x="625347" y="126873"/>
                  </a:lnTo>
                  <a:lnTo>
                    <a:pt x="518032" y="102108"/>
                  </a:lnTo>
                  <a:lnTo>
                    <a:pt x="408813" y="82677"/>
                  </a:lnTo>
                  <a:lnTo>
                    <a:pt x="297814" y="68453"/>
                  </a:lnTo>
                  <a:lnTo>
                    <a:pt x="185165" y="59944"/>
                  </a:lnTo>
                  <a:lnTo>
                    <a:pt x="140239" y="58837"/>
                  </a:lnTo>
                  <a:close/>
                </a:path>
                <a:path w="2289810" h="4551680">
                  <a:moveTo>
                    <a:pt x="73151" y="0"/>
                  </a:moveTo>
                  <a:lnTo>
                    <a:pt x="45237" y="4891"/>
                  </a:lnTo>
                  <a:lnTo>
                    <a:pt x="22145" y="19605"/>
                  </a:lnTo>
                  <a:lnTo>
                    <a:pt x="6268" y="41915"/>
                  </a:lnTo>
                  <a:lnTo>
                    <a:pt x="0" y="69596"/>
                  </a:lnTo>
                  <a:lnTo>
                    <a:pt x="4891" y="97492"/>
                  </a:lnTo>
                  <a:lnTo>
                    <a:pt x="19605" y="120554"/>
                  </a:lnTo>
                  <a:lnTo>
                    <a:pt x="41915" y="136425"/>
                  </a:lnTo>
                  <a:lnTo>
                    <a:pt x="69595" y="142748"/>
                  </a:lnTo>
                  <a:lnTo>
                    <a:pt x="97492" y="137856"/>
                  </a:lnTo>
                  <a:lnTo>
                    <a:pt x="120554" y="123142"/>
                  </a:lnTo>
                  <a:lnTo>
                    <a:pt x="136425" y="100832"/>
                  </a:lnTo>
                  <a:lnTo>
                    <a:pt x="139502" y="87362"/>
                  </a:lnTo>
                  <a:lnTo>
                    <a:pt x="70992" y="85598"/>
                  </a:lnTo>
                  <a:lnTo>
                    <a:pt x="71754" y="57150"/>
                  </a:lnTo>
                  <a:lnTo>
                    <a:pt x="139943" y="57150"/>
                  </a:lnTo>
                  <a:lnTo>
                    <a:pt x="137856" y="45237"/>
                  </a:lnTo>
                  <a:lnTo>
                    <a:pt x="123142" y="22145"/>
                  </a:lnTo>
                  <a:lnTo>
                    <a:pt x="100832" y="6268"/>
                  </a:lnTo>
                  <a:lnTo>
                    <a:pt x="73151" y="0"/>
                  </a:lnTo>
                  <a:close/>
                </a:path>
                <a:path w="2289810" h="4551680">
                  <a:moveTo>
                    <a:pt x="71754" y="57150"/>
                  </a:moveTo>
                  <a:lnTo>
                    <a:pt x="70992" y="85598"/>
                  </a:lnTo>
                  <a:lnTo>
                    <a:pt x="139502" y="87362"/>
                  </a:lnTo>
                  <a:lnTo>
                    <a:pt x="142747" y="73152"/>
                  </a:lnTo>
                  <a:lnTo>
                    <a:pt x="140239" y="58837"/>
                  </a:lnTo>
                  <a:lnTo>
                    <a:pt x="71754" y="57150"/>
                  </a:lnTo>
                  <a:close/>
                </a:path>
                <a:path w="2289810" h="4551680">
                  <a:moveTo>
                    <a:pt x="139943" y="57150"/>
                  </a:moveTo>
                  <a:lnTo>
                    <a:pt x="71754" y="57150"/>
                  </a:lnTo>
                  <a:lnTo>
                    <a:pt x="140239" y="58837"/>
                  </a:lnTo>
                  <a:lnTo>
                    <a:pt x="139943" y="5715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20234" y="336118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20234" y="336118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20234" y="70660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20234" y="70660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30062" y="444322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30062" y="444322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11774" y="5962650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229362" y="0"/>
                  </a:moveTo>
                  <a:lnTo>
                    <a:pt x="183153" y="4644"/>
                  </a:lnTo>
                  <a:lnTo>
                    <a:pt x="140106" y="17966"/>
                  </a:lnTo>
                  <a:lnTo>
                    <a:pt x="101147" y="39045"/>
                  </a:lnTo>
                  <a:lnTo>
                    <a:pt x="67198" y="66960"/>
                  </a:lnTo>
                  <a:lnTo>
                    <a:pt x="39185" y="100793"/>
                  </a:lnTo>
                  <a:lnTo>
                    <a:pt x="18032" y="139624"/>
                  </a:lnTo>
                  <a:lnTo>
                    <a:pt x="4662" y="182533"/>
                  </a:lnTo>
                  <a:lnTo>
                    <a:pt x="0" y="228600"/>
                  </a:lnTo>
                  <a:lnTo>
                    <a:pt x="4662" y="274666"/>
                  </a:lnTo>
                  <a:lnTo>
                    <a:pt x="18032" y="317575"/>
                  </a:lnTo>
                  <a:lnTo>
                    <a:pt x="39185" y="356406"/>
                  </a:lnTo>
                  <a:lnTo>
                    <a:pt x="67198" y="390239"/>
                  </a:lnTo>
                  <a:lnTo>
                    <a:pt x="101147" y="418154"/>
                  </a:lnTo>
                  <a:lnTo>
                    <a:pt x="140106" y="439233"/>
                  </a:lnTo>
                  <a:lnTo>
                    <a:pt x="183153" y="452555"/>
                  </a:lnTo>
                  <a:lnTo>
                    <a:pt x="229362" y="457200"/>
                  </a:lnTo>
                  <a:lnTo>
                    <a:pt x="275570" y="452555"/>
                  </a:lnTo>
                  <a:lnTo>
                    <a:pt x="318617" y="439233"/>
                  </a:lnTo>
                  <a:lnTo>
                    <a:pt x="357576" y="418154"/>
                  </a:lnTo>
                  <a:lnTo>
                    <a:pt x="391525" y="390239"/>
                  </a:lnTo>
                  <a:lnTo>
                    <a:pt x="419538" y="356406"/>
                  </a:lnTo>
                  <a:lnTo>
                    <a:pt x="440691" y="317575"/>
                  </a:lnTo>
                  <a:lnTo>
                    <a:pt x="454061" y="274666"/>
                  </a:lnTo>
                  <a:lnTo>
                    <a:pt x="458724" y="228600"/>
                  </a:lnTo>
                  <a:lnTo>
                    <a:pt x="454061" y="182533"/>
                  </a:lnTo>
                  <a:lnTo>
                    <a:pt x="440691" y="139624"/>
                  </a:lnTo>
                  <a:lnTo>
                    <a:pt x="419538" y="100793"/>
                  </a:lnTo>
                  <a:lnTo>
                    <a:pt x="391525" y="66960"/>
                  </a:lnTo>
                  <a:lnTo>
                    <a:pt x="357576" y="39045"/>
                  </a:lnTo>
                  <a:lnTo>
                    <a:pt x="318617" y="17966"/>
                  </a:lnTo>
                  <a:lnTo>
                    <a:pt x="275570" y="4644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E9AE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11774" y="5962650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0" y="228600"/>
                  </a:moveTo>
                  <a:lnTo>
                    <a:pt x="4662" y="182533"/>
                  </a:lnTo>
                  <a:lnTo>
                    <a:pt x="18032" y="139624"/>
                  </a:lnTo>
                  <a:lnTo>
                    <a:pt x="39185" y="100793"/>
                  </a:lnTo>
                  <a:lnTo>
                    <a:pt x="67198" y="66960"/>
                  </a:lnTo>
                  <a:lnTo>
                    <a:pt x="101147" y="39045"/>
                  </a:lnTo>
                  <a:lnTo>
                    <a:pt x="140106" y="17966"/>
                  </a:lnTo>
                  <a:lnTo>
                    <a:pt x="183153" y="4644"/>
                  </a:lnTo>
                  <a:lnTo>
                    <a:pt x="229362" y="0"/>
                  </a:lnTo>
                  <a:lnTo>
                    <a:pt x="275570" y="4644"/>
                  </a:lnTo>
                  <a:lnTo>
                    <a:pt x="318617" y="17966"/>
                  </a:lnTo>
                  <a:lnTo>
                    <a:pt x="357576" y="39045"/>
                  </a:lnTo>
                  <a:lnTo>
                    <a:pt x="391525" y="66960"/>
                  </a:lnTo>
                  <a:lnTo>
                    <a:pt x="419538" y="100793"/>
                  </a:lnTo>
                  <a:lnTo>
                    <a:pt x="440691" y="139624"/>
                  </a:lnTo>
                  <a:lnTo>
                    <a:pt x="454061" y="182533"/>
                  </a:lnTo>
                  <a:lnTo>
                    <a:pt x="458724" y="228600"/>
                  </a:lnTo>
                  <a:lnTo>
                    <a:pt x="454061" y="274666"/>
                  </a:lnTo>
                  <a:lnTo>
                    <a:pt x="440691" y="317575"/>
                  </a:lnTo>
                  <a:lnTo>
                    <a:pt x="419538" y="356406"/>
                  </a:lnTo>
                  <a:lnTo>
                    <a:pt x="391525" y="390239"/>
                  </a:lnTo>
                  <a:lnTo>
                    <a:pt x="357576" y="418154"/>
                  </a:lnTo>
                  <a:lnTo>
                    <a:pt x="318617" y="439233"/>
                  </a:lnTo>
                  <a:lnTo>
                    <a:pt x="275570" y="452555"/>
                  </a:lnTo>
                  <a:lnTo>
                    <a:pt x="229362" y="457200"/>
                  </a:lnTo>
                  <a:lnTo>
                    <a:pt x="183153" y="452555"/>
                  </a:lnTo>
                  <a:lnTo>
                    <a:pt x="140106" y="439233"/>
                  </a:lnTo>
                  <a:lnTo>
                    <a:pt x="101147" y="418154"/>
                  </a:lnTo>
                  <a:lnTo>
                    <a:pt x="67198" y="390239"/>
                  </a:lnTo>
                  <a:lnTo>
                    <a:pt x="39185" y="356406"/>
                  </a:lnTo>
                  <a:lnTo>
                    <a:pt x="18032" y="317575"/>
                  </a:lnTo>
                  <a:lnTo>
                    <a:pt x="4662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836414" y="1930145"/>
            <a:ext cx="10320655" cy="601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Some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mos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im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lemente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type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RAI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e: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3950">
              <a:latin typeface="Lucida Sans Unicode"/>
              <a:cs typeface="Lucida Sans Unicode"/>
            </a:endParaRPr>
          </a:p>
          <a:p>
            <a:pPr marL="937894">
              <a:lnSpc>
                <a:spcPct val="100000"/>
              </a:lnSpc>
            </a:pPr>
            <a:r>
              <a:rPr dirty="0" sz="2200" spc="-20" b="1">
                <a:solidFill>
                  <a:srgbClr val="44484E"/>
                </a:solidFill>
                <a:latin typeface="Arial"/>
                <a:cs typeface="Arial"/>
              </a:rPr>
              <a:t>RAID</a:t>
            </a:r>
            <a:r>
              <a:rPr dirty="0" sz="2200" spc="-8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44484E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1280795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280795" algn="l"/>
                <a:tab pos="128143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4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uses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mirroring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technique.</a:t>
            </a:r>
            <a:endParaRPr sz="2200">
              <a:latin typeface="Lucida Sans Unicode"/>
              <a:cs typeface="Lucida Sans Unicode"/>
            </a:endParaRPr>
          </a:p>
          <a:p>
            <a:pPr marL="1280795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280795" algn="l"/>
                <a:tab pos="128143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has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only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40">
                <a:solidFill>
                  <a:srgbClr val="44484E"/>
                </a:solidFill>
                <a:latin typeface="Lucida Sans Unicode"/>
                <a:cs typeface="Lucida Sans Unicode"/>
              </a:rPr>
              <a:t>5</a:t>
            </a:r>
            <a:r>
              <a:rPr dirty="0" sz="2200" spc="-135">
                <a:solidFill>
                  <a:srgbClr val="44484E"/>
                </a:solidFill>
                <a:latin typeface="Lucida Sans Unicode"/>
                <a:cs typeface="Lucida Sans Unicode"/>
              </a:rPr>
              <a:t>0</a:t>
            </a:r>
            <a:r>
              <a:rPr dirty="0" sz="2200" spc="335">
                <a:solidFill>
                  <a:srgbClr val="44484E"/>
                </a:solidFill>
                <a:latin typeface="Lucida Sans Unicode"/>
                <a:cs typeface="Lucida Sans Unicode"/>
              </a:rPr>
              <a:t>%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st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44484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ge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ffic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ency.</a:t>
            </a:r>
            <a:endParaRPr sz="2200">
              <a:latin typeface="Lucida Sans Unicode"/>
              <a:cs typeface="Lucida Sans Unicode"/>
            </a:endParaRPr>
          </a:p>
          <a:p>
            <a:pPr marL="1951355">
              <a:lnSpc>
                <a:spcPct val="100000"/>
              </a:lnSpc>
              <a:spcBef>
                <a:spcPts val="2150"/>
              </a:spcBef>
            </a:pPr>
            <a:r>
              <a:rPr dirty="0" sz="2200" spc="-20" b="1">
                <a:solidFill>
                  <a:srgbClr val="44484E"/>
                </a:solidFill>
                <a:latin typeface="Arial"/>
                <a:cs typeface="Arial"/>
              </a:rPr>
              <a:t>RAID</a:t>
            </a:r>
            <a:r>
              <a:rPr dirty="0" sz="2200" spc="-60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44484E"/>
                </a:solidFill>
                <a:latin typeface="Arial"/>
                <a:cs typeface="Arial"/>
              </a:rPr>
              <a:t>5</a:t>
            </a:r>
            <a:r>
              <a:rPr dirty="0" sz="2200" spc="-5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44484E"/>
                </a:solidFill>
                <a:latin typeface="Arial"/>
                <a:cs typeface="Arial"/>
              </a:rPr>
              <a:t>and</a:t>
            </a:r>
            <a:r>
              <a:rPr dirty="0" sz="2200" spc="-60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-15" b="1">
                <a:solidFill>
                  <a:srgbClr val="44484E"/>
                </a:solidFill>
                <a:latin typeface="Arial"/>
                <a:cs typeface="Arial"/>
              </a:rPr>
              <a:t>RAID</a:t>
            </a:r>
            <a:r>
              <a:rPr dirty="0" sz="2200" spc="-70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44484E"/>
                </a:solidFill>
                <a:latin typeface="Arial"/>
                <a:cs typeface="Arial"/>
              </a:rPr>
              <a:t>6</a:t>
            </a:r>
            <a:endParaRPr sz="2200">
              <a:latin typeface="Arial"/>
              <a:cs typeface="Arial"/>
            </a:endParaRPr>
          </a:p>
          <a:p>
            <a:pPr lvl="1" marL="2294255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294255" algn="l"/>
                <a:tab pos="229489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uses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striping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parity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technique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75">
                <a:solidFill>
                  <a:srgbClr val="44484E"/>
                </a:solidFill>
                <a:latin typeface="Lucida Sans Unicode"/>
                <a:cs typeface="Lucida Sans Unicode"/>
              </a:rPr>
              <a:t>3-4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disks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writing.</a:t>
            </a:r>
            <a:endParaRPr sz="2200">
              <a:latin typeface="Lucida Sans Unicode"/>
              <a:cs typeface="Lucida Sans Unicode"/>
            </a:endParaRPr>
          </a:p>
          <a:p>
            <a:pPr lvl="1" marL="2294255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294255" algn="l"/>
                <a:tab pos="229489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has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better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efficiency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than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RAID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I.</a:t>
            </a:r>
            <a:endParaRPr sz="22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Lucida Sans Unicode"/>
              <a:cs typeface="Lucida Sans Unicode"/>
            </a:endParaRPr>
          </a:p>
          <a:p>
            <a:pPr marL="1951355">
              <a:lnSpc>
                <a:spcPct val="100000"/>
              </a:lnSpc>
            </a:pPr>
            <a:r>
              <a:rPr dirty="0" sz="2200" spc="75" b="1">
                <a:solidFill>
                  <a:srgbClr val="44484E"/>
                </a:solidFill>
                <a:latin typeface="Arial"/>
                <a:cs typeface="Arial"/>
              </a:rPr>
              <a:t>Nested</a:t>
            </a:r>
            <a:r>
              <a:rPr dirty="0" sz="2200" spc="-80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44484E"/>
                </a:solidFill>
                <a:latin typeface="Arial"/>
                <a:cs typeface="Arial"/>
              </a:rPr>
              <a:t>RAID</a:t>
            </a:r>
            <a:endParaRPr sz="2200">
              <a:latin typeface="Arial"/>
              <a:cs typeface="Arial"/>
            </a:endParaRPr>
          </a:p>
          <a:p>
            <a:pPr lvl="1" marL="2294255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294255" algn="l"/>
                <a:tab pos="229489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3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improves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4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redundancy.</a:t>
            </a:r>
            <a:endParaRPr sz="22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50">
              <a:latin typeface="Lucida Sans Unicode"/>
              <a:cs typeface="Lucida Sans Unicode"/>
            </a:endParaRPr>
          </a:p>
          <a:p>
            <a:pPr marL="937894">
              <a:lnSpc>
                <a:spcPct val="100000"/>
              </a:lnSpc>
            </a:pPr>
            <a:r>
              <a:rPr dirty="0" sz="2200" spc="-10" b="1">
                <a:solidFill>
                  <a:srgbClr val="44484E"/>
                </a:solidFill>
                <a:latin typeface="Arial"/>
                <a:cs typeface="Arial"/>
              </a:rPr>
              <a:t>(RAID</a:t>
            </a:r>
            <a:r>
              <a:rPr dirty="0" sz="2200" spc="-8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20" b="1">
                <a:solidFill>
                  <a:srgbClr val="44484E"/>
                </a:solidFill>
                <a:latin typeface="Arial"/>
                <a:cs typeface="Arial"/>
              </a:rPr>
              <a:t>0)</a:t>
            </a:r>
            <a:endParaRPr sz="2200">
              <a:latin typeface="Arial"/>
              <a:cs typeface="Arial"/>
            </a:endParaRPr>
          </a:p>
          <a:p>
            <a:pPr marL="1280795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280795" algn="l"/>
                <a:tab pos="128143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increases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server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performance.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78607" y="4082796"/>
            <a:ext cx="2677795" cy="2676525"/>
            <a:chOff x="2578607" y="4082796"/>
            <a:chExt cx="2677795" cy="2676525"/>
          </a:xfrm>
        </p:grpSpPr>
        <p:sp>
          <p:nvSpPr>
            <p:cNvPr id="16" name="object 16"/>
            <p:cNvSpPr/>
            <p:nvPr/>
          </p:nvSpPr>
          <p:spPr>
            <a:xfrm>
              <a:off x="2578607" y="4082796"/>
              <a:ext cx="2677795" cy="2676525"/>
            </a:xfrm>
            <a:custGeom>
              <a:avLst/>
              <a:gdLst/>
              <a:ahLst/>
              <a:cxnLst/>
              <a:rect l="l" t="t" r="r" b="b"/>
              <a:pathLst>
                <a:path w="2677795" h="2676525">
                  <a:moveTo>
                    <a:pt x="1338833" y="0"/>
                  </a:moveTo>
                  <a:lnTo>
                    <a:pt x="1290815" y="844"/>
                  </a:lnTo>
                  <a:lnTo>
                    <a:pt x="1243222" y="3359"/>
                  </a:lnTo>
                  <a:lnTo>
                    <a:pt x="1196083" y="7516"/>
                  </a:lnTo>
                  <a:lnTo>
                    <a:pt x="1149425" y="13287"/>
                  </a:lnTo>
                  <a:lnTo>
                    <a:pt x="1103277" y="20643"/>
                  </a:lnTo>
                  <a:lnTo>
                    <a:pt x="1057668" y="29556"/>
                  </a:lnTo>
                  <a:lnTo>
                    <a:pt x="1012626" y="39999"/>
                  </a:lnTo>
                  <a:lnTo>
                    <a:pt x="968179" y="51942"/>
                  </a:lnTo>
                  <a:lnTo>
                    <a:pt x="924355" y="65357"/>
                  </a:lnTo>
                  <a:lnTo>
                    <a:pt x="881183" y="80216"/>
                  </a:lnTo>
                  <a:lnTo>
                    <a:pt x="838691" y="96490"/>
                  </a:lnTo>
                  <a:lnTo>
                    <a:pt x="796907" y="114152"/>
                  </a:lnTo>
                  <a:lnTo>
                    <a:pt x="755861" y="133173"/>
                  </a:lnTo>
                  <a:lnTo>
                    <a:pt x="715579" y="153525"/>
                  </a:lnTo>
                  <a:lnTo>
                    <a:pt x="676090" y="175179"/>
                  </a:lnTo>
                  <a:lnTo>
                    <a:pt x="637424" y="198108"/>
                  </a:lnTo>
                  <a:lnTo>
                    <a:pt x="599607" y="222282"/>
                  </a:lnTo>
                  <a:lnTo>
                    <a:pt x="562669" y="247674"/>
                  </a:lnTo>
                  <a:lnTo>
                    <a:pt x="526637" y="274255"/>
                  </a:lnTo>
                  <a:lnTo>
                    <a:pt x="491540" y="301997"/>
                  </a:lnTo>
                  <a:lnTo>
                    <a:pt x="457407" y="330872"/>
                  </a:lnTo>
                  <a:lnTo>
                    <a:pt x="424265" y="360851"/>
                  </a:lnTo>
                  <a:lnTo>
                    <a:pt x="392144" y="391906"/>
                  </a:lnTo>
                  <a:lnTo>
                    <a:pt x="361070" y="424008"/>
                  </a:lnTo>
                  <a:lnTo>
                    <a:pt x="331074" y="457131"/>
                  </a:lnTo>
                  <a:lnTo>
                    <a:pt x="302182" y="491244"/>
                  </a:lnTo>
                  <a:lnTo>
                    <a:pt x="274423" y="526320"/>
                  </a:lnTo>
                  <a:lnTo>
                    <a:pt x="247826" y="562331"/>
                  </a:lnTo>
                  <a:lnTo>
                    <a:pt x="222419" y="599248"/>
                  </a:lnTo>
                  <a:lnTo>
                    <a:pt x="198230" y="637043"/>
                  </a:lnTo>
                  <a:lnTo>
                    <a:pt x="175288" y="675688"/>
                  </a:lnTo>
                  <a:lnTo>
                    <a:pt x="153620" y="715154"/>
                  </a:lnTo>
                  <a:lnTo>
                    <a:pt x="133256" y="755413"/>
                  </a:lnTo>
                  <a:lnTo>
                    <a:pt x="114223" y="796437"/>
                  </a:lnTo>
                  <a:lnTo>
                    <a:pt x="96550" y="838197"/>
                  </a:lnTo>
                  <a:lnTo>
                    <a:pt x="80266" y="880665"/>
                  </a:lnTo>
                  <a:lnTo>
                    <a:pt x="65397" y="923814"/>
                  </a:lnTo>
                  <a:lnTo>
                    <a:pt x="51974" y="967613"/>
                  </a:lnTo>
                  <a:lnTo>
                    <a:pt x="40024" y="1012037"/>
                  </a:lnTo>
                  <a:lnTo>
                    <a:pt x="29575" y="1057055"/>
                  </a:lnTo>
                  <a:lnTo>
                    <a:pt x="20656" y="1102639"/>
                  </a:lnTo>
                  <a:lnTo>
                    <a:pt x="13295" y="1148762"/>
                  </a:lnTo>
                  <a:lnTo>
                    <a:pt x="7521" y="1195395"/>
                  </a:lnTo>
                  <a:lnTo>
                    <a:pt x="3361" y="1242510"/>
                  </a:lnTo>
                  <a:lnTo>
                    <a:pt x="845" y="1290078"/>
                  </a:lnTo>
                  <a:lnTo>
                    <a:pt x="0" y="1338071"/>
                  </a:lnTo>
                  <a:lnTo>
                    <a:pt x="845" y="1386065"/>
                  </a:lnTo>
                  <a:lnTo>
                    <a:pt x="3361" y="1433633"/>
                  </a:lnTo>
                  <a:lnTo>
                    <a:pt x="7521" y="1480748"/>
                  </a:lnTo>
                  <a:lnTo>
                    <a:pt x="13295" y="1527381"/>
                  </a:lnTo>
                  <a:lnTo>
                    <a:pt x="20656" y="1573504"/>
                  </a:lnTo>
                  <a:lnTo>
                    <a:pt x="29575" y="1619088"/>
                  </a:lnTo>
                  <a:lnTo>
                    <a:pt x="40024" y="1664106"/>
                  </a:lnTo>
                  <a:lnTo>
                    <a:pt x="51974" y="1708530"/>
                  </a:lnTo>
                  <a:lnTo>
                    <a:pt x="65397" y="1752329"/>
                  </a:lnTo>
                  <a:lnTo>
                    <a:pt x="80266" y="1795478"/>
                  </a:lnTo>
                  <a:lnTo>
                    <a:pt x="96550" y="1837946"/>
                  </a:lnTo>
                  <a:lnTo>
                    <a:pt x="114223" y="1879706"/>
                  </a:lnTo>
                  <a:lnTo>
                    <a:pt x="133256" y="1920730"/>
                  </a:lnTo>
                  <a:lnTo>
                    <a:pt x="153620" y="1960989"/>
                  </a:lnTo>
                  <a:lnTo>
                    <a:pt x="175288" y="2000455"/>
                  </a:lnTo>
                  <a:lnTo>
                    <a:pt x="198230" y="2039100"/>
                  </a:lnTo>
                  <a:lnTo>
                    <a:pt x="222419" y="2076895"/>
                  </a:lnTo>
                  <a:lnTo>
                    <a:pt x="247826" y="2113812"/>
                  </a:lnTo>
                  <a:lnTo>
                    <a:pt x="274423" y="2149823"/>
                  </a:lnTo>
                  <a:lnTo>
                    <a:pt x="302182" y="2184899"/>
                  </a:lnTo>
                  <a:lnTo>
                    <a:pt x="331074" y="2219012"/>
                  </a:lnTo>
                  <a:lnTo>
                    <a:pt x="361070" y="2252135"/>
                  </a:lnTo>
                  <a:lnTo>
                    <a:pt x="392144" y="2284237"/>
                  </a:lnTo>
                  <a:lnTo>
                    <a:pt x="424265" y="2315292"/>
                  </a:lnTo>
                  <a:lnTo>
                    <a:pt x="457407" y="2345271"/>
                  </a:lnTo>
                  <a:lnTo>
                    <a:pt x="491540" y="2374146"/>
                  </a:lnTo>
                  <a:lnTo>
                    <a:pt x="526637" y="2401888"/>
                  </a:lnTo>
                  <a:lnTo>
                    <a:pt x="562669" y="2428469"/>
                  </a:lnTo>
                  <a:lnTo>
                    <a:pt x="599607" y="2453861"/>
                  </a:lnTo>
                  <a:lnTo>
                    <a:pt x="637424" y="2478035"/>
                  </a:lnTo>
                  <a:lnTo>
                    <a:pt x="676090" y="2500964"/>
                  </a:lnTo>
                  <a:lnTo>
                    <a:pt x="715579" y="2522618"/>
                  </a:lnTo>
                  <a:lnTo>
                    <a:pt x="755861" y="2542970"/>
                  </a:lnTo>
                  <a:lnTo>
                    <a:pt x="796907" y="2561991"/>
                  </a:lnTo>
                  <a:lnTo>
                    <a:pt x="838691" y="2579653"/>
                  </a:lnTo>
                  <a:lnTo>
                    <a:pt x="881183" y="2595927"/>
                  </a:lnTo>
                  <a:lnTo>
                    <a:pt x="924355" y="2610786"/>
                  </a:lnTo>
                  <a:lnTo>
                    <a:pt x="968179" y="2624201"/>
                  </a:lnTo>
                  <a:lnTo>
                    <a:pt x="1012626" y="2636144"/>
                  </a:lnTo>
                  <a:lnTo>
                    <a:pt x="1057668" y="2646587"/>
                  </a:lnTo>
                  <a:lnTo>
                    <a:pt x="1103277" y="2655500"/>
                  </a:lnTo>
                  <a:lnTo>
                    <a:pt x="1149425" y="2662856"/>
                  </a:lnTo>
                  <a:lnTo>
                    <a:pt x="1196083" y="2668627"/>
                  </a:lnTo>
                  <a:lnTo>
                    <a:pt x="1243222" y="2672784"/>
                  </a:lnTo>
                  <a:lnTo>
                    <a:pt x="1290815" y="2675299"/>
                  </a:lnTo>
                  <a:lnTo>
                    <a:pt x="1338833" y="2676143"/>
                  </a:lnTo>
                  <a:lnTo>
                    <a:pt x="1386852" y="2675299"/>
                  </a:lnTo>
                  <a:lnTo>
                    <a:pt x="1434445" y="2672784"/>
                  </a:lnTo>
                  <a:lnTo>
                    <a:pt x="1481584" y="2668627"/>
                  </a:lnTo>
                  <a:lnTo>
                    <a:pt x="1528242" y="2662856"/>
                  </a:lnTo>
                  <a:lnTo>
                    <a:pt x="1574390" y="2655500"/>
                  </a:lnTo>
                  <a:lnTo>
                    <a:pt x="1619999" y="2646587"/>
                  </a:lnTo>
                  <a:lnTo>
                    <a:pt x="1665041" y="2636144"/>
                  </a:lnTo>
                  <a:lnTo>
                    <a:pt x="1709488" y="2624201"/>
                  </a:lnTo>
                  <a:lnTo>
                    <a:pt x="1753312" y="2610786"/>
                  </a:lnTo>
                  <a:lnTo>
                    <a:pt x="1796484" y="2595927"/>
                  </a:lnTo>
                  <a:lnTo>
                    <a:pt x="1838976" y="2579653"/>
                  </a:lnTo>
                  <a:lnTo>
                    <a:pt x="1880760" y="2561991"/>
                  </a:lnTo>
                  <a:lnTo>
                    <a:pt x="1921806" y="2542970"/>
                  </a:lnTo>
                  <a:lnTo>
                    <a:pt x="1962088" y="2522618"/>
                  </a:lnTo>
                  <a:lnTo>
                    <a:pt x="2001577" y="2500964"/>
                  </a:lnTo>
                  <a:lnTo>
                    <a:pt x="2040243" y="2478035"/>
                  </a:lnTo>
                  <a:lnTo>
                    <a:pt x="2078060" y="2453861"/>
                  </a:lnTo>
                  <a:lnTo>
                    <a:pt x="2114998" y="2428469"/>
                  </a:lnTo>
                  <a:lnTo>
                    <a:pt x="2151030" y="2401888"/>
                  </a:lnTo>
                  <a:lnTo>
                    <a:pt x="2186127" y="2374146"/>
                  </a:lnTo>
                  <a:lnTo>
                    <a:pt x="2220260" y="2345271"/>
                  </a:lnTo>
                  <a:lnTo>
                    <a:pt x="2253402" y="2315292"/>
                  </a:lnTo>
                  <a:lnTo>
                    <a:pt x="2285523" y="2284237"/>
                  </a:lnTo>
                  <a:lnTo>
                    <a:pt x="2316597" y="2252135"/>
                  </a:lnTo>
                  <a:lnTo>
                    <a:pt x="2346593" y="2219012"/>
                  </a:lnTo>
                  <a:lnTo>
                    <a:pt x="2375485" y="2184899"/>
                  </a:lnTo>
                  <a:lnTo>
                    <a:pt x="2403244" y="2149823"/>
                  </a:lnTo>
                  <a:lnTo>
                    <a:pt x="2429841" y="2113812"/>
                  </a:lnTo>
                  <a:lnTo>
                    <a:pt x="2455248" y="2076895"/>
                  </a:lnTo>
                  <a:lnTo>
                    <a:pt x="2479437" y="2039100"/>
                  </a:lnTo>
                  <a:lnTo>
                    <a:pt x="2502379" y="2000455"/>
                  </a:lnTo>
                  <a:lnTo>
                    <a:pt x="2524047" y="1960989"/>
                  </a:lnTo>
                  <a:lnTo>
                    <a:pt x="2544411" y="1920730"/>
                  </a:lnTo>
                  <a:lnTo>
                    <a:pt x="2563444" y="1879706"/>
                  </a:lnTo>
                  <a:lnTo>
                    <a:pt x="2581117" y="1837946"/>
                  </a:lnTo>
                  <a:lnTo>
                    <a:pt x="2597401" y="1795478"/>
                  </a:lnTo>
                  <a:lnTo>
                    <a:pt x="2612270" y="1752329"/>
                  </a:lnTo>
                  <a:lnTo>
                    <a:pt x="2625693" y="1708530"/>
                  </a:lnTo>
                  <a:lnTo>
                    <a:pt x="2637643" y="1664106"/>
                  </a:lnTo>
                  <a:lnTo>
                    <a:pt x="2648092" y="1619088"/>
                  </a:lnTo>
                  <a:lnTo>
                    <a:pt x="2657011" y="1573504"/>
                  </a:lnTo>
                  <a:lnTo>
                    <a:pt x="2664372" y="1527381"/>
                  </a:lnTo>
                  <a:lnTo>
                    <a:pt x="2670146" y="1480748"/>
                  </a:lnTo>
                  <a:lnTo>
                    <a:pt x="2674306" y="1433633"/>
                  </a:lnTo>
                  <a:lnTo>
                    <a:pt x="2676822" y="1386065"/>
                  </a:lnTo>
                  <a:lnTo>
                    <a:pt x="2677668" y="1338071"/>
                  </a:lnTo>
                  <a:lnTo>
                    <a:pt x="2676822" y="1290078"/>
                  </a:lnTo>
                  <a:lnTo>
                    <a:pt x="2674306" y="1242510"/>
                  </a:lnTo>
                  <a:lnTo>
                    <a:pt x="2670146" y="1195395"/>
                  </a:lnTo>
                  <a:lnTo>
                    <a:pt x="2664372" y="1148762"/>
                  </a:lnTo>
                  <a:lnTo>
                    <a:pt x="2657011" y="1102639"/>
                  </a:lnTo>
                  <a:lnTo>
                    <a:pt x="2648092" y="1057055"/>
                  </a:lnTo>
                  <a:lnTo>
                    <a:pt x="2637643" y="1012037"/>
                  </a:lnTo>
                  <a:lnTo>
                    <a:pt x="2625693" y="967613"/>
                  </a:lnTo>
                  <a:lnTo>
                    <a:pt x="2612270" y="923814"/>
                  </a:lnTo>
                  <a:lnTo>
                    <a:pt x="2597401" y="880665"/>
                  </a:lnTo>
                  <a:lnTo>
                    <a:pt x="2581117" y="838197"/>
                  </a:lnTo>
                  <a:lnTo>
                    <a:pt x="2563444" y="796437"/>
                  </a:lnTo>
                  <a:lnTo>
                    <a:pt x="2544411" y="755413"/>
                  </a:lnTo>
                  <a:lnTo>
                    <a:pt x="2524047" y="715154"/>
                  </a:lnTo>
                  <a:lnTo>
                    <a:pt x="2502379" y="675688"/>
                  </a:lnTo>
                  <a:lnTo>
                    <a:pt x="2479437" y="637043"/>
                  </a:lnTo>
                  <a:lnTo>
                    <a:pt x="2455248" y="599248"/>
                  </a:lnTo>
                  <a:lnTo>
                    <a:pt x="2429841" y="562331"/>
                  </a:lnTo>
                  <a:lnTo>
                    <a:pt x="2403244" y="526320"/>
                  </a:lnTo>
                  <a:lnTo>
                    <a:pt x="2375485" y="491244"/>
                  </a:lnTo>
                  <a:lnTo>
                    <a:pt x="2346593" y="457131"/>
                  </a:lnTo>
                  <a:lnTo>
                    <a:pt x="2316597" y="424008"/>
                  </a:lnTo>
                  <a:lnTo>
                    <a:pt x="2285523" y="391906"/>
                  </a:lnTo>
                  <a:lnTo>
                    <a:pt x="2253402" y="360851"/>
                  </a:lnTo>
                  <a:lnTo>
                    <a:pt x="2220260" y="330872"/>
                  </a:lnTo>
                  <a:lnTo>
                    <a:pt x="2186127" y="301997"/>
                  </a:lnTo>
                  <a:lnTo>
                    <a:pt x="2151030" y="274255"/>
                  </a:lnTo>
                  <a:lnTo>
                    <a:pt x="2114998" y="247674"/>
                  </a:lnTo>
                  <a:lnTo>
                    <a:pt x="2078060" y="222282"/>
                  </a:lnTo>
                  <a:lnTo>
                    <a:pt x="2040243" y="198108"/>
                  </a:lnTo>
                  <a:lnTo>
                    <a:pt x="2001577" y="175179"/>
                  </a:lnTo>
                  <a:lnTo>
                    <a:pt x="1962088" y="153525"/>
                  </a:lnTo>
                  <a:lnTo>
                    <a:pt x="1921806" y="133173"/>
                  </a:lnTo>
                  <a:lnTo>
                    <a:pt x="1880760" y="114152"/>
                  </a:lnTo>
                  <a:lnTo>
                    <a:pt x="1838976" y="96490"/>
                  </a:lnTo>
                  <a:lnTo>
                    <a:pt x="1796484" y="80216"/>
                  </a:lnTo>
                  <a:lnTo>
                    <a:pt x="1753312" y="65357"/>
                  </a:lnTo>
                  <a:lnTo>
                    <a:pt x="1709488" y="51942"/>
                  </a:lnTo>
                  <a:lnTo>
                    <a:pt x="1665041" y="39999"/>
                  </a:lnTo>
                  <a:lnTo>
                    <a:pt x="1619999" y="29556"/>
                  </a:lnTo>
                  <a:lnTo>
                    <a:pt x="1574390" y="20643"/>
                  </a:lnTo>
                  <a:lnTo>
                    <a:pt x="1528242" y="13287"/>
                  </a:lnTo>
                  <a:lnTo>
                    <a:pt x="1481584" y="7516"/>
                  </a:lnTo>
                  <a:lnTo>
                    <a:pt x="1434445" y="3359"/>
                  </a:lnTo>
                  <a:lnTo>
                    <a:pt x="1386852" y="844"/>
                  </a:lnTo>
                  <a:lnTo>
                    <a:pt x="1338833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7915" y="4648200"/>
              <a:ext cx="1559052" cy="15590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6420" y="306451"/>
            <a:ext cx="75012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E3E3E"/>
                </a:solidFill>
                <a:latin typeface="Arial"/>
                <a:cs typeface="Arial"/>
              </a:rPr>
              <a:t>Geographical</a:t>
            </a:r>
            <a:r>
              <a:rPr dirty="0" spc="-5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Redundancy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0">
                <a:solidFill>
                  <a:srgbClr val="3E3E3E"/>
                </a:solidFill>
                <a:latin typeface="Arial"/>
                <a:cs typeface="Arial"/>
              </a:rPr>
              <a:t>Replication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3388" y="760476"/>
            <a:ext cx="10835640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1313" y="1882292"/>
            <a:ext cx="1348676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30420" marR="5080" indent="-4618355">
              <a:lnSpc>
                <a:spcPct val="114100"/>
              </a:lnSpc>
              <a:spcBef>
                <a:spcPts val="100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replication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technique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maintain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exact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copies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more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than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location.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can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context: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74891" y="3797808"/>
            <a:ext cx="3408045" cy="3270885"/>
            <a:chOff x="6374891" y="3797808"/>
            <a:chExt cx="3408045" cy="3270885"/>
          </a:xfrm>
        </p:grpSpPr>
        <p:sp>
          <p:nvSpPr>
            <p:cNvPr id="6" name="object 6"/>
            <p:cNvSpPr/>
            <p:nvPr/>
          </p:nvSpPr>
          <p:spPr>
            <a:xfrm>
              <a:off x="6374892" y="3797807"/>
              <a:ext cx="1539240" cy="1569720"/>
            </a:xfrm>
            <a:custGeom>
              <a:avLst/>
              <a:gdLst/>
              <a:ahLst/>
              <a:cxnLst/>
              <a:rect l="l" t="t" r="r" b="b"/>
              <a:pathLst>
                <a:path w="1539240" h="1569720">
                  <a:moveTo>
                    <a:pt x="1539240" y="0"/>
                  </a:moveTo>
                  <a:lnTo>
                    <a:pt x="1490230" y="5295"/>
                  </a:lnTo>
                  <a:lnTo>
                    <a:pt x="1441653" y="11925"/>
                  </a:lnTo>
                  <a:lnTo>
                    <a:pt x="1393520" y="19875"/>
                  </a:lnTo>
                  <a:lnTo>
                    <a:pt x="1345857" y="29133"/>
                  </a:lnTo>
                  <a:lnTo>
                    <a:pt x="1298676" y="39662"/>
                  </a:lnTo>
                  <a:lnTo>
                    <a:pt x="1252004" y="51447"/>
                  </a:lnTo>
                  <a:lnTo>
                    <a:pt x="1205852" y="64477"/>
                  </a:lnTo>
                  <a:lnTo>
                    <a:pt x="1160259" y="78727"/>
                  </a:lnTo>
                  <a:lnTo>
                    <a:pt x="1115225" y="94183"/>
                  </a:lnTo>
                  <a:lnTo>
                    <a:pt x="1070775" y="110820"/>
                  </a:lnTo>
                  <a:lnTo>
                    <a:pt x="1026934" y="128612"/>
                  </a:lnTo>
                  <a:lnTo>
                    <a:pt x="983716" y="147548"/>
                  </a:lnTo>
                  <a:lnTo>
                    <a:pt x="941146" y="167614"/>
                  </a:lnTo>
                  <a:lnTo>
                    <a:pt x="899248" y="188785"/>
                  </a:lnTo>
                  <a:lnTo>
                    <a:pt x="858024" y="211035"/>
                  </a:lnTo>
                  <a:lnTo>
                    <a:pt x="817524" y="234353"/>
                  </a:lnTo>
                  <a:lnTo>
                    <a:pt x="777735" y="258724"/>
                  </a:lnTo>
                  <a:lnTo>
                    <a:pt x="738708" y="284111"/>
                  </a:lnTo>
                  <a:lnTo>
                    <a:pt x="700443" y="310502"/>
                  </a:lnTo>
                  <a:lnTo>
                    <a:pt x="662965" y="337883"/>
                  </a:lnTo>
                  <a:lnTo>
                    <a:pt x="626300" y="366242"/>
                  </a:lnTo>
                  <a:lnTo>
                    <a:pt x="590448" y="395528"/>
                  </a:lnTo>
                  <a:lnTo>
                    <a:pt x="555459" y="425754"/>
                  </a:lnTo>
                  <a:lnTo>
                    <a:pt x="521411" y="456831"/>
                  </a:lnTo>
                  <a:lnTo>
                    <a:pt x="363474" y="294640"/>
                  </a:lnTo>
                  <a:lnTo>
                    <a:pt x="556895" y="106680"/>
                  </a:lnTo>
                  <a:lnTo>
                    <a:pt x="0" y="106680"/>
                  </a:lnTo>
                  <a:lnTo>
                    <a:pt x="0" y="647827"/>
                  </a:lnTo>
                  <a:lnTo>
                    <a:pt x="196977" y="458089"/>
                  </a:lnTo>
                  <a:lnTo>
                    <a:pt x="363397" y="626833"/>
                  </a:lnTo>
                  <a:lnTo>
                    <a:pt x="335927" y="661695"/>
                  </a:lnTo>
                  <a:lnTo>
                    <a:pt x="308444" y="698652"/>
                  </a:lnTo>
                  <a:lnTo>
                    <a:pt x="281978" y="736346"/>
                  </a:lnTo>
                  <a:lnTo>
                    <a:pt x="256578" y="774788"/>
                  </a:lnTo>
                  <a:lnTo>
                    <a:pt x="232232" y="813930"/>
                  </a:lnTo>
                  <a:lnTo>
                    <a:pt x="208978" y="853782"/>
                  </a:lnTo>
                  <a:lnTo>
                    <a:pt x="186842" y="894295"/>
                  </a:lnTo>
                  <a:lnTo>
                    <a:pt x="165823" y="935469"/>
                  </a:lnTo>
                  <a:lnTo>
                    <a:pt x="145973" y="977277"/>
                  </a:lnTo>
                  <a:lnTo>
                    <a:pt x="127279" y="1019695"/>
                  </a:lnTo>
                  <a:lnTo>
                    <a:pt x="109766" y="1062723"/>
                  </a:lnTo>
                  <a:lnTo>
                    <a:pt x="93484" y="1106322"/>
                  </a:lnTo>
                  <a:lnTo>
                    <a:pt x="78409" y="1150480"/>
                  </a:lnTo>
                  <a:lnTo>
                    <a:pt x="64604" y="1195171"/>
                  </a:lnTo>
                  <a:lnTo>
                    <a:pt x="52057" y="1240383"/>
                  </a:lnTo>
                  <a:lnTo>
                    <a:pt x="40805" y="1286090"/>
                  </a:lnTo>
                  <a:lnTo>
                    <a:pt x="30861" y="1332280"/>
                  </a:lnTo>
                  <a:lnTo>
                    <a:pt x="22250" y="1378927"/>
                  </a:lnTo>
                  <a:lnTo>
                    <a:pt x="14998" y="1426019"/>
                  </a:lnTo>
                  <a:lnTo>
                    <a:pt x="9105" y="1473517"/>
                  </a:lnTo>
                  <a:lnTo>
                    <a:pt x="4610" y="1521434"/>
                  </a:lnTo>
                  <a:lnTo>
                    <a:pt x="1524" y="1569720"/>
                  </a:lnTo>
                  <a:lnTo>
                    <a:pt x="302641" y="1569720"/>
                  </a:lnTo>
                  <a:lnTo>
                    <a:pt x="306171" y="1521434"/>
                  </a:lnTo>
                  <a:lnTo>
                    <a:pt x="311429" y="1473606"/>
                  </a:lnTo>
                  <a:lnTo>
                    <a:pt x="318389" y="1426298"/>
                  </a:lnTo>
                  <a:lnTo>
                    <a:pt x="327025" y="1379524"/>
                  </a:lnTo>
                  <a:lnTo>
                    <a:pt x="337286" y="1333309"/>
                  </a:lnTo>
                  <a:lnTo>
                    <a:pt x="349161" y="1287691"/>
                  </a:lnTo>
                  <a:lnTo>
                    <a:pt x="362610" y="1242695"/>
                  </a:lnTo>
                  <a:lnTo>
                    <a:pt x="377609" y="1198359"/>
                  </a:lnTo>
                  <a:lnTo>
                    <a:pt x="394119" y="1154696"/>
                  </a:lnTo>
                  <a:lnTo>
                    <a:pt x="412115" y="1111745"/>
                  </a:lnTo>
                  <a:lnTo>
                    <a:pt x="431571" y="1069530"/>
                  </a:lnTo>
                  <a:lnTo>
                    <a:pt x="452437" y="1028103"/>
                  </a:lnTo>
                  <a:lnTo>
                    <a:pt x="474700" y="987463"/>
                  </a:lnTo>
                  <a:lnTo>
                    <a:pt x="498335" y="947648"/>
                  </a:lnTo>
                  <a:lnTo>
                    <a:pt x="523290" y="908685"/>
                  </a:lnTo>
                  <a:lnTo>
                    <a:pt x="549554" y="870623"/>
                  </a:lnTo>
                  <a:lnTo>
                    <a:pt x="577088" y="833462"/>
                  </a:lnTo>
                  <a:lnTo>
                    <a:pt x="605853" y="797255"/>
                  </a:lnTo>
                  <a:lnTo>
                    <a:pt x="635825" y="762025"/>
                  </a:lnTo>
                  <a:lnTo>
                    <a:pt x="666991" y="727798"/>
                  </a:lnTo>
                  <a:lnTo>
                    <a:pt x="699287" y="694588"/>
                  </a:lnTo>
                  <a:lnTo>
                    <a:pt x="732713" y="662457"/>
                  </a:lnTo>
                  <a:lnTo>
                    <a:pt x="767219" y="631405"/>
                  </a:lnTo>
                  <a:lnTo>
                    <a:pt x="802792" y="601484"/>
                  </a:lnTo>
                  <a:lnTo>
                    <a:pt x="839381" y="572706"/>
                  </a:lnTo>
                  <a:lnTo>
                    <a:pt x="876960" y="545109"/>
                  </a:lnTo>
                  <a:lnTo>
                    <a:pt x="915504" y="518718"/>
                  </a:lnTo>
                  <a:lnTo>
                    <a:pt x="954989" y="493560"/>
                  </a:lnTo>
                  <a:lnTo>
                    <a:pt x="995375" y="469671"/>
                  </a:lnTo>
                  <a:lnTo>
                    <a:pt x="1036624" y="447078"/>
                  </a:lnTo>
                  <a:lnTo>
                    <a:pt x="1078725" y="425805"/>
                  </a:lnTo>
                  <a:lnTo>
                    <a:pt x="1121638" y="405892"/>
                  </a:lnTo>
                  <a:lnTo>
                    <a:pt x="1165313" y="387350"/>
                  </a:lnTo>
                  <a:lnTo>
                    <a:pt x="1209763" y="370230"/>
                  </a:lnTo>
                  <a:lnTo>
                    <a:pt x="1254912" y="354545"/>
                  </a:lnTo>
                  <a:lnTo>
                    <a:pt x="1300759" y="340334"/>
                  </a:lnTo>
                  <a:lnTo>
                    <a:pt x="1347266" y="327621"/>
                  </a:lnTo>
                  <a:lnTo>
                    <a:pt x="1394383" y="316445"/>
                  </a:lnTo>
                  <a:lnTo>
                    <a:pt x="1442110" y="306819"/>
                  </a:lnTo>
                  <a:lnTo>
                    <a:pt x="1490408" y="298780"/>
                  </a:lnTo>
                  <a:lnTo>
                    <a:pt x="1539240" y="292354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E9AE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61604" y="3799331"/>
              <a:ext cx="1519555" cy="1568450"/>
            </a:xfrm>
            <a:custGeom>
              <a:avLst/>
              <a:gdLst/>
              <a:ahLst/>
              <a:cxnLst/>
              <a:rect l="l" t="t" r="r" b="b"/>
              <a:pathLst>
                <a:path w="1519554" h="1568450">
                  <a:moveTo>
                    <a:pt x="1519428" y="108204"/>
                  </a:moveTo>
                  <a:lnTo>
                    <a:pt x="961644" y="108204"/>
                  </a:lnTo>
                  <a:lnTo>
                    <a:pt x="1159002" y="298069"/>
                  </a:lnTo>
                  <a:lnTo>
                    <a:pt x="994054" y="451662"/>
                  </a:lnTo>
                  <a:lnTo>
                    <a:pt x="937831" y="401434"/>
                  </a:lnTo>
                  <a:lnTo>
                    <a:pt x="902449" y="372135"/>
                  </a:lnTo>
                  <a:lnTo>
                    <a:pt x="866241" y="343750"/>
                  </a:lnTo>
                  <a:lnTo>
                    <a:pt x="829221" y="316318"/>
                  </a:lnTo>
                  <a:lnTo>
                    <a:pt x="791438" y="289852"/>
                  </a:lnTo>
                  <a:lnTo>
                    <a:pt x="752881" y="264363"/>
                  </a:lnTo>
                  <a:lnTo>
                    <a:pt x="713574" y="239877"/>
                  </a:lnTo>
                  <a:lnTo>
                    <a:pt x="673557" y="216420"/>
                  </a:lnTo>
                  <a:lnTo>
                    <a:pt x="632841" y="193992"/>
                  </a:lnTo>
                  <a:lnTo>
                    <a:pt x="591439" y="172631"/>
                  </a:lnTo>
                  <a:lnTo>
                    <a:pt x="549363" y="152349"/>
                  </a:lnTo>
                  <a:lnTo>
                    <a:pt x="506653" y="133159"/>
                  </a:lnTo>
                  <a:lnTo>
                    <a:pt x="463321" y="115087"/>
                  </a:lnTo>
                  <a:lnTo>
                    <a:pt x="419379" y="98145"/>
                  </a:lnTo>
                  <a:lnTo>
                    <a:pt x="374853" y="82372"/>
                  </a:lnTo>
                  <a:lnTo>
                    <a:pt x="329755" y="67767"/>
                  </a:lnTo>
                  <a:lnTo>
                    <a:pt x="284124" y="54356"/>
                  </a:lnTo>
                  <a:lnTo>
                    <a:pt x="237972" y="42151"/>
                  </a:lnTo>
                  <a:lnTo>
                    <a:pt x="191300" y="31191"/>
                  </a:lnTo>
                  <a:lnTo>
                    <a:pt x="144157" y="21463"/>
                  </a:lnTo>
                  <a:lnTo>
                    <a:pt x="96545" y="13017"/>
                  </a:lnTo>
                  <a:lnTo>
                    <a:pt x="48475" y="5854"/>
                  </a:lnTo>
                  <a:lnTo>
                    <a:pt x="0" y="0"/>
                  </a:lnTo>
                  <a:lnTo>
                    <a:pt x="0" y="292481"/>
                  </a:lnTo>
                  <a:lnTo>
                    <a:pt x="48158" y="299593"/>
                  </a:lnTo>
                  <a:lnTo>
                    <a:pt x="95783" y="308267"/>
                  </a:lnTo>
                  <a:lnTo>
                    <a:pt x="142824" y="318477"/>
                  </a:lnTo>
                  <a:lnTo>
                    <a:pt x="189280" y="330187"/>
                  </a:lnTo>
                  <a:lnTo>
                    <a:pt x="235089" y="343382"/>
                  </a:lnTo>
                  <a:lnTo>
                    <a:pt x="280250" y="358025"/>
                  </a:lnTo>
                  <a:lnTo>
                    <a:pt x="324713" y="374091"/>
                  </a:lnTo>
                  <a:lnTo>
                    <a:pt x="368465" y="391553"/>
                  </a:lnTo>
                  <a:lnTo>
                    <a:pt x="411467" y="410375"/>
                  </a:lnTo>
                  <a:lnTo>
                    <a:pt x="453694" y="430542"/>
                  </a:lnTo>
                  <a:lnTo>
                    <a:pt x="495109" y="452018"/>
                  </a:lnTo>
                  <a:lnTo>
                    <a:pt x="535698" y="474789"/>
                  </a:lnTo>
                  <a:lnTo>
                    <a:pt x="575411" y="498805"/>
                  </a:lnTo>
                  <a:lnTo>
                    <a:pt x="614222" y="524052"/>
                  </a:lnTo>
                  <a:lnTo>
                    <a:pt x="652119" y="550506"/>
                  </a:lnTo>
                  <a:lnTo>
                    <a:pt x="689063" y="578116"/>
                  </a:lnTo>
                  <a:lnTo>
                    <a:pt x="725017" y="606882"/>
                  </a:lnTo>
                  <a:lnTo>
                    <a:pt x="759968" y="636765"/>
                  </a:lnTo>
                  <a:lnTo>
                    <a:pt x="793864" y="667740"/>
                  </a:lnTo>
                  <a:lnTo>
                    <a:pt x="826693" y="699770"/>
                  </a:lnTo>
                  <a:lnTo>
                    <a:pt x="858431" y="732840"/>
                  </a:lnTo>
                  <a:lnTo>
                    <a:pt x="889025" y="766902"/>
                  </a:lnTo>
                  <a:lnTo>
                    <a:pt x="918464" y="801954"/>
                  </a:lnTo>
                  <a:lnTo>
                    <a:pt x="946708" y="837946"/>
                  </a:lnTo>
                  <a:lnTo>
                    <a:pt x="973734" y="874864"/>
                  </a:lnTo>
                  <a:lnTo>
                    <a:pt x="999515" y="912685"/>
                  </a:lnTo>
                  <a:lnTo>
                    <a:pt x="1024026" y="951357"/>
                  </a:lnTo>
                  <a:lnTo>
                    <a:pt x="1047216" y="990879"/>
                  </a:lnTo>
                  <a:lnTo>
                    <a:pt x="1069073" y="1031201"/>
                  </a:lnTo>
                  <a:lnTo>
                    <a:pt x="1089571" y="1072311"/>
                  </a:lnTo>
                  <a:lnTo>
                    <a:pt x="1108671" y="1114183"/>
                  </a:lnTo>
                  <a:lnTo>
                    <a:pt x="1126337" y="1156766"/>
                  </a:lnTo>
                  <a:lnTo>
                    <a:pt x="1142555" y="1200061"/>
                  </a:lnTo>
                  <a:lnTo>
                    <a:pt x="1157287" y="1244015"/>
                  </a:lnTo>
                  <a:lnTo>
                    <a:pt x="1170508" y="1288630"/>
                  </a:lnTo>
                  <a:lnTo>
                    <a:pt x="1182179" y="1333842"/>
                  </a:lnTo>
                  <a:lnTo>
                    <a:pt x="1192288" y="1379651"/>
                  </a:lnTo>
                  <a:lnTo>
                    <a:pt x="1200797" y="1426019"/>
                  </a:lnTo>
                  <a:lnTo>
                    <a:pt x="1207668" y="1472920"/>
                  </a:lnTo>
                  <a:lnTo>
                    <a:pt x="1212875" y="1520317"/>
                  </a:lnTo>
                  <a:lnTo>
                    <a:pt x="1216406" y="1568196"/>
                  </a:lnTo>
                  <a:lnTo>
                    <a:pt x="1517904" y="1568196"/>
                  </a:lnTo>
                  <a:lnTo>
                    <a:pt x="1514932" y="1520355"/>
                  </a:lnTo>
                  <a:lnTo>
                    <a:pt x="1510563" y="1472882"/>
                  </a:lnTo>
                  <a:lnTo>
                    <a:pt x="1504835" y="1425790"/>
                  </a:lnTo>
                  <a:lnTo>
                    <a:pt x="1497736" y="1379118"/>
                  </a:lnTo>
                  <a:lnTo>
                    <a:pt x="1489316" y="1332865"/>
                  </a:lnTo>
                  <a:lnTo>
                    <a:pt x="1479562" y="1287068"/>
                  </a:lnTo>
                  <a:lnTo>
                    <a:pt x="1468526" y="1241742"/>
                  </a:lnTo>
                  <a:lnTo>
                    <a:pt x="1456220" y="1196898"/>
                  </a:lnTo>
                  <a:lnTo>
                    <a:pt x="1442643" y="1152563"/>
                  </a:lnTo>
                  <a:lnTo>
                    <a:pt x="1427835" y="1108748"/>
                  </a:lnTo>
                  <a:lnTo>
                    <a:pt x="1411808" y="1065479"/>
                  </a:lnTo>
                  <a:lnTo>
                    <a:pt x="1394587" y="1022781"/>
                  </a:lnTo>
                  <a:lnTo>
                    <a:pt x="1376184" y="980655"/>
                  </a:lnTo>
                  <a:lnTo>
                    <a:pt x="1356626" y="939126"/>
                  </a:lnTo>
                  <a:lnTo>
                    <a:pt x="1335938" y="898232"/>
                  </a:lnTo>
                  <a:lnTo>
                    <a:pt x="1314132" y="857973"/>
                  </a:lnTo>
                  <a:lnTo>
                    <a:pt x="1291221" y="818362"/>
                  </a:lnTo>
                  <a:lnTo>
                    <a:pt x="1267231" y="779437"/>
                  </a:lnTo>
                  <a:lnTo>
                    <a:pt x="1242187" y="741210"/>
                  </a:lnTo>
                  <a:lnTo>
                    <a:pt x="1216101" y="703694"/>
                  </a:lnTo>
                  <a:lnTo>
                    <a:pt x="1188986" y="666915"/>
                  </a:lnTo>
                  <a:lnTo>
                    <a:pt x="1160881" y="630897"/>
                  </a:lnTo>
                  <a:lnTo>
                    <a:pt x="1151585" y="619645"/>
                  </a:lnTo>
                  <a:lnTo>
                    <a:pt x="1323975" y="460121"/>
                  </a:lnTo>
                  <a:lnTo>
                    <a:pt x="1519428" y="650113"/>
                  </a:lnTo>
                  <a:lnTo>
                    <a:pt x="1519428" y="108204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61604" y="5687567"/>
              <a:ext cx="1521460" cy="1373505"/>
            </a:xfrm>
            <a:custGeom>
              <a:avLst/>
              <a:gdLst/>
              <a:ahLst/>
              <a:cxnLst/>
              <a:rect l="l" t="t" r="r" b="b"/>
              <a:pathLst>
                <a:path w="1521459" h="1373504">
                  <a:moveTo>
                    <a:pt x="1520952" y="832993"/>
                  </a:moveTo>
                  <a:lnTo>
                    <a:pt x="1321689" y="1025779"/>
                  </a:lnTo>
                  <a:lnTo>
                    <a:pt x="1101902" y="802259"/>
                  </a:lnTo>
                  <a:lnTo>
                    <a:pt x="1112304" y="790676"/>
                  </a:lnTo>
                  <a:lnTo>
                    <a:pt x="1142377" y="755294"/>
                  </a:lnTo>
                  <a:lnTo>
                    <a:pt x="1171460" y="719099"/>
                  </a:lnTo>
                  <a:lnTo>
                    <a:pt x="1199527" y="682129"/>
                  </a:lnTo>
                  <a:lnTo>
                    <a:pt x="1226566" y="644385"/>
                  </a:lnTo>
                  <a:lnTo>
                    <a:pt x="1252537" y="605891"/>
                  </a:lnTo>
                  <a:lnTo>
                    <a:pt x="1277429" y="566674"/>
                  </a:lnTo>
                  <a:lnTo>
                    <a:pt x="1301229" y="526745"/>
                  </a:lnTo>
                  <a:lnTo>
                    <a:pt x="1323911" y="486143"/>
                  </a:lnTo>
                  <a:lnTo>
                    <a:pt x="1345450" y="444868"/>
                  </a:lnTo>
                  <a:lnTo>
                    <a:pt x="1365821" y="402945"/>
                  </a:lnTo>
                  <a:lnTo>
                    <a:pt x="1385011" y="360400"/>
                  </a:lnTo>
                  <a:lnTo>
                    <a:pt x="1403007" y="317246"/>
                  </a:lnTo>
                  <a:lnTo>
                    <a:pt x="1419771" y="273519"/>
                  </a:lnTo>
                  <a:lnTo>
                    <a:pt x="1435290" y="229222"/>
                  </a:lnTo>
                  <a:lnTo>
                    <a:pt x="1449552" y="184378"/>
                  </a:lnTo>
                  <a:lnTo>
                    <a:pt x="1462519" y="139014"/>
                  </a:lnTo>
                  <a:lnTo>
                    <a:pt x="1474190" y="93154"/>
                  </a:lnTo>
                  <a:lnTo>
                    <a:pt x="1484528" y="46812"/>
                  </a:lnTo>
                  <a:lnTo>
                    <a:pt x="1493520" y="0"/>
                  </a:lnTo>
                  <a:lnTo>
                    <a:pt x="1188339" y="0"/>
                  </a:lnTo>
                  <a:lnTo>
                    <a:pt x="1177569" y="46545"/>
                  </a:lnTo>
                  <a:lnTo>
                    <a:pt x="1165186" y="92468"/>
                  </a:lnTo>
                  <a:lnTo>
                    <a:pt x="1151204" y="137744"/>
                  </a:lnTo>
                  <a:lnTo>
                    <a:pt x="1135672" y="182346"/>
                  </a:lnTo>
                  <a:lnTo>
                    <a:pt x="1118590" y="226250"/>
                  </a:lnTo>
                  <a:lnTo>
                    <a:pt x="1100023" y="269417"/>
                  </a:lnTo>
                  <a:lnTo>
                    <a:pt x="1079982" y="311823"/>
                  </a:lnTo>
                  <a:lnTo>
                    <a:pt x="1058506" y="353428"/>
                  </a:lnTo>
                  <a:lnTo>
                    <a:pt x="1035621" y="394208"/>
                  </a:lnTo>
                  <a:lnTo>
                    <a:pt x="1011364" y="434136"/>
                  </a:lnTo>
                  <a:lnTo>
                    <a:pt x="985761" y="473176"/>
                  </a:lnTo>
                  <a:lnTo>
                    <a:pt x="958850" y="511302"/>
                  </a:lnTo>
                  <a:lnTo>
                    <a:pt x="930643" y="548487"/>
                  </a:lnTo>
                  <a:lnTo>
                    <a:pt x="901192" y="584682"/>
                  </a:lnTo>
                  <a:lnTo>
                    <a:pt x="870534" y="619887"/>
                  </a:lnTo>
                  <a:lnTo>
                    <a:pt x="838669" y="654037"/>
                  </a:lnTo>
                  <a:lnTo>
                    <a:pt x="805662" y="687133"/>
                  </a:lnTo>
                  <a:lnTo>
                    <a:pt x="771525" y="719124"/>
                  </a:lnTo>
                  <a:lnTo>
                    <a:pt x="736282" y="749998"/>
                  </a:lnTo>
                  <a:lnTo>
                    <a:pt x="699985" y="779703"/>
                  </a:lnTo>
                  <a:lnTo>
                    <a:pt x="662660" y="808215"/>
                  </a:lnTo>
                  <a:lnTo>
                    <a:pt x="624319" y="835520"/>
                  </a:lnTo>
                  <a:lnTo>
                    <a:pt x="585025" y="861568"/>
                  </a:lnTo>
                  <a:lnTo>
                    <a:pt x="544779" y="886345"/>
                  </a:lnTo>
                  <a:lnTo>
                    <a:pt x="503631" y="909802"/>
                  </a:lnTo>
                  <a:lnTo>
                    <a:pt x="461606" y="931926"/>
                  </a:lnTo>
                  <a:lnTo>
                    <a:pt x="418731" y="952677"/>
                  </a:lnTo>
                  <a:lnTo>
                    <a:pt x="375056" y="972032"/>
                  </a:lnTo>
                  <a:lnTo>
                    <a:pt x="330581" y="989952"/>
                  </a:lnTo>
                  <a:lnTo>
                    <a:pt x="285356" y="1006411"/>
                  </a:lnTo>
                  <a:lnTo>
                    <a:pt x="239420" y="1021372"/>
                  </a:lnTo>
                  <a:lnTo>
                    <a:pt x="192786" y="1034821"/>
                  </a:lnTo>
                  <a:lnTo>
                    <a:pt x="145503" y="1046708"/>
                  </a:lnTo>
                  <a:lnTo>
                    <a:pt x="97586" y="1057021"/>
                  </a:lnTo>
                  <a:lnTo>
                    <a:pt x="49072" y="1065720"/>
                  </a:lnTo>
                  <a:lnTo>
                    <a:pt x="0" y="1072769"/>
                  </a:lnTo>
                  <a:lnTo>
                    <a:pt x="0" y="1365504"/>
                  </a:lnTo>
                  <a:lnTo>
                    <a:pt x="49085" y="1359700"/>
                  </a:lnTo>
                  <a:lnTo>
                    <a:pt x="97739" y="1352524"/>
                  </a:lnTo>
                  <a:lnTo>
                    <a:pt x="145935" y="1344002"/>
                  </a:lnTo>
                  <a:lnTo>
                    <a:pt x="193662" y="1334173"/>
                  </a:lnTo>
                  <a:lnTo>
                    <a:pt x="240893" y="1323035"/>
                  </a:lnTo>
                  <a:lnTo>
                    <a:pt x="287604" y="1310614"/>
                  </a:lnTo>
                  <a:lnTo>
                    <a:pt x="333768" y="1296949"/>
                  </a:lnTo>
                  <a:lnTo>
                    <a:pt x="379387" y="1282039"/>
                  </a:lnTo>
                  <a:lnTo>
                    <a:pt x="424421" y="1265910"/>
                  </a:lnTo>
                  <a:lnTo>
                    <a:pt x="468858" y="1248575"/>
                  </a:lnTo>
                  <a:lnTo>
                    <a:pt x="512673" y="1230071"/>
                  </a:lnTo>
                  <a:lnTo>
                    <a:pt x="555840" y="1210424"/>
                  </a:lnTo>
                  <a:lnTo>
                    <a:pt x="598360" y="1189621"/>
                  </a:lnTo>
                  <a:lnTo>
                    <a:pt x="640181" y="1167714"/>
                  </a:lnTo>
                  <a:lnTo>
                    <a:pt x="681304" y="1144701"/>
                  </a:lnTo>
                  <a:lnTo>
                    <a:pt x="721702" y="1120622"/>
                  </a:lnTo>
                  <a:lnTo>
                    <a:pt x="761352" y="1095489"/>
                  </a:lnTo>
                  <a:lnTo>
                    <a:pt x="800239" y="1069327"/>
                  </a:lnTo>
                  <a:lnTo>
                    <a:pt x="838339" y="1042136"/>
                  </a:lnTo>
                  <a:lnTo>
                    <a:pt x="875626" y="1013968"/>
                  </a:lnTo>
                  <a:lnTo>
                    <a:pt x="912088" y="984821"/>
                  </a:lnTo>
                  <a:lnTo>
                    <a:pt x="936828" y="963917"/>
                  </a:lnTo>
                  <a:lnTo>
                    <a:pt x="1156589" y="1185545"/>
                  </a:lnTo>
                  <a:lnTo>
                    <a:pt x="962660" y="1373124"/>
                  </a:lnTo>
                  <a:lnTo>
                    <a:pt x="1520952" y="1373124"/>
                  </a:lnTo>
                  <a:lnTo>
                    <a:pt x="1520952" y="832993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76416" y="5687567"/>
              <a:ext cx="1537970" cy="1381125"/>
            </a:xfrm>
            <a:custGeom>
              <a:avLst/>
              <a:gdLst/>
              <a:ahLst/>
              <a:cxnLst/>
              <a:rect l="l" t="t" r="r" b="b"/>
              <a:pathLst>
                <a:path w="1537970" h="1381125">
                  <a:moveTo>
                    <a:pt x="1537716" y="1076325"/>
                  </a:moveTo>
                  <a:lnTo>
                    <a:pt x="1487779" y="1069746"/>
                  </a:lnTo>
                  <a:lnTo>
                    <a:pt x="1438402" y="1061478"/>
                  </a:lnTo>
                  <a:lnTo>
                    <a:pt x="1389634" y="1051560"/>
                  </a:lnTo>
                  <a:lnTo>
                    <a:pt x="1341488" y="1040015"/>
                  </a:lnTo>
                  <a:lnTo>
                    <a:pt x="1294015" y="1026871"/>
                  </a:lnTo>
                  <a:lnTo>
                    <a:pt x="1247228" y="1012164"/>
                  </a:lnTo>
                  <a:lnTo>
                    <a:pt x="1201166" y="995934"/>
                  </a:lnTo>
                  <a:lnTo>
                    <a:pt x="1155865" y="978204"/>
                  </a:lnTo>
                  <a:lnTo>
                    <a:pt x="1111364" y="959002"/>
                  </a:lnTo>
                  <a:lnTo>
                    <a:pt x="1067676" y="938364"/>
                  </a:lnTo>
                  <a:lnTo>
                    <a:pt x="1024851" y="916317"/>
                  </a:lnTo>
                  <a:lnTo>
                    <a:pt x="982903" y="892898"/>
                  </a:lnTo>
                  <a:lnTo>
                    <a:pt x="941882" y="868133"/>
                  </a:lnTo>
                  <a:lnTo>
                    <a:pt x="901814" y="842073"/>
                  </a:lnTo>
                  <a:lnTo>
                    <a:pt x="862736" y="814717"/>
                  </a:lnTo>
                  <a:lnTo>
                    <a:pt x="824674" y="786117"/>
                  </a:lnTo>
                  <a:lnTo>
                    <a:pt x="787654" y="756297"/>
                  </a:lnTo>
                  <a:lnTo>
                    <a:pt x="751725" y="725284"/>
                  </a:lnTo>
                  <a:lnTo>
                    <a:pt x="716902" y="693127"/>
                  </a:lnTo>
                  <a:lnTo>
                    <a:pt x="683221" y="659841"/>
                  </a:lnTo>
                  <a:lnTo>
                    <a:pt x="650735" y="625462"/>
                  </a:lnTo>
                  <a:lnTo>
                    <a:pt x="619442" y="590029"/>
                  </a:lnTo>
                  <a:lnTo>
                    <a:pt x="589407" y="553554"/>
                  </a:lnTo>
                  <a:lnTo>
                    <a:pt x="560641" y="516089"/>
                  </a:lnTo>
                  <a:lnTo>
                    <a:pt x="533184" y="477659"/>
                  </a:lnTo>
                  <a:lnTo>
                    <a:pt x="507060" y="438289"/>
                  </a:lnTo>
                  <a:lnTo>
                    <a:pt x="482307" y="398018"/>
                  </a:lnTo>
                  <a:lnTo>
                    <a:pt x="458965" y="356870"/>
                  </a:lnTo>
                  <a:lnTo>
                    <a:pt x="437057" y="314883"/>
                  </a:lnTo>
                  <a:lnTo>
                    <a:pt x="416623" y="272072"/>
                  </a:lnTo>
                  <a:lnTo>
                    <a:pt x="397687" y="228498"/>
                  </a:lnTo>
                  <a:lnTo>
                    <a:pt x="380276" y="184175"/>
                  </a:lnTo>
                  <a:lnTo>
                    <a:pt x="364439" y="139128"/>
                  </a:lnTo>
                  <a:lnTo>
                    <a:pt x="350202" y="93395"/>
                  </a:lnTo>
                  <a:lnTo>
                    <a:pt x="337591" y="47015"/>
                  </a:lnTo>
                  <a:lnTo>
                    <a:pt x="326644" y="0"/>
                  </a:lnTo>
                  <a:lnTo>
                    <a:pt x="21336" y="0"/>
                  </a:lnTo>
                  <a:lnTo>
                    <a:pt x="30327" y="47294"/>
                  </a:lnTo>
                  <a:lnTo>
                    <a:pt x="40716" y="94119"/>
                  </a:lnTo>
                  <a:lnTo>
                    <a:pt x="52451" y="140436"/>
                  </a:lnTo>
                  <a:lnTo>
                    <a:pt x="65519" y="186232"/>
                  </a:lnTo>
                  <a:lnTo>
                    <a:pt x="79908" y="231495"/>
                  </a:lnTo>
                  <a:lnTo>
                    <a:pt x="95580" y="276186"/>
                  </a:lnTo>
                  <a:lnTo>
                    <a:pt x="112534" y="320306"/>
                  </a:lnTo>
                  <a:lnTo>
                    <a:pt x="130733" y="363816"/>
                  </a:lnTo>
                  <a:lnTo>
                    <a:pt x="150152" y="406717"/>
                  </a:lnTo>
                  <a:lnTo>
                    <a:pt x="170789" y="448970"/>
                  </a:lnTo>
                  <a:lnTo>
                    <a:pt x="192608" y="490550"/>
                  </a:lnTo>
                  <a:lnTo>
                    <a:pt x="215595" y="531456"/>
                  </a:lnTo>
                  <a:lnTo>
                    <a:pt x="239712" y="571652"/>
                  </a:lnTo>
                  <a:lnTo>
                    <a:pt x="264960" y="611124"/>
                  </a:lnTo>
                  <a:lnTo>
                    <a:pt x="291312" y="649846"/>
                  </a:lnTo>
                  <a:lnTo>
                    <a:pt x="318731" y="687793"/>
                  </a:lnTo>
                  <a:lnTo>
                    <a:pt x="347218" y="724966"/>
                  </a:lnTo>
                  <a:lnTo>
                    <a:pt x="376745" y="761326"/>
                  </a:lnTo>
                  <a:lnTo>
                    <a:pt x="407276" y="796848"/>
                  </a:lnTo>
                  <a:lnTo>
                    <a:pt x="424167" y="815441"/>
                  </a:lnTo>
                  <a:lnTo>
                    <a:pt x="193675" y="1027176"/>
                  </a:lnTo>
                  <a:lnTo>
                    <a:pt x="0" y="839089"/>
                  </a:lnTo>
                  <a:lnTo>
                    <a:pt x="0" y="1380744"/>
                  </a:lnTo>
                  <a:lnTo>
                    <a:pt x="557784" y="1380744"/>
                  </a:lnTo>
                  <a:lnTo>
                    <a:pt x="360426" y="1187450"/>
                  </a:lnTo>
                  <a:lnTo>
                    <a:pt x="590613" y="974801"/>
                  </a:lnTo>
                  <a:lnTo>
                    <a:pt x="647674" y="1020597"/>
                  </a:lnTo>
                  <a:lnTo>
                    <a:pt x="685571" y="1048753"/>
                  </a:lnTo>
                  <a:lnTo>
                    <a:pt x="724281" y="1075880"/>
                  </a:lnTo>
                  <a:lnTo>
                    <a:pt x="763803" y="1101979"/>
                  </a:lnTo>
                  <a:lnTo>
                    <a:pt x="804100" y="1127023"/>
                  </a:lnTo>
                  <a:lnTo>
                    <a:pt x="845159" y="1150988"/>
                  </a:lnTo>
                  <a:lnTo>
                    <a:pt x="886955" y="1173848"/>
                  </a:lnTo>
                  <a:lnTo>
                    <a:pt x="929474" y="1195590"/>
                  </a:lnTo>
                  <a:lnTo>
                    <a:pt x="972680" y="1216202"/>
                  </a:lnTo>
                  <a:lnTo>
                    <a:pt x="1016571" y="1235646"/>
                  </a:lnTo>
                  <a:lnTo>
                    <a:pt x="1061097" y="1253909"/>
                  </a:lnTo>
                  <a:lnTo>
                    <a:pt x="1106271" y="1270977"/>
                  </a:lnTo>
                  <a:lnTo>
                    <a:pt x="1152055" y="1286814"/>
                  </a:lnTo>
                  <a:lnTo>
                    <a:pt x="1198422" y="1301407"/>
                  </a:lnTo>
                  <a:lnTo>
                    <a:pt x="1245362" y="1314742"/>
                  </a:lnTo>
                  <a:lnTo>
                    <a:pt x="1292834" y="1326794"/>
                  </a:lnTo>
                  <a:lnTo>
                    <a:pt x="1340853" y="1337525"/>
                  </a:lnTo>
                  <a:lnTo>
                    <a:pt x="1389354" y="1346949"/>
                  </a:lnTo>
                  <a:lnTo>
                    <a:pt x="1438351" y="1355013"/>
                  </a:lnTo>
                  <a:lnTo>
                    <a:pt x="1487817" y="1361719"/>
                  </a:lnTo>
                  <a:lnTo>
                    <a:pt x="1537716" y="1367028"/>
                  </a:lnTo>
                  <a:lnTo>
                    <a:pt x="1537716" y="1076325"/>
                  </a:lnTo>
                  <a:close/>
                </a:path>
              </a:pathLst>
            </a:custGeom>
            <a:solidFill>
              <a:srgbClr val="4279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1419" y="4911852"/>
              <a:ext cx="1072896" cy="10713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216401" y="3916807"/>
            <a:ext cx="26384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Loc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Sto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ag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(RAI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06355" y="3916807"/>
            <a:ext cx="36639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Area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Network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(SAN)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06355" y="6803897"/>
            <a:ext cx="12534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Databa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1039" y="6803897"/>
            <a:ext cx="26390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Vir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ual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Mach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ne(VM)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6420" y="306451"/>
            <a:ext cx="75012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E3E3E"/>
                </a:solidFill>
                <a:latin typeface="Arial"/>
                <a:cs typeface="Arial"/>
              </a:rPr>
              <a:t>Geographical</a:t>
            </a:r>
            <a:r>
              <a:rPr dirty="0" spc="-5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Redundancy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0">
                <a:solidFill>
                  <a:srgbClr val="3E3E3E"/>
                </a:solidFill>
                <a:latin typeface="Arial"/>
                <a:cs typeface="Arial"/>
              </a:rPr>
              <a:t>Replication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3135" y="760476"/>
            <a:ext cx="10402823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82846" y="1569847"/>
            <a:ext cx="72161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techniques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replication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8661" y="6389370"/>
            <a:ext cx="11893550" cy="1851660"/>
          </a:xfrm>
          <a:custGeom>
            <a:avLst/>
            <a:gdLst/>
            <a:ahLst/>
            <a:cxnLst/>
            <a:rect l="l" t="t" r="r" b="b"/>
            <a:pathLst>
              <a:path w="11893550" h="1851659">
                <a:moveTo>
                  <a:pt x="0" y="308609"/>
                </a:moveTo>
                <a:lnTo>
                  <a:pt x="3346" y="263007"/>
                </a:lnTo>
                <a:lnTo>
                  <a:pt x="13066" y="219481"/>
                </a:lnTo>
                <a:lnTo>
                  <a:pt x="28684" y="178510"/>
                </a:lnTo>
                <a:lnTo>
                  <a:pt x="49720" y="140571"/>
                </a:lnTo>
                <a:lnTo>
                  <a:pt x="75699" y="106141"/>
                </a:lnTo>
                <a:lnTo>
                  <a:pt x="106141" y="75699"/>
                </a:lnTo>
                <a:lnTo>
                  <a:pt x="140571" y="49720"/>
                </a:lnTo>
                <a:lnTo>
                  <a:pt x="178510" y="28684"/>
                </a:lnTo>
                <a:lnTo>
                  <a:pt x="219481" y="13066"/>
                </a:lnTo>
                <a:lnTo>
                  <a:pt x="263007" y="3346"/>
                </a:lnTo>
                <a:lnTo>
                  <a:pt x="308610" y="0"/>
                </a:lnTo>
                <a:lnTo>
                  <a:pt x="11584686" y="0"/>
                </a:lnTo>
                <a:lnTo>
                  <a:pt x="11630288" y="3346"/>
                </a:lnTo>
                <a:lnTo>
                  <a:pt x="11673814" y="13066"/>
                </a:lnTo>
                <a:lnTo>
                  <a:pt x="11714785" y="28684"/>
                </a:lnTo>
                <a:lnTo>
                  <a:pt x="11752724" y="49720"/>
                </a:lnTo>
                <a:lnTo>
                  <a:pt x="11787154" y="75699"/>
                </a:lnTo>
                <a:lnTo>
                  <a:pt x="11817596" y="106141"/>
                </a:lnTo>
                <a:lnTo>
                  <a:pt x="11843575" y="140571"/>
                </a:lnTo>
                <a:lnTo>
                  <a:pt x="11864611" y="178510"/>
                </a:lnTo>
                <a:lnTo>
                  <a:pt x="11880229" y="219481"/>
                </a:lnTo>
                <a:lnTo>
                  <a:pt x="11889949" y="263007"/>
                </a:lnTo>
                <a:lnTo>
                  <a:pt x="11893296" y="308609"/>
                </a:lnTo>
                <a:lnTo>
                  <a:pt x="11893296" y="1543049"/>
                </a:lnTo>
                <a:lnTo>
                  <a:pt x="11889949" y="1588655"/>
                </a:lnTo>
                <a:lnTo>
                  <a:pt x="11880229" y="1632182"/>
                </a:lnTo>
                <a:lnTo>
                  <a:pt x="11864611" y="1673154"/>
                </a:lnTo>
                <a:lnTo>
                  <a:pt x="11843575" y="1711094"/>
                </a:lnTo>
                <a:lnTo>
                  <a:pt x="11817596" y="1745523"/>
                </a:lnTo>
                <a:lnTo>
                  <a:pt x="11787154" y="1775965"/>
                </a:lnTo>
                <a:lnTo>
                  <a:pt x="11752724" y="1801942"/>
                </a:lnTo>
                <a:lnTo>
                  <a:pt x="11714785" y="1822977"/>
                </a:lnTo>
                <a:lnTo>
                  <a:pt x="11673814" y="1838594"/>
                </a:lnTo>
                <a:lnTo>
                  <a:pt x="11630288" y="1848314"/>
                </a:lnTo>
                <a:lnTo>
                  <a:pt x="11584686" y="1851659"/>
                </a:lnTo>
                <a:lnTo>
                  <a:pt x="308610" y="1851659"/>
                </a:lnTo>
                <a:lnTo>
                  <a:pt x="263007" y="1848314"/>
                </a:lnTo>
                <a:lnTo>
                  <a:pt x="219481" y="1838594"/>
                </a:lnTo>
                <a:lnTo>
                  <a:pt x="178510" y="1822977"/>
                </a:lnTo>
                <a:lnTo>
                  <a:pt x="140571" y="1801942"/>
                </a:lnTo>
                <a:lnTo>
                  <a:pt x="106141" y="1775965"/>
                </a:lnTo>
                <a:lnTo>
                  <a:pt x="75699" y="1745523"/>
                </a:lnTo>
                <a:lnTo>
                  <a:pt x="49720" y="1711094"/>
                </a:lnTo>
                <a:lnTo>
                  <a:pt x="28684" y="1673154"/>
                </a:lnTo>
                <a:lnTo>
                  <a:pt x="13066" y="1632182"/>
                </a:lnTo>
                <a:lnTo>
                  <a:pt x="3346" y="1588655"/>
                </a:lnTo>
                <a:lnTo>
                  <a:pt x="0" y="1543049"/>
                </a:lnTo>
                <a:lnTo>
                  <a:pt x="0" y="308609"/>
                </a:lnTo>
                <a:close/>
              </a:path>
            </a:pathLst>
          </a:custGeom>
          <a:ln w="28575">
            <a:solidFill>
              <a:srgbClr val="007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67736" y="7311008"/>
            <a:ext cx="107848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replicating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hot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warm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sites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physically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distant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another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73095" y="5809488"/>
            <a:ext cx="6452870" cy="855344"/>
          </a:xfrm>
          <a:custGeom>
            <a:avLst/>
            <a:gdLst/>
            <a:ahLst/>
            <a:cxnLst/>
            <a:rect l="l" t="t" r="r" b="b"/>
            <a:pathLst>
              <a:path w="6452870" h="855345">
                <a:moveTo>
                  <a:pt x="6310122" y="0"/>
                </a:moveTo>
                <a:lnTo>
                  <a:pt x="142494" y="0"/>
                </a:lnTo>
                <a:lnTo>
                  <a:pt x="97438" y="7260"/>
                </a:lnTo>
                <a:lnTo>
                  <a:pt x="58320" y="27480"/>
                </a:lnTo>
                <a:lnTo>
                  <a:pt x="27480" y="58320"/>
                </a:lnTo>
                <a:lnTo>
                  <a:pt x="7260" y="97438"/>
                </a:lnTo>
                <a:lnTo>
                  <a:pt x="0" y="142494"/>
                </a:lnTo>
                <a:lnTo>
                  <a:pt x="0" y="712469"/>
                </a:lnTo>
                <a:lnTo>
                  <a:pt x="7260" y="757525"/>
                </a:lnTo>
                <a:lnTo>
                  <a:pt x="27480" y="796643"/>
                </a:lnTo>
                <a:lnTo>
                  <a:pt x="58320" y="827483"/>
                </a:lnTo>
                <a:lnTo>
                  <a:pt x="97438" y="847703"/>
                </a:lnTo>
                <a:lnTo>
                  <a:pt x="142494" y="854963"/>
                </a:lnTo>
                <a:lnTo>
                  <a:pt x="6310122" y="854963"/>
                </a:lnTo>
                <a:lnTo>
                  <a:pt x="6355177" y="847703"/>
                </a:lnTo>
                <a:lnTo>
                  <a:pt x="6394295" y="827483"/>
                </a:lnTo>
                <a:lnTo>
                  <a:pt x="6425135" y="796643"/>
                </a:lnTo>
                <a:lnTo>
                  <a:pt x="6445355" y="757525"/>
                </a:lnTo>
                <a:lnTo>
                  <a:pt x="6452615" y="712469"/>
                </a:lnTo>
                <a:lnTo>
                  <a:pt x="6452615" y="142494"/>
                </a:lnTo>
                <a:lnTo>
                  <a:pt x="6445355" y="97438"/>
                </a:lnTo>
                <a:lnTo>
                  <a:pt x="6425135" y="58320"/>
                </a:lnTo>
                <a:lnTo>
                  <a:pt x="6394295" y="27480"/>
                </a:lnTo>
                <a:lnTo>
                  <a:pt x="6355177" y="7260"/>
                </a:lnTo>
                <a:lnTo>
                  <a:pt x="6310122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98085" y="6041516"/>
            <a:ext cx="28016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Ge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graphic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spersal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71890" y="2278379"/>
            <a:ext cx="11920855" cy="3165475"/>
            <a:chOff x="2171890" y="2278379"/>
            <a:chExt cx="11920855" cy="3165475"/>
          </a:xfrm>
        </p:grpSpPr>
        <p:sp>
          <p:nvSpPr>
            <p:cNvPr id="10" name="object 10"/>
            <p:cNvSpPr/>
            <p:nvPr/>
          </p:nvSpPr>
          <p:spPr>
            <a:xfrm>
              <a:off x="2186177" y="2887217"/>
              <a:ext cx="11892280" cy="2542540"/>
            </a:xfrm>
            <a:custGeom>
              <a:avLst/>
              <a:gdLst/>
              <a:ahLst/>
              <a:cxnLst/>
              <a:rect l="l" t="t" r="r" b="b"/>
              <a:pathLst>
                <a:path w="11892280" h="2542540">
                  <a:moveTo>
                    <a:pt x="0" y="423672"/>
                  </a:moveTo>
                  <a:lnTo>
                    <a:pt x="2851" y="374272"/>
                  </a:lnTo>
                  <a:lnTo>
                    <a:pt x="11192" y="326544"/>
                  </a:lnTo>
                  <a:lnTo>
                    <a:pt x="24705" y="280806"/>
                  </a:lnTo>
                  <a:lnTo>
                    <a:pt x="43071" y="237375"/>
                  </a:lnTo>
                  <a:lnTo>
                    <a:pt x="65973" y="196570"/>
                  </a:lnTo>
                  <a:lnTo>
                    <a:pt x="93092" y="158709"/>
                  </a:lnTo>
                  <a:lnTo>
                    <a:pt x="124110" y="124110"/>
                  </a:lnTo>
                  <a:lnTo>
                    <a:pt x="158709" y="93092"/>
                  </a:lnTo>
                  <a:lnTo>
                    <a:pt x="196570" y="65973"/>
                  </a:lnTo>
                  <a:lnTo>
                    <a:pt x="237375" y="43071"/>
                  </a:lnTo>
                  <a:lnTo>
                    <a:pt x="280806" y="24705"/>
                  </a:lnTo>
                  <a:lnTo>
                    <a:pt x="326544" y="11192"/>
                  </a:lnTo>
                  <a:lnTo>
                    <a:pt x="374272" y="2851"/>
                  </a:lnTo>
                  <a:lnTo>
                    <a:pt x="423672" y="0"/>
                  </a:lnTo>
                  <a:lnTo>
                    <a:pt x="11468100" y="0"/>
                  </a:lnTo>
                  <a:lnTo>
                    <a:pt x="11517499" y="2851"/>
                  </a:lnTo>
                  <a:lnTo>
                    <a:pt x="11565227" y="11192"/>
                  </a:lnTo>
                  <a:lnTo>
                    <a:pt x="11610965" y="24705"/>
                  </a:lnTo>
                  <a:lnTo>
                    <a:pt x="11654396" y="43071"/>
                  </a:lnTo>
                  <a:lnTo>
                    <a:pt x="11695201" y="65973"/>
                  </a:lnTo>
                  <a:lnTo>
                    <a:pt x="11733062" y="93092"/>
                  </a:lnTo>
                  <a:lnTo>
                    <a:pt x="11767661" y="124110"/>
                  </a:lnTo>
                  <a:lnTo>
                    <a:pt x="11798679" y="158709"/>
                  </a:lnTo>
                  <a:lnTo>
                    <a:pt x="11825798" y="196570"/>
                  </a:lnTo>
                  <a:lnTo>
                    <a:pt x="11848700" y="237375"/>
                  </a:lnTo>
                  <a:lnTo>
                    <a:pt x="11867066" y="280806"/>
                  </a:lnTo>
                  <a:lnTo>
                    <a:pt x="11880579" y="326544"/>
                  </a:lnTo>
                  <a:lnTo>
                    <a:pt x="11888920" y="374272"/>
                  </a:lnTo>
                  <a:lnTo>
                    <a:pt x="11891772" y="423672"/>
                  </a:lnTo>
                  <a:lnTo>
                    <a:pt x="11891772" y="2118360"/>
                  </a:lnTo>
                  <a:lnTo>
                    <a:pt x="11888920" y="2167759"/>
                  </a:lnTo>
                  <a:lnTo>
                    <a:pt x="11880579" y="2215487"/>
                  </a:lnTo>
                  <a:lnTo>
                    <a:pt x="11867066" y="2261225"/>
                  </a:lnTo>
                  <a:lnTo>
                    <a:pt x="11848700" y="2304656"/>
                  </a:lnTo>
                  <a:lnTo>
                    <a:pt x="11825798" y="2345461"/>
                  </a:lnTo>
                  <a:lnTo>
                    <a:pt x="11798679" y="2383322"/>
                  </a:lnTo>
                  <a:lnTo>
                    <a:pt x="11767661" y="2417921"/>
                  </a:lnTo>
                  <a:lnTo>
                    <a:pt x="11733062" y="2448939"/>
                  </a:lnTo>
                  <a:lnTo>
                    <a:pt x="11695201" y="2476058"/>
                  </a:lnTo>
                  <a:lnTo>
                    <a:pt x="11654396" y="2498960"/>
                  </a:lnTo>
                  <a:lnTo>
                    <a:pt x="11610965" y="2517326"/>
                  </a:lnTo>
                  <a:lnTo>
                    <a:pt x="11565227" y="2530839"/>
                  </a:lnTo>
                  <a:lnTo>
                    <a:pt x="11517499" y="2539180"/>
                  </a:lnTo>
                  <a:lnTo>
                    <a:pt x="11468100" y="2542032"/>
                  </a:lnTo>
                  <a:lnTo>
                    <a:pt x="423672" y="2542032"/>
                  </a:lnTo>
                  <a:lnTo>
                    <a:pt x="374272" y="2539180"/>
                  </a:lnTo>
                  <a:lnTo>
                    <a:pt x="326544" y="2530839"/>
                  </a:lnTo>
                  <a:lnTo>
                    <a:pt x="280806" y="2517326"/>
                  </a:lnTo>
                  <a:lnTo>
                    <a:pt x="237375" y="2498960"/>
                  </a:lnTo>
                  <a:lnTo>
                    <a:pt x="196570" y="2476058"/>
                  </a:lnTo>
                  <a:lnTo>
                    <a:pt x="158709" y="2448939"/>
                  </a:lnTo>
                  <a:lnTo>
                    <a:pt x="124110" y="2417921"/>
                  </a:lnTo>
                  <a:lnTo>
                    <a:pt x="93092" y="2383322"/>
                  </a:lnTo>
                  <a:lnTo>
                    <a:pt x="65973" y="2345461"/>
                  </a:lnTo>
                  <a:lnTo>
                    <a:pt x="43071" y="2304656"/>
                  </a:lnTo>
                  <a:lnTo>
                    <a:pt x="24705" y="2261225"/>
                  </a:lnTo>
                  <a:lnTo>
                    <a:pt x="11192" y="2215487"/>
                  </a:lnTo>
                  <a:lnTo>
                    <a:pt x="2851" y="2167759"/>
                  </a:lnTo>
                  <a:lnTo>
                    <a:pt x="0" y="2118360"/>
                  </a:lnTo>
                  <a:lnTo>
                    <a:pt x="0" y="423672"/>
                  </a:lnTo>
                  <a:close/>
                </a:path>
              </a:pathLst>
            </a:custGeom>
            <a:ln w="28574">
              <a:solidFill>
                <a:srgbClr val="E3B3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73095" y="2278379"/>
              <a:ext cx="6452870" cy="853440"/>
            </a:xfrm>
            <a:custGeom>
              <a:avLst/>
              <a:gdLst/>
              <a:ahLst/>
              <a:cxnLst/>
              <a:rect l="l" t="t" r="r" b="b"/>
              <a:pathLst>
                <a:path w="6452870" h="853439">
                  <a:moveTo>
                    <a:pt x="6310376" y="0"/>
                  </a:moveTo>
                  <a:lnTo>
                    <a:pt x="142240" y="0"/>
                  </a:lnTo>
                  <a:lnTo>
                    <a:pt x="97259" y="7246"/>
                  </a:lnTo>
                  <a:lnTo>
                    <a:pt x="58210" y="27427"/>
                  </a:lnTo>
                  <a:lnTo>
                    <a:pt x="27427" y="58210"/>
                  </a:lnTo>
                  <a:lnTo>
                    <a:pt x="7246" y="97259"/>
                  </a:lnTo>
                  <a:lnTo>
                    <a:pt x="0" y="142240"/>
                  </a:lnTo>
                  <a:lnTo>
                    <a:pt x="0" y="711200"/>
                  </a:lnTo>
                  <a:lnTo>
                    <a:pt x="7246" y="756180"/>
                  </a:lnTo>
                  <a:lnTo>
                    <a:pt x="27427" y="795229"/>
                  </a:lnTo>
                  <a:lnTo>
                    <a:pt x="58210" y="826012"/>
                  </a:lnTo>
                  <a:lnTo>
                    <a:pt x="97259" y="846193"/>
                  </a:lnTo>
                  <a:lnTo>
                    <a:pt x="142240" y="853440"/>
                  </a:lnTo>
                  <a:lnTo>
                    <a:pt x="6310376" y="853440"/>
                  </a:lnTo>
                  <a:lnTo>
                    <a:pt x="6355356" y="846193"/>
                  </a:lnTo>
                  <a:lnTo>
                    <a:pt x="6394405" y="826012"/>
                  </a:lnTo>
                  <a:lnTo>
                    <a:pt x="6425188" y="795229"/>
                  </a:lnTo>
                  <a:lnTo>
                    <a:pt x="6445369" y="756180"/>
                  </a:lnTo>
                  <a:lnTo>
                    <a:pt x="6452615" y="711200"/>
                  </a:lnTo>
                  <a:lnTo>
                    <a:pt x="6452615" y="142240"/>
                  </a:lnTo>
                  <a:lnTo>
                    <a:pt x="6445369" y="97259"/>
                  </a:lnTo>
                  <a:lnTo>
                    <a:pt x="6425188" y="58210"/>
                  </a:lnTo>
                  <a:lnTo>
                    <a:pt x="6394405" y="27427"/>
                  </a:lnTo>
                  <a:lnTo>
                    <a:pt x="6355356" y="7246"/>
                  </a:lnTo>
                  <a:lnTo>
                    <a:pt x="6310376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388489" y="2509215"/>
            <a:ext cx="4787900" cy="2599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4409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Replication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Context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Loc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ge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(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RAID)</a:t>
            </a:r>
            <a:endParaRPr sz="2200">
              <a:latin typeface="Lucida Sans Unicode"/>
              <a:cs typeface="Lucida Sans Unicode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Area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Network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(SAN)</a:t>
            </a:r>
            <a:endParaRPr sz="2200">
              <a:latin typeface="Lucida Sans Unicode"/>
              <a:cs typeface="Lucida Sans Unicode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Database</a:t>
            </a:r>
            <a:endParaRPr sz="2200">
              <a:latin typeface="Lucida Sans Unicode"/>
              <a:cs typeface="Lucida Sans Unicode"/>
            </a:endParaRPr>
          </a:p>
          <a:p>
            <a:pPr marL="355600" indent="-34353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Vir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ual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Mach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ne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(VM)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6420" y="306451"/>
            <a:ext cx="75012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E3E3E"/>
                </a:solidFill>
                <a:latin typeface="Arial"/>
                <a:cs typeface="Arial"/>
              </a:rPr>
              <a:t>Geographical</a:t>
            </a:r>
            <a:r>
              <a:rPr dirty="0" spc="-5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40">
                <a:solidFill>
                  <a:srgbClr val="3E3E3E"/>
                </a:solidFill>
                <a:latin typeface="Arial"/>
                <a:cs typeface="Arial"/>
              </a:rPr>
              <a:t>Redundancy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0">
                <a:solidFill>
                  <a:srgbClr val="3E3E3E"/>
                </a:solidFill>
                <a:latin typeface="Arial"/>
                <a:cs typeface="Arial"/>
              </a:rPr>
              <a:t>Replication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3135" y="760476"/>
            <a:ext cx="10402823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098738" y="2404872"/>
            <a:ext cx="12546965" cy="2755265"/>
            <a:chOff x="2098738" y="2404872"/>
            <a:chExt cx="12546965" cy="2755265"/>
          </a:xfrm>
        </p:grpSpPr>
        <p:sp>
          <p:nvSpPr>
            <p:cNvPr id="5" name="object 5"/>
            <p:cNvSpPr/>
            <p:nvPr/>
          </p:nvSpPr>
          <p:spPr>
            <a:xfrm>
              <a:off x="2113026" y="2861309"/>
              <a:ext cx="12518390" cy="2284730"/>
            </a:xfrm>
            <a:custGeom>
              <a:avLst/>
              <a:gdLst/>
              <a:ahLst/>
              <a:cxnLst/>
              <a:rect l="l" t="t" r="r" b="b"/>
              <a:pathLst>
                <a:path w="12518390" h="2284729">
                  <a:moveTo>
                    <a:pt x="0" y="380745"/>
                  </a:moveTo>
                  <a:lnTo>
                    <a:pt x="2966" y="332979"/>
                  </a:lnTo>
                  <a:lnTo>
                    <a:pt x="11626" y="286985"/>
                  </a:lnTo>
                  <a:lnTo>
                    <a:pt x="25624" y="243120"/>
                  </a:lnTo>
                  <a:lnTo>
                    <a:pt x="44604" y="201741"/>
                  </a:lnTo>
                  <a:lnTo>
                    <a:pt x="68208" y="163203"/>
                  </a:lnTo>
                  <a:lnTo>
                    <a:pt x="96080" y="127864"/>
                  </a:lnTo>
                  <a:lnTo>
                    <a:pt x="127864" y="96080"/>
                  </a:lnTo>
                  <a:lnTo>
                    <a:pt x="163203" y="68208"/>
                  </a:lnTo>
                  <a:lnTo>
                    <a:pt x="201741" y="44604"/>
                  </a:lnTo>
                  <a:lnTo>
                    <a:pt x="243120" y="25624"/>
                  </a:lnTo>
                  <a:lnTo>
                    <a:pt x="286985" y="11626"/>
                  </a:lnTo>
                  <a:lnTo>
                    <a:pt x="332979" y="2966"/>
                  </a:lnTo>
                  <a:lnTo>
                    <a:pt x="380746" y="0"/>
                  </a:lnTo>
                  <a:lnTo>
                    <a:pt x="12137390" y="0"/>
                  </a:lnTo>
                  <a:lnTo>
                    <a:pt x="12185156" y="2966"/>
                  </a:lnTo>
                  <a:lnTo>
                    <a:pt x="12231150" y="11626"/>
                  </a:lnTo>
                  <a:lnTo>
                    <a:pt x="12275015" y="25624"/>
                  </a:lnTo>
                  <a:lnTo>
                    <a:pt x="12316394" y="44604"/>
                  </a:lnTo>
                  <a:lnTo>
                    <a:pt x="12354932" y="68208"/>
                  </a:lnTo>
                  <a:lnTo>
                    <a:pt x="12390271" y="96080"/>
                  </a:lnTo>
                  <a:lnTo>
                    <a:pt x="12422055" y="127864"/>
                  </a:lnTo>
                  <a:lnTo>
                    <a:pt x="12449927" y="163203"/>
                  </a:lnTo>
                  <a:lnTo>
                    <a:pt x="12473531" y="201741"/>
                  </a:lnTo>
                  <a:lnTo>
                    <a:pt x="12492511" y="243120"/>
                  </a:lnTo>
                  <a:lnTo>
                    <a:pt x="12506509" y="286985"/>
                  </a:lnTo>
                  <a:lnTo>
                    <a:pt x="12515169" y="332979"/>
                  </a:lnTo>
                  <a:lnTo>
                    <a:pt x="12518136" y="380745"/>
                  </a:lnTo>
                  <a:lnTo>
                    <a:pt x="12518136" y="1903729"/>
                  </a:lnTo>
                  <a:lnTo>
                    <a:pt x="12515169" y="1951496"/>
                  </a:lnTo>
                  <a:lnTo>
                    <a:pt x="12506509" y="1997490"/>
                  </a:lnTo>
                  <a:lnTo>
                    <a:pt x="12492511" y="2041355"/>
                  </a:lnTo>
                  <a:lnTo>
                    <a:pt x="12473531" y="2082734"/>
                  </a:lnTo>
                  <a:lnTo>
                    <a:pt x="12449927" y="2121272"/>
                  </a:lnTo>
                  <a:lnTo>
                    <a:pt x="12422055" y="2156611"/>
                  </a:lnTo>
                  <a:lnTo>
                    <a:pt x="12390271" y="2188395"/>
                  </a:lnTo>
                  <a:lnTo>
                    <a:pt x="12354932" y="2216267"/>
                  </a:lnTo>
                  <a:lnTo>
                    <a:pt x="12316394" y="2239871"/>
                  </a:lnTo>
                  <a:lnTo>
                    <a:pt x="12275015" y="2258851"/>
                  </a:lnTo>
                  <a:lnTo>
                    <a:pt x="12231150" y="2272849"/>
                  </a:lnTo>
                  <a:lnTo>
                    <a:pt x="12185156" y="2281509"/>
                  </a:lnTo>
                  <a:lnTo>
                    <a:pt x="12137390" y="2284476"/>
                  </a:lnTo>
                  <a:lnTo>
                    <a:pt x="380746" y="2284476"/>
                  </a:lnTo>
                  <a:lnTo>
                    <a:pt x="332979" y="2281509"/>
                  </a:lnTo>
                  <a:lnTo>
                    <a:pt x="286985" y="2272849"/>
                  </a:lnTo>
                  <a:lnTo>
                    <a:pt x="243120" y="2258851"/>
                  </a:lnTo>
                  <a:lnTo>
                    <a:pt x="201741" y="2239871"/>
                  </a:lnTo>
                  <a:lnTo>
                    <a:pt x="163203" y="2216267"/>
                  </a:lnTo>
                  <a:lnTo>
                    <a:pt x="127864" y="2188395"/>
                  </a:lnTo>
                  <a:lnTo>
                    <a:pt x="96080" y="2156611"/>
                  </a:lnTo>
                  <a:lnTo>
                    <a:pt x="68208" y="2121272"/>
                  </a:lnTo>
                  <a:lnTo>
                    <a:pt x="44604" y="2082734"/>
                  </a:lnTo>
                  <a:lnTo>
                    <a:pt x="25624" y="2041355"/>
                  </a:lnTo>
                  <a:lnTo>
                    <a:pt x="11626" y="1997490"/>
                  </a:lnTo>
                  <a:lnTo>
                    <a:pt x="2966" y="1951496"/>
                  </a:lnTo>
                  <a:lnTo>
                    <a:pt x="0" y="1903729"/>
                  </a:lnTo>
                  <a:lnTo>
                    <a:pt x="0" y="380745"/>
                  </a:lnTo>
                  <a:close/>
                </a:path>
              </a:pathLst>
            </a:custGeom>
            <a:ln w="28574">
              <a:solidFill>
                <a:srgbClr val="EE63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13660" y="2404872"/>
              <a:ext cx="6753225" cy="810895"/>
            </a:xfrm>
            <a:custGeom>
              <a:avLst/>
              <a:gdLst/>
              <a:ahLst/>
              <a:cxnLst/>
              <a:rect l="l" t="t" r="r" b="b"/>
              <a:pathLst>
                <a:path w="6753225" h="810894">
                  <a:moveTo>
                    <a:pt x="6617715" y="0"/>
                  </a:moveTo>
                  <a:lnTo>
                    <a:pt x="135127" y="0"/>
                  </a:lnTo>
                  <a:lnTo>
                    <a:pt x="92399" y="6884"/>
                  </a:lnTo>
                  <a:lnTo>
                    <a:pt x="55302" y="26058"/>
                  </a:lnTo>
                  <a:lnTo>
                    <a:pt x="26058" y="55302"/>
                  </a:lnTo>
                  <a:lnTo>
                    <a:pt x="6884" y="92399"/>
                  </a:lnTo>
                  <a:lnTo>
                    <a:pt x="0" y="135127"/>
                  </a:lnTo>
                  <a:lnTo>
                    <a:pt x="0" y="675639"/>
                  </a:lnTo>
                  <a:lnTo>
                    <a:pt x="6884" y="718368"/>
                  </a:lnTo>
                  <a:lnTo>
                    <a:pt x="26058" y="755465"/>
                  </a:lnTo>
                  <a:lnTo>
                    <a:pt x="55302" y="784709"/>
                  </a:lnTo>
                  <a:lnTo>
                    <a:pt x="92399" y="803883"/>
                  </a:lnTo>
                  <a:lnTo>
                    <a:pt x="135127" y="810767"/>
                  </a:lnTo>
                  <a:lnTo>
                    <a:pt x="6617715" y="810767"/>
                  </a:lnTo>
                  <a:lnTo>
                    <a:pt x="6660444" y="803883"/>
                  </a:lnTo>
                  <a:lnTo>
                    <a:pt x="6697541" y="784709"/>
                  </a:lnTo>
                  <a:lnTo>
                    <a:pt x="6726785" y="755465"/>
                  </a:lnTo>
                  <a:lnTo>
                    <a:pt x="6745959" y="718368"/>
                  </a:lnTo>
                  <a:lnTo>
                    <a:pt x="6752844" y="675639"/>
                  </a:lnTo>
                  <a:lnTo>
                    <a:pt x="6752844" y="135127"/>
                  </a:lnTo>
                  <a:lnTo>
                    <a:pt x="6745959" y="92399"/>
                  </a:lnTo>
                  <a:lnTo>
                    <a:pt x="6726785" y="55302"/>
                  </a:lnTo>
                  <a:lnTo>
                    <a:pt x="6697541" y="26058"/>
                  </a:lnTo>
                  <a:lnTo>
                    <a:pt x="6660444" y="6884"/>
                  </a:lnTo>
                  <a:lnTo>
                    <a:pt x="6617715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02891" y="2614675"/>
            <a:ext cx="8182609" cy="2087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96925">
              <a:lnSpc>
                <a:spcPct val="100000"/>
              </a:lnSpc>
              <a:spcBef>
                <a:spcPts val="95"/>
              </a:spcBef>
              <a:tabLst>
                <a:tab pos="2640330" algn="l"/>
              </a:tabLst>
            </a:pP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Synchronous	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Asynchronous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Replication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Synchronous: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must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written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both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sites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Asynchronous: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site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primary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others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secondary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Optimum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distances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between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centers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98738" y="5577649"/>
            <a:ext cx="12546965" cy="2400300"/>
            <a:chOff x="2098738" y="5577649"/>
            <a:chExt cx="12546965" cy="2400300"/>
          </a:xfrm>
        </p:grpSpPr>
        <p:sp>
          <p:nvSpPr>
            <p:cNvPr id="9" name="object 9"/>
            <p:cNvSpPr/>
            <p:nvPr/>
          </p:nvSpPr>
          <p:spPr>
            <a:xfrm>
              <a:off x="2113026" y="5990081"/>
              <a:ext cx="12518390" cy="1973580"/>
            </a:xfrm>
            <a:custGeom>
              <a:avLst/>
              <a:gdLst/>
              <a:ahLst/>
              <a:cxnLst/>
              <a:rect l="l" t="t" r="r" b="b"/>
              <a:pathLst>
                <a:path w="12518390" h="1973579">
                  <a:moveTo>
                    <a:pt x="0" y="328930"/>
                  </a:moveTo>
                  <a:lnTo>
                    <a:pt x="3567" y="280335"/>
                  </a:lnTo>
                  <a:lnTo>
                    <a:pt x="13930" y="233950"/>
                  </a:lnTo>
                  <a:lnTo>
                    <a:pt x="30580" y="190284"/>
                  </a:lnTo>
                  <a:lnTo>
                    <a:pt x="53006" y="149847"/>
                  </a:lnTo>
                  <a:lnTo>
                    <a:pt x="80698" y="113149"/>
                  </a:lnTo>
                  <a:lnTo>
                    <a:pt x="113149" y="80698"/>
                  </a:lnTo>
                  <a:lnTo>
                    <a:pt x="149847" y="53006"/>
                  </a:lnTo>
                  <a:lnTo>
                    <a:pt x="190284" y="30580"/>
                  </a:lnTo>
                  <a:lnTo>
                    <a:pt x="233950" y="13930"/>
                  </a:lnTo>
                  <a:lnTo>
                    <a:pt x="280335" y="3567"/>
                  </a:lnTo>
                  <a:lnTo>
                    <a:pt x="328930" y="0"/>
                  </a:lnTo>
                  <a:lnTo>
                    <a:pt x="12189206" y="0"/>
                  </a:lnTo>
                  <a:lnTo>
                    <a:pt x="12237800" y="3567"/>
                  </a:lnTo>
                  <a:lnTo>
                    <a:pt x="12284185" y="13930"/>
                  </a:lnTo>
                  <a:lnTo>
                    <a:pt x="12327851" y="30580"/>
                  </a:lnTo>
                  <a:lnTo>
                    <a:pt x="12368288" y="53006"/>
                  </a:lnTo>
                  <a:lnTo>
                    <a:pt x="12404986" y="80698"/>
                  </a:lnTo>
                  <a:lnTo>
                    <a:pt x="12437437" y="113149"/>
                  </a:lnTo>
                  <a:lnTo>
                    <a:pt x="12465129" y="149847"/>
                  </a:lnTo>
                  <a:lnTo>
                    <a:pt x="12487555" y="190284"/>
                  </a:lnTo>
                  <a:lnTo>
                    <a:pt x="12504205" y="233950"/>
                  </a:lnTo>
                  <a:lnTo>
                    <a:pt x="12514568" y="280335"/>
                  </a:lnTo>
                  <a:lnTo>
                    <a:pt x="12518136" y="328930"/>
                  </a:lnTo>
                  <a:lnTo>
                    <a:pt x="12518136" y="1644650"/>
                  </a:lnTo>
                  <a:lnTo>
                    <a:pt x="12514568" y="1693244"/>
                  </a:lnTo>
                  <a:lnTo>
                    <a:pt x="12504205" y="1739629"/>
                  </a:lnTo>
                  <a:lnTo>
                    <a:pt x="12487555" y="1783295"/>
                  </a:lnTo>
                  <a:lnTo>
                    <a:pt x="12465129" y="1823732"/>
                  </a:lnTo>
                  <a:lnTo>
                    <a:pt x="12437437" y="1860430"/>
                  </a:lnTo>
                  <a:lnTo>
                    <a:pt x="12404986" y="1892881"/>
                  </a:lnTo>
                  <a:lnTo>
                    <a:pt x="12368288" y="1920573"/>
                  </a:lnTo>
                  <a:lnTo>
                    <a:pt x="12327851" y="1942999"/>
                  </a:lnTo>
                  <a:lnTo>
                    <a:pt x="12284185" y="1959649"/>
                  </a:lnTo>
                  <a:lnTo>
                    <a:pt x="12237800" y="1970012"/>
                  </a:lnTo>
                  <a:lnTo>
                    <a:pt x="12189206" y="1973580"/>
                  </a:lnTo>
                  <a:lnTo>
                    <a:pt x="328930" y="1973580"/>
                  </a:lnTo>
                  <a:lnTo>
                    <a:pt x="280335" y="1970012"/>
                  </a:lnTo>
                  <a:lnTo>
                    <a:pt x="233950" y="1959649"/>
                  </a:lnTo>
                  <a:lnTo>
                    <a:pt x="190284" y="1942999"/>
                  </a:lnTo>
                  <a:lnTo>
                    <a:pt x="149847" y="1920573"/>
                  </a:lnTo>
                  <a:lnTo>
                    <a:pt x="113149" y="1892881"/>
                  </a:lnTo>
                  <a:lnTo>
                    <a:pt x="80698" y="1860430"/>
                  </a:lnTo>
                  <a:lnTo>
                    <a:pt x="53006" y="1823732"/>
                  </a:lnTo>
                  <a:lnTo>
                    <a:pt x="30580" y="1783295"/>
                  </a:lnTo>
                  <a:lnTo>
                    <a:pt x="13930" y="1739629"/>
                  </a:lnTo>
                  <a:lnTo>
                    <a:pt x="3567" y="1693244"/>
                  </a:lnTo>
                  <a:lnTo>
                    <a:pt x="0" y="1644650"/>
                  </a:lnTo>
                  <a:lnTo>
                    <a:pt x="0" y="328930"/>
                  </a:lnTo>
                  <a:close/>
                </a:path>
              </a:pathLst>
            </a:custGeom>
            <a:ln w="28575">
              <a:solidFill>
                <a:srgbClr val="4279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13660" y="5582411"/>
              <a:ext cx="6753225" cy="814069"/>
            </a:xfrm>
            <a:custGeom>
              <a:avLst/>
              <a:gdLst/>
              <a:ahLst/>
              <a:cxnLst/>
              <a:rect l="l" t="t" r="r" b="b"/>
              <a:pathLst>
                <a:path w="6753225" h="814070">
                  <a:moveTo>
                    <a:pt x="6617208" y="0"/>
                  </a:moveTo>
                  <a:lnTo>
                    <a:pt x="135635" y="0"/>
                  </a:lnTo>
                  <a:lnTo>
                    <a:pt x="92756" y="6912"/>
                  </a:lnTo>
                  <a:lnTo>
                    <a:pt x="55522" y="26164"/>
                  </a:lnTo>
                  <a:lnTo>
                    <a:pt x="26164" y="55522"/>
                  </a:lnTo>
                  <a:lnTo>
                    <a:pt x="6912" y="92756"/>
                  </a:lnTo>
                  <a:lnTo>
                    <a:pt x="0" y="135636"/>
                  </a:lnTo>
                  <a:lnTo>
                    <a:pt x="0" y="678180"/>
                  </a:lnTo>
                  <a:lnTo>
                    <a:pt x="6912" y="721059"/>
                  </a:lnTo>
                  <a:lnTo>
                    <a:pt x="26164" y="758293"/>
                  </a:lnTo>
                  <a:lnTo>
                    <a:pt x="55522" y="787651"/>
                  </a:lnTo>
                  <a:lnTo>
                    <a:pt x="92756" y="806903"/>
                  </a:lnTo>
                  <a:lnTo>
                    <a:pt x="135635" y="813815"/>
                  </a:lnTo>
                  <a:lnTo>
                    <a:pt x="6617208" y="813815"/>
                  </a:lnTo>
                  <a:lnTo>
                    <a:pt x="6660087" y="806903"/>
                  </a:lnTo>
                  <a:lnTo>
                    <a:pt x="6697321" y="787651"/>
                  </a:lnTo>
                  <a:lnTo>
                    <a:pt x="6726679" y="758293"/>
                  </a:lnTo>
                  <a:lnTo>
                    <a:pt x="6745931" y="721059"/>
                  </a:lnTo>
                  <a:lnTo>
                    <a:pt x="6752844" y="678180"/>
                  </a:lnTo>
                  <a:lnTo>
                    <a:pt x="6752844" y="135636"/>
                  </a:lnTo>
                  <a:lnTo>
                    <a:pt x="6745931" y="92756"/>
                  </a:lnTo>
                  <a:lnTo>
                    <a:pt x="6726679" y="55522"/>
                  </a:lnTo>
                  <a:lnTo>
                    <a:pt x="6697321" y="26164"/>
                  </a:lnTo>
                  <a:lnTo>
                    <a:pt x="6660087" y="6912"/>
                  </a:lnTo>
                  <a:lnTo>
                    <a:pt x="6617208" y="0"/>
                  </a:lnTo>
                  <a:close/>
                </a:path>
              </a:pathLst>
            </a:custGeom>
            <a:solidFill>
              <a:srgbClr val="4279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13660" y="5582411"/>
              <a:ext cx="6753225" cy="814069"/>
            </a:xfrm>
            <a:custGeom>
              <a:avLst/>
              <a:gdLst/>
              <a:ahLst/>
              <a:cxnLst/>
              <a:rect l="l" t="t" r="r" b="b"/>
              <a:pathLst>
                <a:path w="6753225" h="814070">
                  <a:moveTo>
                    <a:pt x="0" y="135636"/>
                  </a:moveTo>
                  <a:lnTo>
                    <a:pt x="6912" y="92756"/>
                  </a:lnTo>
                  <a:lnTo>
                    <a:pt x="26164" y="55522"/>
                  </a:lnTo>
                  <a:lnTo>
                    <a:pt x="55522" y="26164"/>
                  </a:lnTo>
                  <a:lnTo>
                    <a:pt x="92756" y="6912"/>
                  </a:lnTo>
                  <a:lnTo>
                    <a:pt x="135635" y="0"/>
                  </a:lnTo>
                  <a:lnTo>
                    <a:pt x="6617208" y="0"/>
                  </a:lnTo>
                  <a:lnTo>
                    <a:pt x="6660087" y="6912"/>
                  </a:lnTo>
                  <a:lnTo>
                    <a:pt x="6697321" y="26164"/>
                  </a:lnTo>
                  <a:lnTo>
                    <a:pt x="6726679" y="55522"/>
                  </a:lnTo>
                  <a:lnTo>
                    <a:pt x="6745931" y="92756"/>
                  </a:lnTo>
                  <a:lnTo>
                    <a:pt x="6752844" y="135636"/>
                  </a:lnTo>
                  <a:lnTo>
                    <a:pt x="6752844" y="678180"/>
                  </a:lnTo>
                  <a:lnTo>
                    <a:pt x="6745931" y="721059"/>
                  </a:lnTo>
                  <a:lnTo>
                    <a:pt x="6726679" y="758293"/>
                  </a:lnTo>
                  <a:lnTo>
                    <a:pt x="6697321" y="787651"/>
                  </a:lnTo>
                  <a:lnTo>
                    <a:pt x="6660087" y="806903"/>
                  </a:lnTo>
                  <a:lnTo>
                    <a:pt x="6617208" y="813815"/>
                  </a:lnTo>
                  <a:lnTo>
                    <a:pt x="135635" y="813815"/>
                  </a:lnTo>
                  <a:lnTo>
                    <a:pt x="92756" y="806903"/>
                  </a:lnTo>
                  <a:lnTo>
                    <a:pt x="55522" y="787651"/>
                  </a:lnTo>
                  <a:lnTo>
                    <a:pt x="26164" y="758293"/>
                  </a:lnTo>
                  <a:lnTo>
                    <a:pt x="6912" y="721059"/>
                  </a:lnTo>
                  <a:lnTo>
                    <a:pt x="0" y="678180"/>
                  </a:lnTo>
                  <a:lnTo>
                    <a:pt x="0" y="135636"/>
                  </a:lnTo>
                  <a:close/>
                </a:path>
              </a:pathLst>
            </a:custGeom>
            <a:ln w="9524">
              <a:solidFill>
                <a:srgbClr val="4279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337942" y="5793994"/>
            <a:ext cx="10821670" cy="163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88845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7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Premise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vs.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oud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On-premises: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Cost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incurred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more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sites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geographically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dispersed</a:t>
            </a:r>
            <a:endParaRPr sz="2200">
              <a:latin typeface="Lucida Sans Unicode"/>
              <a:cs typeface="Lucida Sans Unicode"/>
            </a:endParaRPr>
          </a:p>
          <a:p>
            <a:pPr marL="419100" indent="-368935">
              <a:lnSpc>
                <a:spcPct val="100000"/>
              </a:lnSpc>
              <a:spcBef>
                <a:spcPts val="1320"/>
              </a:spcBef>
              <a:buChar char="•"/>
              <a:tabLst>
                <a:tab pos="419100" algn="l"/>
                <a:tab pos="419734" algn="l"/>
              </a:tabLst>
            </a:pP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Cloud: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Cost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less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local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geographic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redundancy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in-built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system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18909" y="4258436"/>
            <a:ext cx="32194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latin typeface="Arial"/>
                <a:cs typeface="Arial"/>
              </a:rPr>
              <a:t>Backup</a:t>
            </a:r>
            <a:r>
              <a:rPr dirty="0" spc="-110">
                <a:latin typeface="Arial"/>
                <a:cs typeface="Arial"/>
              </a:rPr>
              <a:t> </a:t>
            </a:r>
            <a:r>
              <a:rPr dirty="0" spc="50">
                <a:latin typeface="Arial"/>
                <a:cs typeface="Arial"/>
              </a:rPr>
              <a:t>Strategies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3511" y="306451"/>
            <a:ext cx="52666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>
                <a:solidFill>
                  <a:srgbClr val="3E3E3E"/>
                </a:solidFill>
                <a:latin typeface="Arial"/>
                <a:cs typeface="Arial"/>
              </a:rPr>
              <a:t>Backups</a:t>
            </a:r>
            <a:r>
              <a:rPr dirty="0" spc="-5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95">
                <a:solidFill>
                  <a:srgbClr val="3E3E3E"/>
                </a:solidFill>
                <a:latin typeface="Arial"/>
                <a:cs typeface="Arial"/>
              </a:rPr>
              <a:t>Retention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3E3E3E"/>
                </a:solidFill>
                <a:latin typeface="Arial"/>
                <a:cs typeface="Arial"/>
              </a:rPr>
              <a:t>Policy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744" y="760476"/>
            <a:ext cx="734415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9552" y="1930145"/>
            <a:ext cx="111702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Certain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all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disaster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recovery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business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continuity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plan.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9944" y="5426964"/>
            <a:ext cx="11218545" cy="1638300"/>
          </a:xfrm>
          <a:custGeom>
            <a:avLst/>
            <a:gdLst/>
            <a:ahLst/>
            <a:cxnLst/>
            <a:rect l="l" t="t" r="r" b="b"/>
            <a:pathLst>
              <a:path w="11218544" h="1638300">
                <a:moveTo>
                  <a:pt x="10945114" y="0"/>
                </a:moveTo>
                <a:lnTo>
                  <a:pt x="273050" y="0"/>
                </a:lnTo>
                <a:lnTo>
                  <a:pt x="223982" y="4400"/>
                </a:lnTo>
                <a:lnTo>
                  <a:pt x="177795" y="17088"/>
                </a:lnTo>
                <a:lnTo>
                  <a:pt x="135259" y="37290"/>
                </a:lnTo>
                <a:lnTo>
                  <a:pt x="97148" y="64235"/>
                </a:lnTo>
                <a:lnTo>
                  <a:pt x="64235" y="97148"/>
                </a:lnTo>
                <a:lnTo>
                  <a:pt x="37290" y="135259"/>
                </a:lnTo>
                <a:lnTo>
                  <a:pt x="17088" y="177795"/>
                </a:lnTo>
                <a:lnTo>
                  <a:pt x="4400" y="223982"/>
                </a:lnTo>
                <a:lnTo>
                  <a:pt x="0" y="273050"/>
                </a:lnTo>
                <a:lnTo>
                  <a:pt x="0" y="1365250"/>
                </a:lnTo>
                <a:lnTo>
                  <a:pt x="4400" y="1414317"/>
                </a:lnTo>
                <a:lnTo>
                  <a:pt x="17088" y="1460504"/>
                </a:lnTo>
                <a:lnTo>
                  <a:pt x="37290" y="1503040"/>
                </a:lnTo>
                <a:lnTo>
                  <a:pt x="64235" y="1541151"/>
                </a:lnTo>
                <a:lnTo>
                  <a:pt x="97148" y="1574064"/>
                </a:lnTo>
                <a:lnTo>
                  <a:pt x="135259" y="1601009"/>
                </a:lnTo>
                <a:lnTo>
                  <a:pt x="177795" y="1621211"/>
                </a:lnTo>
                <a:lnTo>
                  <a:pt x="223982" y="1633899"/>
                </a:lnTo>
                <a:lnTo>
                  <a:pt x="273050" y="1638300"/>
                </a:lnTo>
                <a:lnTo>
                  <a:pt x="10945114" y="1638300"/>
                </a:lnTo>
                <a:lnTo>
                  <a:pt x="10994181" y="1633899"/>
                </a:lnTo>
                <a:lnTo>
                  <a:pt x="11040368" y="1621211"/>
                </a:lnTo>
                <a:lnTo>
                  <a:pt x="11082904" y="1601009"/>
                </a:lnTo>
                <a:lnTo>
                  <a:pt x="11121015" y="1574064"/>
                </a:lnTo>
                <a:lnTo>
                  <a:pt x="11153928" y="1541151"/>
                </a:lnTo>
                <a:lnTo>
                  <a:pt x="11180873" y="1503040"/>
                </a:lnTo>
                <a:lnTo>
                  <a:pt x="11201075" y="1460504"/>
                </a:lnTo>
                <a:lnTo>
                  <a:pt x="11213763" y="1414317"/>
                </a:lnTo>
                <a:lnTo>
                  <a:pt x="11218164" y="1365250"/>
                </a:lnTo>
                <a:lnTo>
                  <a:pt x="11218164" y="273050"/>
                </a:lnTo>
                <a:lnTo>
                  <a:pt x="11213763" y="223982"/>
                </a:lnTo>
                <a:lnTo>
                  <a:pt x="11201075" y="177795"/>
                </a:lnTo>
                <a:lnTo>
                  <a:pt x="11180873" y="135259"/>
                </a:lnTo>
                <a:lnTo>
                  <a:pt x="11153928" y="97148"/>
                </a:lnTo>
                <a:lnTo>
                  <a:pt x="11121015" y="64235"/>
                </a:lnTo>
                <a:lnTo>
                  <a:pt x="11082904" y="37290"/>
                </a:lnTo>
                <a:lnTo>
                  <a:pt x="11040368" y="17088"/>
                </a:lnTo>
                <a:lnTo>
                  <a:pt x="10994181" y="4400"/>
                </a:lnTo>
                <a:lnTo>
                  <a:pt x="10945114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43276" y="5812942"/>
            <a:ext cx="1072578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8485" marR="5080" indent="-4376420">
              <a:lnSpc>
                <a:spcPct val="114100"/>
              </a:lnSpc>
              <a:spcBef>
                <a:spcPts val="100"/>
              </a:spcBef>
            </a:pP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Backups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must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properly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planned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governed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policies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terms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execution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frequency.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63511" y="2974848"/>
            <a:ext cx="2676525" cy="2677795"/>
            <a:chOff x="6763511" y="2974848"/>
            <a:chExt cx="2676525" cy="2677795"/>
          </a:xfrm>
        </p:grpSpPr>
        <p:sp>
          <p:nvSpPr>
            <p:cNvPr id="8" name="object 8"/>
            <p:cNvSpPr/>
            <p:nvPr/>
          </p:nvSpPr>
          <p:spPr>
            <a:xfrm>
              <a:off x="6763511" y="2974848"/>
              <a:ext cx="2676525" cy="2677795"/>
            </a:xfrm>
            <a:custGeom>
              <a:avLst/>
              <a:gdLst/>
              <a:ahLst/>
              <a:cxnLst/>
              <a:rect l="l" t="t" r="r" b="b"/>
              <a:pathLst>
                <a:path w="2676525" h="2677795">
                  <a:moveTo>
                    <a:pt x="1338072" y="0"/>
                  </a:moveTo>
                  <a:lnTo>
                    <a:pt x="1290078" y="845"/>
                  </a:lnTo>
                  <a:lnTo>
                    <a:pt x="1242510" y="3361"/>
                  </a:lnTo>
                  <a:lnTo>
                    <a:pt x="1195395" y="7521"/>
                  </a:lnTo>
                  <a:lnTo>
                    <a:pt x="1148762" y="13295"/>
                  </a:lnTo>
                  <a:lnTo>
                    <a:pt x="1102639" y="20656"/>
                  </a:lnTo>
                  <a:lnTo>
                    <a:pt x="1057055" y="29575"/>
                  </a:lnTo>
                  <a:lnTo>
                    <a:pt x="1012037" y="40024"/>
                  </a:lnTo>
                  <a:lnTo>
                    <a:pt x="967613" y="51974"/>
                  </a:lnTo>
                  <a:lnTo>
                    <a:pt x="923814" y="65397"/>
                  </a:lnTo>
                  <a:lnTo>
                    <a:pt x="880665" y="80266"/>
                  </a:lnTo>
                  <a:lnTo>
                    <a:pt x="838197" y="96550"/>
                  </a:lnTo>
                  <a:lnTo>
                    <a:pt x="796437" y="114223"/>
                  </a:lnTo>
                  <a:lnTo>
                    <a:pt x="755413" y="133256"/>
                  </a:lnTo>
                  <a:lnTo>
                    <a:pt x="715154" y="153620"/>
                  </a:lnTo>
                  <a:lnTo>
                    <a:pt x="675688" y="175288"/>
                  </a:lnTo>
                  <a:lnTo>
                    <a:pt x="637043" y="198230"/>
                  </a:lnTo>
                  <a:lnTo>
                    <a:pt x="599248" y="222419"/>
                  </a:lnTo>
                  <a:lnTo>
                    <a:pt x="562331" y="247826"/>
                  </a:lnTo>
                  <a:lnTo>
                    <a:pt x="526320" y="274423"/>
                  </a:lnTo>
                  <a:lnTo>
                    <a:pt x="491244" y="302182"/>
                  </a:lnTo>
                  <a:lnTo>
                    <a:pt x="457131" y="331074"/>
                  </a:lnTo>
                  <a:lnTo>
                    <a:pt x="424008" y="361070"/>
                  </a:lnTo>
                  <a:lnTo>
                    <a:pt x="391906" y="392144"/>
                  </a:lnTo>
                  <a:lnTo>
                    <a:pt x="360851" y="424265"/>
                  </a:lnTo>
                  <a:lnTo>
                    <a:pt x="330872" y="457407"/>
                  </a:lnTo>
                  <a:lnTo>
                    <a:pt x="301997" y="491540"/>
                  </a:lnTo>
                  <a:lnTo>
                    <a:pt x="274255" y="526637"/>
                  </a:lnTo>
                  <a:lnTo>
                    <a:pt x="247674" y="562669"/>
                  </a:lnTo>
                  <a:lnTo>
                    <a:pt x="222282" y="599607"/>
                  </a:lnTo>
                  <a:lnTo>
                    <a:pt x="198108" y="637424"/>
                  </a:lnTo>
                  <a:lnTo>
                    <a:pt x="175179" y="676090"/>
                  </a:lnTo>
                  <a:lnTo>
                    <a:pt x="153525" y="715579"/>
                  </a:lnTo>
                  <a:lnTo>
                    <a:pt x="133173" y="755861"/>
                  </a:lnTo>
                  <a:lnTo>
                    <a:pt x="114152" y="796907"/>
                  </a:lnTo>
                  <a:lnTo>
                    <a:pt x="96490" y="838691"/>
                  </a:lnTo>
                  <a:lnTo>
                    <a:pt x="80216" y="881183"/>
                  </a:lnTo>
                  <a:lnTo>
                    <a:pt x="65357" y="924355"/>
                  </a:lnTo>
                  <a:lnTo>
                    <a:pt x="51942" y="968179"/>
                  </a:lnTo>
                  <a:lnTo>
                    <a:pt x="39999" y="1012626"/>
                  </a:lnTo>
                  <a:lnTo>
                    <a:pt x="29556" y="1057668"/>
                  </a:lnTo>
                  <a:lnTo>
                    <a:pt x="20643" y="1103277"/>
                  </a:lnTo>
                  <a:lnTo>
                    <a:pt x="13287" y="1149425"/>
                  </a:lnTo>
                  <a:lnTo>
                    <a:pt x="7516" y="1196083"/>
                  </a:lnTo>
                  <a:lnTo>
                    <a:pt x="3359" y="1243222"/>
                  </a:lnTo>
                  <a:lnTo>
                    <a:pt x="844" y="1290815"/>
                  </a:lnTo>
                  <a:lnTo>
                    <a:pt x="0" y="1338834"/>
                  </a:lnTo>
                  <a:lnTo>
                    <a:pt x="844" y="1386852"/>
                  </a:lnTo>
                  <a:lnTo>
                    <a:pt x="3359" y="1434445"/>
                  </a:lnTo>
                  <a:lnTo>
                    <a:pt x="7516" y="1481584"/>
                  </a:lnTo>
                  <a:lnTo>
                    <a:pt x="13287" y="1528242"/>
                  </a:lnTo>
                  <a:lnTo>
                    <a:pt x="20643" y="1574390"/>
                  </a:lnTo>
                  <a:lnTo>
                    <a:pt x="29556" y="1619999"/>
                  </a:lnTo>
                  <a:lnTo>
                    <a:pt x="39999" y="1665041"/>
                  </a:lnTo>
                  <a:lnTo>
                    <a:pt x="51942" y="1709488"/>
                  </a:lnTo>
                  <a:lnTo>
                    <a:pt x="65357" y="1753312"/>
                  </a:lnTo>
                  <a:lnTo>
                    <a:pt x="80216" y="1796484"/>
                  </a:lnTo>
                  <a:lnTo>
                    <a:pt x="96490" y="1838976"/>
                  </a:lnTo>
                  <a:lnTo>
                    <a:pt x="114152" y="1880760"/>
                  </a:lnTo>
                  <a:lnTo>
                    <a:pt x="133173" y="1921806"/>
                  </a:lnTo>
                  <a:lnTo>
                    <a:pt x="153525" y="1962088"/>
                  </a:lnTo>
                  <a:lnTo>
                    <a:pt x="175179" y="2001577"/>
                  </a:lnTo>
                  <a:lnTo>
                    <a:pt x="198108" y="2040243"/>
                  </a:lnTo>
                  <a:lnTo>
                    <a:pt x="222282" y="2078060"/>
                  </a:lnTo>
                  <a:lnTo>
                    <a:pt x="247674" y="2114998"/>
                  </a:lnTo>
                  <a:lnTo>
                    <a:pt x="274255" y="2151030"/>
                  </a:lnTo>
                  <a:lnTo>
                    <a:pt x="301997" y="2186127"/>
                  </a:lnTo>
                  <a:lnTo>
                    <a:pt x="330872" y="2220260"/>
                  </a:lnTo>
                  <a:lnTo>
                    <a:pt x="360851" y="2253402"/>
                  </a:lnTo>
                  <a:lnTo>
                    <a:pt x="391906" y="2285523"/>
                  </a:lnTo>
                  <a:lnTo>
                    <a:pt x="424008" y="2316597"/>
                  </a:lnTo>
                  <a:lnTo>
                    <a:pt x="457131" y="2346593"/>
                  </a:lnTo>
                  <a:lnTo>
                    <a:pt x="491244" y="2375485"/>
                  </a:lnTo>
                  <a:lnTo>
                    <a:pt x="526320" y="2403244"/>
                  </a:lnTo>
                  <a:lnTo>
                    <a:pt x="562331" y="2429841"/>
                  </a:lnTo>
                  <a:lnTo>
                    <a:pt x="599248" y="2455248"/>
                  </a:lnTo>
                  <a:lnTo>
                    <a:pt x="637043" y="2479437"/>
                  </a:lnTo>
                  <a:lnTo>
                    <a:pt x="675688" y="2502379"/>
                  </a:lnTo>
                  <a:lnTo>
                    <a:pt x="715154" y="2524047"/>
                  </a:lnTo>
                  <a:lnTo>
                    <a:pt x="755413" y="2544411"/>
                  </a:lnTo>
                  <a:lnTo>
                    <a:pt x="796437" y="2563444"/>
                  </a:lnTo>
                  <a:lnTo>
                    <a:pt x="838197" y="2581117"/>
                  </a:lnTo>
                  <a:lnTo>
                    <a:pt x="880665" y="2597401"/>
                  </a:lnTo>
                  <a:lnTo>
                    <a:pt x="923814" y="2612270"/>
                  </a:lnTo>
                  <a:lnTo>
                    <a:pt x="967613" y="2625693"/>
                  </a:lnTo>
                  <a:lnTo>
                    <a:pt x="1012037" y="2637643"/>
                  </a:lnTo>
                  <a:lnTo>
                    <a:pt x="1057055" y="2648092"/>
                  </a:lnTo>
                  <a:lnTo>
                    <a:pt x="1102639" y="2657011"/>
                  </a:lnTo>
                  <a:lnTo>
                    <a:pt x="1148762" y="2664372"/>
                  </a:lnTo>
                  <a:lnTo>
                    <a:pt x="1195395" y="2670146"/>
                  </a:lnTo>
                  <a:lnTo>
                    <a:pt x="1242510" y="2674306"/>
                  </a:lnTo>
                  <a:lnTo>
                    <a:pt x="1290078" y="2676822"/>
                  </a:lnTo>
                  <a:lnTo>
                    <a:pt x="1338072" y="2677667"/>
                  </a:lnTo>
                  <a:lnTo>
                    <a:pt x="1386065" y="2676822"/>
                  </a:lnTo>
                  <a:lnTo>
                    <a:pt x="1433633" y="2674306"/>
                  </a:lnTo>
                  <a:lnTo>
                    <a:pt x="1480748" y="2670146"/>
                  </a:lnTo>
                  <a:lnTo>
                    <a:pt x="1527381" y="2664372"/>
                  </a:lnTo>
                  <a:lnTo>
                    <a:pt x="1573504" y="2657011"/>
                  </a:lnTo>
                  <a:lnTo>
                    <a:pt x="1619088" y="2648092"/>
                  </a:lnTo>
                  <a:lnTo>
                    <a:pt x="1664106" y="2637643"/>
                  </a:lnTo>
                  <a:lnTo>
                    <a:pt x="1708530" y="2625693"/>
                  </a:lnTo>
                  <a:lnTo>
                    <a:pt x="1752329" y="2612270"/>
                  </a:lnTo>
                  <a:lnTo>
                    <a:pt x="1795478" y="2597401"/>
                  </a:lnTo>
                  <a:lnTo>
                    <a:pt x="1837946" y="2581117"/>
                  </a:lnTo>
                  <a:lnTo>
                    <a:pt x="1879706" y="2563444"/>
                  </a:lnTo>
                  <a:lnTo>
                    <a:pt x="1920730" y="2544411"/>
                  </a:lnTo>
                  <a:lnTo>
                    <a:pt x="1960989" y="2524047"/>
                  </a:lnTo>
                  <a:lnTo>
                    <a:pt x="2000455" y="2502379"/>
                  </a:lnTo>
                  <a:lnTo>
                    <a:pt x="2039100" y="2479437"/>
                  </a:lnTo>
                  <a:lnTo>
                    <a:pt x="2076895" y="2455248"/>
                  </a:lnTo>
                  <a:lnTo>
                    <a:pt x="2113812" y="2429841"/>
                  </a:lnTo>
                  <a:lnTo>
                    <a:pt x="2149823" y="2403244"/>
                  </a:lnTo>
                  <a:lnTo>
                    <a:pt x="2184899" y="2375485"/>
                  </a:lnTo>
                  <a:lnTo>
                    <a:pt x="2219012" y="2346593"/>
                  </a:lnTo>
                  <a:lnTo>
                    <a:pt x="2252135" y="2316597"/>
                  </a:lnTo>
                  <a:lnTo>
                    <a:pt x="2284237" y="2285523"/>
                  </a:lnTo>
                  <a:lnTo>
                    <a:pt x="2315292" y="2253402"/>
                  </a:lnTo>
                  <a:lnTo>
                    <a:pt x="2345271" y="2220260"/>
                  </a:lnTo>
                  <a:lnTo>
                    <a:pt x="2374146" y="2186127"/>
                  </a:lnTo>
                  <a:lnTo>
                    <a:pt x="2401888" y="2151030"/>
                  </a:lnTo>
                  <a:lnTo>
                    <a:pt x="2428469" y="2114998"/>
                  </a:lnTo>
                  <a:lnTo>
                    <a:pt x="2453861" y="2078060"/>
                  </a:lnTo>
                  <a:lnTo>
                    <a:pt x="2478035" y="2040243"/>
                  </a:lnTo>
                  <a:lnTo>
                    <a:pt x="2500964" y="2001577"/>
                  </a:lnTo>
                  <a:lnTo>
                    <a:pt x="2522618" y="1962088"/>
                  </a:lnTo>
                  <a:lnTo>
                    <a:pt x="2542970" y="1921806"/>
                  </a:lnTo>
                  <a:lnTo>
                    <a:pt x="2561991" y="1880760"/>
                  </a:lnTo>
                  <a:lnTo>
                    <a:pt x="2579653" y="1838976"/>
                  </a:lnTo>
                  <a:lnTo>
                    <a:pt x="2595927" y="1796484"/>
                  </a:lnTo>
                  <a:lnTo>
                    <a:pt x="2610786" y="1753312"/>
                  </a:lnTo>
                  <a:lnTo>
                    <a:pt x="2624201" y="1709488"/>
                  </a:lnTo>
                  <a:lnTo>
                    <a:pt x="2636144" y="1665041"/>
                  </a:lnTo>
                  <a:lnTo>
                    <a:pt x="2646587" y="1619999"/>
                  </a:lnTo>
                  <a:lnTo>
                    <a:pt x="2655500" y="1574390"/>
                  </a:lnTo>
                  <a:lnTo>
                    <a:pt x="2662856" y="1528242"/>
                  </a:lnTo>
                  <a:lnTo>
                    <a:pt x="2668627" y="1481584"/>
                  </a:lnTo>
                  <a:lnTo>
                    <a:pt x="2672784" y="1434445"/>
                  </a:lnTo>
                  <a:lnTo>
                    <a:pt x="2675299" y="1386852"/>
                  </a:lnTo>
                  <a:lnTo>
                    <a:pt x="2676144" y="1338834"/>
                  </a:lnTo>
                  <a:lnTo>
                    <a:pt x="2675299" y="1290815"/>
                  </a:lnTo>
                  <a:lnTo>
                    <a:pt x="2672784" y="1243222"/>
                  </a:lnTo>
                  <a:lnTo>
                    <a:pt x="2668627" y="1196083"/>
                  </a:lnTo>
                  <a:lnTo>
                    <a:pt x="2662856" y="1149425"/>
                  </a:lnTo>
                  <a:lnTo>
                    <a:pt x="2655500" y="1103277"/>
                  </a:lnTo>
                  <a:lnTo>
                    <a:pt x="2646587" y="1057668"/>
                  </a:lnTo>
                  <a:lnTo>
                    <a:pt x="2636144" y="1012626"/>
                  </a:lnTo>
                  <a:lnTo>
                    <a:pt x="2624201" y="968179"/>
                  </a:lnTo>
                  <a:lnTo>
                    <a:pt x="2610786" y="924355"/>
                  </a:lnTo>
                  <a:lnTo>
                    <a:pt x="2595927" y="881183"/>
                  </a:lnTo>
                  <a:lnTo>
                    <a:pt x="2579653" y="838691"/>
                  </a:lnTo>
                  <a:lnTo>
                    <a:pt x="2561991" y="796907"/>
                  </a:lnTo>
                  <a:lnTo>
                    <a:pt x="2542970" y="755861"/>
                  </a:lnTo>
                  <a:lnTo>
                    <a:pt x="2522618" y="715579"/>
                  </a:lnTo>
                  <a:lnTo>
                    <a:pt x="2500964" y="676090"/>
                  </a:lnTo>
                  <a:lnTo>
                    <a:pt x="2478035" y="637424"/>
                  </a:lnTo>
                  <a:lnTo>
                    <a:pt x="2453861" y="599607"/>
                  </a:lnTo>
                  <a:lnTo>
                    <a:pt x="2428469" y="562669"/>
                  </a:lnTo>
                  <a:lnTo>
                    <a:pt x="2401888" y="526637"/>
                  </a:lnTo>
                  <a:lnTo>
                    <a:pt x="2374146" y="491540"/>
                  </a:lnTo>
                  <a:lnTo>
                    <a:pt x="2345271" y="457407"/>
                  </a:lnTo>
                  <a:lnTo>
                    <a:pt x="2315292" y="424265"/>
                  </a:lnTo>
                  <a:lnTo>
                    <a:pt x="2284237" y="392144"/>
                  </a:lnTo>
                  <a:lnTo>
                    <a:pt x="2252135" y="361070"/>
                  </a:lnTo>
                  <a:lnTo>
                    <a:pt x="2219012" y="331074"/>
                  </a:lnTo>
                  <a:lnTo>
                    <a:pt x="2184899" y="302182"/>
                  </a:lnTo>
                  <a:lnTo>
                    <a:pt x="2149823" y="274423"/>
                  </a:lnTo>
                  <a:lnTo>
                    <a:pt x="2113812" y="247826"/>
                  </a:lnTo>
                  <a:lnTo>
                    <a:pt x="2076895" y="222419"/>
                  </a:lnTo>
                  <a:lnTo>
                    <a:pt x="2039100" y="198230"/>
                  </a:lnTo>
                  <a:lnTo>
                    <a:pt x="2000455" y="175288"/>
                  </a:lnTo>
                  <a:lnTo>
                    <a:pt x="1960989" y="153620"/>
                  </a:lnTo>
                  <a:lnTo>
                    <a:pt x="1920730" y="133256"/>
                  </a:lnTo>
                  <a:lnTo>
                    <a:pt x="1879706" y="114223"/>
                  </a:lnTo>
                  <a:lnTo>
                    <a:pt x="1837946" y="96550"/>
                  </a:lnTo>
                  <a:lnTo>
                    <a:pt x="1795478" y="80266"/>
                  </a:lnTo>
                  <a:lnTo>
                    <a:pt x="1752329" y="65397"/>
                  </a:lnTo>
                  <a:lnTo>
                    <a:pt x="1708530" y="51974"/>
                  </a:lnTo>
                  <a:lnTo>
                    <a:pt x="1664106" y="40024"/>
                  </a:lnTo>
                  <a:lnTo>
                    <a:pt x="1619088" y="29575"/>
                  </a:lnTo>
                  <a:lnTo>
                    <a:pt x="1573504" y="20656"/>
                  </a:lnTo>
                  <a:lnTo>
                    <a:pt x="1527381" y="13295"/>
                  </a:lnTo>
                  <a:lnTo>
                    <a:pt x="1480748" y="7521"/>
                  </a:lnTo>
                  <a:lnTo>
                    <a:pt x="1433633" y="3361"/>
                  </a:lnTo>
                  <a:lnTo>
                    <a:pt x="1386065" y="845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5031" y="3680460"/>
              <a:ext cx="1264920" cy="1266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3511" y="306451"/>
            <a:ext cx="52666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>
                <a:solidFill>
                  <a:srgbClr val="3E3E3E"/>
                </a:solidFill>
                <a:latin typeface="Arial"/>
                <a:cs typeface="Arial"/>
              </a:rPr>
              <a:t>Backups</a:t>
            </a:r>
            <a:r>
              <a:rPr dirty="0" spc="-5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95">
                <a:solidFill>
                  <a:srgbClr val="3E3E3E"/>
                </a:solidFill>
                <a:latin typeface="Arial"/>
                <a:cs typeface="Arial"/>
              </a:rPr>
              <a:t>Retention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3E3E3E"/>
                </a:solidFill>
                <a:latin typeface="Arial"/>
                <a:cs typeface="Arial"/>
              </a:rPr>
              <a:t>Policy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744" y="760476"/>
            <a:ext cx="734415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15765" y="1930145"/>
            <a:ext cx="77819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retention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must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considered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aspects: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94583" y="3017304"/>
            <a:ext cx="2190115" cy="5626100"/>
            <a:chOff x="3894583" y="3017304"/>
            <a:chExt cx="2190115" cy="5626100"/>
          </a:xfrm>
        </p:grpSpPr>
        <p:sp>
          <p:nvSpPr>
            <p:cNvPr id="6" name="object 6"/>
            <p:cNvSpPr/>
            <p:nvPr/>
          </p:nvSpPr>
          <p:spPr>
            <a:xfrm>
              <a:off x="3894583" y="3017304"/>
              <a:ext cx="2190115" cy="5626100"/>
            </a:xfrm>
            <a:custGeom>
              <a:avLst/>
              <a:gdLst/>
              <a:ahLst/>
              <a:cxnLst/>
              <a:rect l="l" t="t" r="r" b="b"/>
              <a:pathLst>
                <a:path w="2190115" h="5626100">
                  <a:moveTo>
                    <a:pt x="92454" y="5562600"/>
                  </a:moveTo>
                  <a:lnTo>
                    <a:pt x="29335" y="5613400"/>
                  </a:lnTo>
                  <a:lnTo>
                    <a:pt x="113028" y="5626100"/>
                  </a:lnTo>
                  <a:lnTo>
                    <a:pt x="104798" y="5600700"/>
                  </a:lnTo>
                  <a:lnTo>
                    <a:pt x="92200" y="5600700"/>
                  </a:lnTo>
                  <a:lnTo>
                    <a:pt x="88771" y="5588000"/>
                  </a:lnTo>
                  <a:lnTo>
                    <a:pt x="100683" y="5588000"/>
                  </a:lnTo>
                  <a:lnTo>
                    <a:pt x="92454" y="5562600"/>
                  </a:lnTo>
                  <a:close/>
                </a:path>
                <a:path w="2190115" h="5626100">
                  <a:moveTo>
                    <a:pt x="100683" y="5588000"/>
                  </a:moveTo>
                  <a:lnTo>
                    <a:pt x="88771" y="5588000"/>
                  </a:lnTo>
                  <a:lnTo>
                    <a:pt x="92200" y="5600700"/>
                  </a:lnTo>
                  <a:lnTo>
                    <a:pt x="104798" y="5600700"/>
                  </a:lnTo>
                  <a:lnTo>
                    <a:pt x="100683" y="5588000"/>
                  </a:lnTo>
                  <a:close/>
                </a:path>
                <a:path w="2190115" h="5626100">
                  <a:moveTo>
                    <a:pt x="75086" y="37976"/>
                  </a:moveTo>
                  <a:lnTo>
                    <a:pt x="74547" y="50800"/>
                  </a:lnTo>
                  <a:lnTo>
                    <a:pt x="74137" y="51552"/>
                  </a:lnTo>
                  <a:lnTo>
                    <a:pt x="107948" y="63500"/>
                  </a:lnTo>
                  <a:lnTo>
                    <a:pt x="107821" y="63500"/>
                  </a:lnTo>
                  <a:lnTo>
                    <a:pt x="178560" y="88900"/>
                  </a:lnTo>
                  <a:lnTo>
                    <a:pt x="178433" y="88900"/>
                  </a:lnTo>
                  <a:lnTo>
                    <a:pt x="248283" y="101600"/>
                  </a:lnTo>
                  <a:lnTo>
                    <a:pt x="317117" y="127000"/>
                  </a:lnTo>
                  <a:lnTo>
                    <a:pt x="384808" y="152400"/>
                  </a:lnTo>
                  <a:lnTo>
                    <a:pt x="451737" y="190500"/>
                  </a:lnTo>
                  <a:lnTo>
                    <a:pt x="451483" y="190500"/>
                  </a:lnTo>
                  <a:lnTo>
                    <a:pt x="517523" y="215900"/>
                  </a:lnTo>
                  <a:lnTo>
                    <a:pt x="517396" y="215900"/>
                  </a:lnTo>
                  <a:lnTo>
                    <a:pt x="582293" y="241300"/>
                  </a:lnTo>
                  <a:lnTo>
                    <a:pt x="582039" y="241300"/>
                  </a:lnTo>
                  <a:lnTo>
                    <a:pt x="708785" y="317500"/>
                  </a:lnTo>
                  <a:lnTo>
                    <a:pt x="708531" y="317500"/>
                  </a:lnTo>
                  <a:lnTo>
                    <a:pt x="830959" y="381000"/>
                  </a:lnTo>
                  <a:lnTo>
                    <a:pt x="830705" y="381000"/>
                  </a:lnTo>
                  <a:lnTo>
                    <a:pt x="948561" y="469900"/>
                  </a:lnTo>
                  <a:lnTo>
                    <a:pt x="948307" y="469900"/>
                  </a:lnTo>
                  <a:lnTo>
                    <a:pt x="1061845" y="546100"/>
                  </a:lnTo>
                  <a:lnTo>
                    <a:pt x="1061591" y="546100"/>
                  </a:lnTo>
                  <a:lnTo>
                    <a:pt x="1170303" y="635000"/>
                  </a:lnTo>
                  <a:lnTo>
                    <a:pt x="1170049" y="635000"/>
                  </a:lnTo>
                  <a:lnTo>
                    <a:pt x="1274062" y="723900"/>
                  </a:lnTo>
                  <a:lnTo>
                    <a:pt x="1273808" y="723900"/>
                  </a:lnTo>
                  <a:lnTo>
                    <a:pt x="1372741" y="825500"/>
                  </a:lnTo>
                  <a:lnTo>
                    <a:pt x="1372487" y="825500"/>
                  </a:lnTo>
                  <a:lnTo>
                    <a:pt x="1466467" y="927100"/>
                  </a:lnTo>
                  <a:lnTo>
                    <a:pt x="1466213" y="927100"/>
                  </a:lnTo>
                  <a:lnTo>
                    <a:pt x="1554986" y="1041400"/>
                  </a:lnTo>
                  <a:lnTo>
                    <a:pt x="1554859" y="1041400"/>
                  </a:lnTo>
                  <a:lnTo>
                    <a:pt x="1638171" y="1143000"/>
                  </a:lnTo>
                  <a:lnTo>
                    <a:pt x="1715895" y="1257300"/>
                  </a:lnTo>
                  <a:lnTo>
                    <a:pt x="1788158" y="1384300"/>
                  </a:lnTo>
                  <a:lnTo>
                    <a:pt x="1854579" y="1498600"/>
                  </a:lnTo>
                  <a:lnTo>
                    <a:pt x="1915158" y="1625600"/>
                  </a:lnTo>
                  <a:lnTo>
                    <a:pt x="1943352" y="1689100"/>
                  </a:lnTo>
                  <a:lnTo>
                    <a:pt x="1969895" y="1752600"/>
                  </a:lnTo>
                  <a:lnTo>
                    <a:pt x="1995041" y="1816100"/>
                  </a:lnTo>
                  <a:lnTo>
                    <a:pt x="2018409" y="1879600"/>
                  </a:lnTo>
                  <a:lnTo>
                    <a:pt x="2040380" y="1943100"/>
                  </a:lnTo>
                  <a:lnTo>
                    <a:pt x="2060827" y="2019300"/>
                  </a:lnTo>
                  <a:lnTo>
                    <a:pt x="2079623" y="2082800"/>
                  </a:lnTo>
                  <a:lnTo>
                    <a:pt x="2096895" y="2146300"/>
                  </a:lnTo>
                  <a:lnTo>
                    <a:pt x="2112516" y="2222500"/>
                  </a:lnTo>
                  <a:lnTo>
                    <a:pt x="2126486" y="2286000"/>
                  </a:lnTo>
                  <a:lnTo>
                    <a:pt x="2138805" y="2349500"/>
                  </a:lnTo>
                  <a:lnTo>
                    <a:pt x="2149473" y="2425700"/>
                  </a:lnTo>
                  <a:lnTo>
                    <a:pt x="2149346" y="2425700"/>
                  </a:lnTo>
                  <a:lnTo>
                    <a:pt x="2158490" y="2489200"/>
                  </a:lnTo>
                  <a:lnTo>
                    <a:pt x="2165729" y="2565400"/>
                  </a:lnTo>
                  <a:lnTo>
                    <a:pt x="2171317" y="2628900"/>
                  </a:lnTo>
                  <a:lnTo>
                    <a:pt x="2175127" y="2705100"/>
                  </a:lnTo>
                  <a:lnTo>
                    <a:pt x="2177159" y="2768600"/>
                  </a:lnTo>
                  <a:lnTo>
                    <a:pt x="2177413" y="2844800"/>
                  </a:lnTo>
                  <a:lnTo>
                    <a:pt x="2176016" y="2921000"/>
                  </a:lnTo>
                  <a:lnTo>
                    <a:pt x="2172714" y="2984500"/>
                  </a:lnTo>
                  <a:lnTo>
                    <a:pt x="2167634" y="3060700"/>
                  </a:lnTo>
                  <a:lnTo>
                    <a:pt x="2160649" y="3136900"/>
                  </a:lnTo>
                  <a:lnTo>
                    <a:pt x="2152013" y="3200400"/>
                  </a:lnTo>
                  <a:lnTo>
                    <a:pt x="2141472" y="3276600"/>
                  </a:lnTo>
                  <a:lnTo>
                    <a:pt x="2128899" y="3352800"/>
                  </a:lnTo>
                  <a:lnTo>
                    <a:pt x="2114548" y="3416300"/>
                  </a:lnTo>
                  <a:lnTo>
                    <a:pt x="2098292" y="3492500"/>
                  </a:lnTo>
                  <a:lnTo>
                    <a:pt x="2080131" y="3568700"/>
                  </a:lnTo>
                  <a:lnTo>
                    <a:pt x="2053588" y="3657600"/>
                  </a:lnTo>
                  <a:lnTo>
                    <a:pt x="2024251" y="3746500"/>
                  </a:lnTo>
                  <a:lnTo>
                    <a:pt x="1991739" y="3835400"/>
                  </a:lnTo>
                  <a:lnTo>
                    <a:pt x="1956560" y="3924300"/>
                  </a:lnTo>
                  <a:lnTo>
                    <a:pt x="1918460" y="4013200"/>
                  </a:lnTo>
                  <a:lnTo>
                    <a:pt x="1877693" y="4102100"/>
                  </a:lnTo>
                  <a:lnTo>
                    <a:pt x="1834259" y="4191000"/>
                  </a:lnTo>
                  <a:lnTo>
                    <a:pt x="1788031" y="4267200"/>
                  </a:lnTo>
                  <a:lnTo>
                    <a:pt x="1739263" y="4356100"/>
                  </a:lnTo>
                  <a:lnTo>
                    <a:pt x="1687955" y="4432300"/>
                  </a:lnTo>
                  <a:lnTo>
                    <a:pt x="1634107" y="4508500"/>
                  </a:lnTo>
                  <a:lnTo>
                    <a:pt x="1577973" y="4584700"/>
                  </a:lnTo>
                  <a:lnTo>
                    <a:pt x="1519299" y="4660900"/>
                  </a:lnTo>
                  <a:lnTo>
                    <a:pt x="1458466" y="4724400"/>
                  </a:lnTo>
                  <a:lnTo>
                    <a:pt x="1395347" y="4800600"/>
                  </a:lnTo>
                  <a:lnTo>
                    <a:pt x="1395474" y="4800600"/>
                  </a:lnTo>
                  <a:lnTo>
                    <a:pt x="1329942" y="4864100"/>
                  </a:lnTo>
                  <a:lnTo>
                    <a:pt x="1262378" y="4927600"/>
                  </a:lnTo>
                  <a:lnTo>
                    <a:pt x="1192655" y="4991100"/>
                  </a:lnTo>
                  <a:lnTo>
                    <a:pt x="1121027" y="5054600"/>
                  </a:lnTo>
                  <a:lnTo>
                    <a:pt x="1047367" y="5105400"/>
                  </a:lnTo>
                  <a:lnTo>
                    <a:pt x="971675" y="5168900"/>
                  </a:lnTo>
                  <a:lnTo>
                    <a:pt x="894205" y="5219700"/>
                  </a:lnTo>
                  <a:lnTo>
                    <a:pt x="814830" y="5270500"/>
                  </a:lnTo>
                  <a:lnTo>
                    <a:pt x="815084" y="5270500"/>
                  </a:lnTo>
                  <a:lnTo>
                    <a:pt x="733804" y="5321300"/>
                  </a:lnTo>
                  <a:lnTo>
                    <a:pt x="650873" y="5372100"/>
                  </a:lnTo>
                  <a:lnTo>
                    <a:pt x="651127" y="5372100"/>
                  </a:lnTo>
                  <a:lnTo>
                    <a:pt x="566418" y="5410200"/>
                  </a:lnTo>
                  <a:lnTo>
                    <a:pt x="480312" y="5448300"/>
                  </a:lnTo>
                  <a:lnTo>
                    <a:pt x="392682" y="5486400"/>
                  </a:lnTo>
                  <a:lnTo>
                    <a:pt x="303528" y="5524500"/>
                  </a:lnTo>
                  <a:lnTo>
                    <a:pt x="303782" y="5524500"/>
                  </a:lnTo>
                  <a:lnTo>
                    <a:pt x="212977" y="5549900"/>
                  </a:lnTo>
                  <a:lnTo>
                    <a:pt x="120902" y="5588000"/>
                  </a:lnTo>
                  <a:lnTo>
                    <a:pt x="100683" y="5588000"/>
                  </a:lnTo>
                  <a:lnTo>
                    <a:pt x="104798" y="5600700"/>
                  </a:lnTo>
                  <a:lnTo>
                    <a:pt x="124712" y="5600700"/>
                  </a:lnTo>
                  <a:lnTo>
                    <a:pt x="217041" y="5562600"/>
                  </a:lnTo>
                  <a:lnTo>
                    <a:pt x="308100" y="5537200"/>
                  </a:lnTo>
                  <a:lnTo>
                    <a:pt x="485646" y="5461000"/>
                  </a:lnTo>
                  <a:lnTo>
                    <a:pt x="572133" y="5422900"/>
                  </a:lnTo>
                  <a:lnTo>
                    <a:pt x="656969" y="5372100"/>
                  </a:lnTo>
                  <a:lnTo>
                    <a:pt x="740154" y="5334000"/>
                  </a:lnTo>
                  <a:lnTo>
                    <a:pt x="821688" y="5283200"/>
                  </a:lnTo>
                  <a:lnTo>
                    <a:pt x="901317" y="5232400"/>
                  </a:lnTo>
                  <a:lnTo>
                    <a:pt x="979168" y="5181600"/>
                  </a:lnTo>
                  <a:lnTo>
                    <a:pt x="1055114" y="5118100"/>
                  </a:lnTo>
                  <a:lnTo>
                    <a:pt x="1129155" y="5067300"/>
                  </a:lnTo>
                  <a:lnTo>
                    <a:pt x="1201037" y="5003800"/>
                  </a:lnTo>
                  <a:lnTo>
                    <a:pt x="1271014" y="4940300"/>
                  </a:lnTo>
                  <a:lnTo>
                    <a:pt x="1338959" y="4876800"/>
                  </a:lnTo>
                  <a:lnTo>
                    <a:pt x="1404618" y="4800600"/>
                  </a:lnTo>
                  <a:lnTo>
                    <a:pt x="1468118" y="4737100"/>
                  </a:lnTo>
                  <a:lnTo>
                    <a:pt x="1529205" y="4660900"/>
                  </a:lnTo>
                  <a:lnTo>
                    <a:pt x="1588133" y="4584700"/>
                  </a:lnTo>
                  <a:lnTo>
                    <a:pt x="1644521" y="4508500"/>
                  </a:lnTo>
                  <a:lnTo>
                    <a:pt x="1698496" y="4432300"/>
                  </a:lnTo>
                  <a:lnTo>
                    <a:pt x="1750058" y="4356100"/>
                  </a:lnTo>
                  <a:lnTo>
                    <a:pt x="1799080" y="4279900"/>
                  </a:lnTo>
                  <a:lnTo>
                    <a:pt x="1845435" y="4191000"/>
                  </a:lnTo>
                  <a:lnTo>
                    <a:pt x="1889123" y="4102100"/>
                  </a:lnTo>
                  <a:lnTo>
                    <a:pt x="1930144" y="4025900"/>
                  </a:lnTo>
                  <a:lnTo>
                    <a:pt x="1968244" y="3937000"/>
                  </a:lnTo>
                  <a:lnTo>
                    <a:pt x="2003677" y="3848100"/>
                  </a:lnTo>
                  <a:lnTo>
                    <a:pt x="2036316" y="3759200"/>
                  </a:lnTo>
                  <a:lnTo>
                    <a:pt x="2065780" y="3657600"/>
                  </a:lnTo>
                  <a:lnTo>
                    <a:pt x="2092450" y="3568700"/>
                  </a:lnTo>
                  <a:lnTo>
                    <a:pt x="2110611" y="3492500"/>
                  </a:lnTo>
                  <a:lnTo>
                    <a:pt x="2126994" y="3429000"/>
                  </a:lnTo>
                  <a:lnTo>
                    <a:pt x="2141472" y="3352800"/>
                  </a:lnTo>
                  <a:lnTo>
                    <a:pt x="2153918" y="3276600"/>
                  </a:lnTo>
                  <a:lnTo>
                    <a:pt x="2164713" y="3200400"/>
                  </a:lnTo>
                  <a:lnTo>
                    <a:pt x="2173349" y="3136900"/>
                  </a:lnTo>
                  <a:lnTo>
                    <a:pt x="2180334" y="3060700"/>
                  </a:lnTo>
                  <a:lnTo>
                    <a:pt x="2185414" y="2984500"/>
                  </a:lnTo>
                  <a:lnTo>
                    <a:pt x="2188716" y="2921000"/>
                  </a:lnTo>
                  <a:lnTo>
                    <a:pt x="2190113" y="2844800"/>
                  </a:lnTo>
                  <a:lnTo>
                    <a:pt x="2189859" y="2768600"/>
                  </a:lnTo>
                  <a:lnTo>
                    <a:pt x="2187700" y="2705100"/>
                  </a:lnTo>
                  <a:lnTo>
                    <a:pt x="2183890" y="2628900"/>
                  </a:lnTo>
                  <a:lnTo>
                    <a:pt x="2178302" y="2565400"/>
                  </a:lnTo>
                  <a:lnTo>
                    <a:pt x="2171063" y="2489200"/>
                  </a:lnTo>
                  <a:lnTo>
                    <a:pt x="2161919" y="2425700"/>
                  </a:lnTo>
                  <a:lnTo>
                    <a:pt x="2151251" y="2349500"/>
                  </a:lnTo>
                  <a:lnTo>
                    <a:pt x="2138932" y="2286000"/>
                  </a:lnTo>
                  <a:lnTo>
                    <a:pt x="2124962" y="2209800"/>
                  </a:lnTo>
                  <a:lnTo>
                    <a:pt x="2109214" y="2146300"/>
                  </a:lnTo>
                  <a:lnTo>
                    <a:pt x="2091942" y="2082800"/>
                  </a:lnTo>
                  <a:lnTo>
                    <a:pt x="2073019" y="2006600"/>
                  </a:lnTo>
                  <a:lnTo>
                    <a:pt x="2052445" y="1943100"/>
                  </a:lnTo>
                  <a:lnTo>
                    <a:pt x="2030474" y="1879600"/>
                  </a:lnTo>
                  <a:lnTo>
                    <a:pt x="2006852" y="1816100"/>
                  </a:lnTo>
                  <a:lnTo>
                    <a:pt x="1981706" y="1752600"/>
                  </a:lnTo>
                  <a:lnTo>
                    <a:pt x="1954909" y="1689100"/>
                  </a:lnTo>
                  <a:lnTo>
                    <a:pt x="1926715" y="1625600"/>
                  </a:lnTo>
                  <a:lnTo>
                    <a:pt x="1865755" y="1498600"/>
                  </a:lnTo>
                  <a:lnTo>
                    <a:pt x="1799080" y="1371600"/>
                  </a:lnTo>
                  <a:lnTo>
                    <a:pt x="1726563" y="1257300"/>
                  </a:lnTo>
                  <a:lnTo>
                    <a:pt x="1648458" y="1143000"/>
                  </a:lnTo>
                  <a:lnTo>
                    <a:pt x="1564892" y="1028700"/>
                  </a:lnTo>
                  <a:lnTo>
                    <a:pt x="1475865" y="927100"/>
                  </a:lnTo>
                  <a:lnTo>
                    <a:pt x="1381758" y="812800"/>
                  </a:lnTo>
                  <a:lnTo>
                    <a:pt x="1282571" y="723900"/>
                  </a:lnTo>
                  <a:lnTo>
                    <a:pt x="1178431" y="622300"/>
                  </a:lnTo>
                  <a:lnTo>
                    <a:pt x="1069465" y="533400"/>
                  </a:lnTo>
                  <a:lnTo>
                    <a:pt x="955800" y="457200"/>
                  </a:lnTo>
                  <a:lnTo>
                    <a:pt x="837563" y="381000"/>
                  </a:lnTo>
                  <a:lnTo>
                    <a:pt x="714881" y="304800"/>
                  </a:lnTo>
                  <a:lnTo>
                    <a:pt x="587881" y="241300"/>
                  </a:lnTo>
                  <a:lnTo>
                    <a:pt x="522857" y="203200"/>
                  </a:lnTo>
                  <a:lnTo>
                    <a:pt x="456690" y="177800"/>
                  </a:lnTo>
                  <a:lnTo>
                    <a:pt x="389634" y="139700"/>
                  </a:lnTo>
                  <a:lnTo>
                    <a:pt x="252347" y="88900"/>
                  </a:lnTo>
                  <a:lnTo>
                    <a:pt x="182370" y="76200"/>
                  </a:lnTo>
                  <a:lnTo>
                    <a:pt x="75086" y="37976"/>
                  </a:lnTo>
                  <a:close/>
                </a:path>
                <a:path w="2190115" h="5626100">
                  <a:moveTo>
                    <a:pt x="61563" y="0"/>
                  </a:moveTo>
                  <a:lnTo>
                    <a:pt x="19111" y="0"/>
                  </a:lnTo>
                  <a:lnTo>
                    <a:pt x="7983" y="12700"/>
                  </a:lnTo>
                  <a:lnTo>
                    <a:pt x="1141" y="25400"/>
                  </a:lnTo>
                  <a:lnTo>
                    <a:pt x="0" y="38100"/>
                  </a:lnTo>
                  <a:lnTo>
                    <a:pt x="4585" y="50800"/>
                  </a:lnTo>
                  <a:lnTo>
                    <a:pt x="14053" y="63500"/>
                  </a:lnTo>
                  <a:lnTo>
                    <a:pt x="27557" y="76200"/>
                  </a:lnTo>
                  <a:lnTo>
                    <a:pt x="42614" y="76200"/>
                  </a:lnTo>
                  <a:lnTo>
                    <a:pt x="56481" y="63500"/>
                  </a:lnTo>
                  <a:lnTo>
                    <a:pt x="67633" y="63500"/>
                  </a:lnTo>
                  <a:lnTo>
                    <a:pt x="74137" y="51552"/>
                  </a:lnTo>
                  <a:lnTo>
                    <a:pt x="36066" y="38100"/>
                  </a:lnTo>
                  <a:lnTo>
                    <a:pt x="39495" y="25400"/>
                  </a:lnTo>
                  <a:lnTo>
                    <a:pt x="75616" y="25400"/>
                  </a:lnTo>
                  <a:lnTo>
                    <a:pt x="71006" y="12700"/>
                  </a:lnTo>
                  <a:lnTo>
                    <a:pt x="61563" y="0"/>
                  </a:lnTo>
                  <a:close/>
                </a:path>
                <a:path w="2190115" h="5626100">
                  <a:moveTo>
                    <a:pt x="39495" y="25400"/>
                  </a:moveTo>
                  <a:lnTo>
                    <a:pt x="36066" y="38100"/>
                  </a:lnTo>
                  <a:lnTo>
                    <a:pt x="74137" y="51552"/>
                  </a:lnTo>
                  <a:lnTo>
                    <a:pt x="74547" y="50800"/>
                  </a:lnTo>
                  <a:lnTo>
                    <a:pt x="75086" y="37976"/>
                  </a:lnTo>
                  <a:lnTo>
                    <a:pt x="39495" y="25400"/>
                  </a:lnTo>
                  <a:close/>
                </a:path>
                <a:path w="2190115" h="5626100">
                  <a:moveTo>
                    <a:pt x="75616" y="25400"/>
                  </a:moveTo>
                  <a:lnTo>
                    <a:pt x="39495" y="25400"/>
                  </a:lnTo>
                  <a:lnTo>
                    <a:pt x="75086" y="37976"/>
                  </a:lnTo>
                  <a:lnTo>
                    <a:pt x="75616" y="2540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47031" y="7482839"/>
              <a:ext cx="1278890" cy="832485"/>
            </a:xfrm>
            <a:custGeom>
              <a:avLst/>
              <a:gdLst/>
              <a:ahLst/>
              <a:cxnLst/>
              <a:rect l="l" t="t" r="r" b="b"/>
              <a:pathLst>
                <a:path w="1278889" h="832484">
                  <a:moveTo>
                    <a:pt x="1140078" y="0"/>
                  </a:moveTo>
                  <a:lnTo>
                    <a:pt x="138556" y="0"/>
                  </a:lnTo>
                  <a:lnTo>
                    <a:pt x="94739" y="7071"/>
                  </a:lnTo>
                  <a:lnTo>
                    <a:pt x="56701" y="26761"/>
                  </a:lnTo>
                  <a:lnTo>
                    <a:pt x="26716" y="56784"/>
                  </a:lnTo>
                  <a:lnTo>
                    <a:pt x="7058" y="94853"/>
                  </a:lnTo>
                  <a:lnTo>
                    <a:pt x="0" y="138683"/>
                  </a:lnTo>
                  <a:lnTo>
                    <a:pt x="0" y="693419"/>
                  </a:lnTo>
                  <a:lnTo>
                    <a:pt x="7058" y="737255"/>
                  </a:lnTo>
                  <a:lnTo>
                    <a:pt x="26716" y="775325"/>
                  </a:lnTo>
                  <a:lnTo>
                    <a:pt x="56701" y="805346"/>
                  </a:lnTo>
                  <a:lnTo>
                    <a:pt x="94739" y="825033"/>
                  </a:lnTo>
                  <a:lnTo>
                    <a:pt x="138556" y="832103"/>
                  </a:lnTo>
                  <a:lnTo>
                    <a:pt x="1140078" y="832103"/>
                  </a:lnTo>
                  <a:lnTo>
                    <a:pt x="1183896" y="825033"/>
                  </a:lnTo>
                  <a:lnTo>
                    <a:pt x="1221934" y="805346"/>
                  </a:lnTo>
                  <a:lnTo>
                    <a:pt x="1251919" y="775325"/>
                  </a:lnTo>
                  <a:lnTo>
                    <a:pt x="1271577" y="737255"/>
                  </a:lnTo>
                  <a:lnTo>
                    <a:pt x="1278635" y="693419"/>
                  </a:lnTo>
                  <a:lnTo>
                    <a:pt x="1278635" y="138683"/>
                  </a:lnTo>
                  <a:lnTo>
                    <a:pt x="1271577" y="94853"/>
                  </a:lnTo>
                  <a:lnTo>
                    <a:pt x="1251919" y="56784"/>
                  </a:lnTo>
                  <a:lnTo>
                    <a:pt x="1221934" y="26761"/>
                  </a:lnTo>
                  <a:lnTo>
                    <a:pt x="1183896" y="7071"/>
                  </a:lnTo>
                  <a:lnTo>
                    <a:pt x="1140078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47031" y="7482839"/>
              <a:ext cx="1278890" cy="832485"/>
            </a:xfrm>
            <a:custGeom>
              <a:avLst/>
              <a:gdLst/>
              <a:ahLst/>
              <a:cxnLst/>
              <a:rect l="l" t="t" r="r" b="b"/>
              <a:pathLst>
                <a:path w="1278889" h="832484">
                  <a:moveTo>
                    <a:pt x="0" y="138683"/>
                  </a:moveTo>
                  <a:lnTo>
                    <a:pt x="7058" y="94853"/>
                  </a:lnTo>
                  <a:lnTo>
                    <a:pt x="26716" y="56784"/>
                  </a:lnTo>
                  <a:lnTo>
                    <a:pt x="56701" y="26761"/>
                  </a:lnTo>
                  <a:lnTo>
                    <a:pt x="94739" y="7071"/>
                  </a:lnTo>
                  <a:lnTo>
                    <a:pt x="138556" y="0"/>
                  </a:lnTo>
                  <a:lnTo>
                    <a:pt x="1140078" y="0"/>
                  </a:lnTo>
                  <a:lnTo>
                    <a:pt x="1183896" y="7071"/>
                  </a:lnTo>
                  <a:lnTo>
                    <a:pt x="1221934" y="26761"/>
                  </a:lnTo>
                  <a:lnTo>
                    <a:pt x="1251919" y="56784"/>
                  </a:lnTo>
                  <a:lnTo>
                    <a:pt x="1271577" y="94853"/>
                  </a:lnTo>
                  <a:lnTo>
                    <a:pt x="1278635" y="138683"/>
                  </a:lnTo>
                  <a:lnTo>
                    <a:pt x="1278635" y="693419"/>
                  </a:lnTo>
                  <a:lnTo>
                    <a:pt x="1271577" y="737255"/>
                  </a:lnTo>
                  <a:lnTo>
                    <a:pt x="1251919" y="775325"/>
                  </a:lnTo>
                  <a:lnTo>
                    <a:pt x="1221934" y="805346"/>
                  </a:lnTo>
                  <a:lnTo>
                    <a:pt x="1183896" y="825033"/>
                  </a:lnTo>
                  <a:lnTo>
                    <a:pt x="1140078" y="832103"/>
                  </a:lnTo>
                  <a:lnTo>
                    <a:pt x="138556" y="832103"/>
                  </a:lnTo>
                  <a:lnTo>
                    <a:pt x="94739" y="825033"/>
                  </a:lnTo>
                  <a:lnTo>
                    <a:pt x="56701" y="805346"/>
                  </a:lnTo>
                  <a:lnTo>
                    <a:pt x="26716" y="775325"/>
                  </a:lnTo>
                  <a:lnTo>
                    <a:pt x="7058" y="737255"/>
                  </a:lnTo>
                  <a:lnTo>
                    <a:pt x="0" y="693419"/>
                  </a:lnTo>
                  <a:lnTo>
                    <a:pt x="0" y="1386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994275" y="7688071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65750" y="5367273"/>
            <a:ext cx="1291590" cy="843280"/>
            <a:chOff x="5365750" y="5367273"/>
            <a:chExt cx="1291590" cy="843280"/>
          </a:xfrm>
        </p:grpSpPr>
        <p:sp>
          <p:nvSpPr>
            <p:cNvPr id="11" name="object 11"/>
            <p:cNvSpPr/>
            <p:nvPr/>
          </p:nvSpPr>
          <p:spPr>
            <a:xfrm>
              <a:off x="5372100" y="5373623"/>
              <a:ext cx="1278890" cy="830580"/>
            </a:xfrm>
            <a:custGeom>
              <a:avLst/>
              <a:gdLst/>
              <a:ahLst/>
              <a:cxnLst/>
              <a:rect l="l" t="t" r="r" b="b"/>
              <a:pathLst>
                <a:path w="1278890" h="830579">
                  <a:moveTo>
                    <a:pt x="1140078" y="0"/>
                  </a:moveTo>
                  <a:lnTo>
                    <a:pt x="138557" y="0"/>
                  </a:lnTo>
                  <a:lnTo>
                    <a:pt x="94739" y="7057"/>
                  </a:lnTo>
                  <a:lnTo>
                    <a:pt x="56701" y="26708"/>
                  </a:lnTo>
                  <a:lnTo>
                    <a:pt x="26716" y="56674"/>
                  </a:lnTo>
                  <a:lnTo>
                    <a:pt x="7058" y="94674"/>
                  </a:lnTo>
                  <a:lnTo>
                    <a:pt x="0" y="138429"/>
                  </a:lnTo>
                  <a:lnTo>
                    <a:pt x="0" y="692150"/>
                  </a:lnTo>
                  <a:lnTo>
                    <a:pt x="7058" y="735905"/>
                  </a:lnTo>
                  <a:lnTo>
                    <a:pt x="26716" y="773905"/>
                  </a:lnTo>
                  <a:lnTo>
                    <a:pt x="56701" y="803871"/>
                  </a:lnTo>
                  <a:lnTo>
                    <a:pt x="94739" y="823522"/>
                  </a:lnTo>
                  <a:lnTo>
                    <a:pt x="138557" y="830580"/>
                  </a:lnTo>
                  <a:lnTo>
                    <a:pt x="1140078" y="830580"/>
                  </a:lnTo>
                  <a:lnTo>
                    <a:pt x="1183896" y="823522"/>
                  </a:lnTo>
                  <a:lnTo>
                    <a:pt x="1221934" y="803871"/>
                  </a:lnTo>
                  <a:lnTo>
                    <a:pt x="1251919" y="773905"/>
                  </a:lnTo>
                  <a:lnTo>
                    <a:pt x="1271577" y="735905"/>
                  </a:lnTo>
                  <a:lnTo>
                    <a:pt x="1278635" y="692150"/>
                  </a:lnTo>
                  <a:lnTo>
                    <a:pt x="1278635" y="138429"/>
                  </a:lnTo>
                  <a:lnTo>
                    <a:pt x="1271577" y="94674"/>
                  </a:lnTo>
                  <a:lnTo>
                    <a:pt x="1251919" y="56674"/>
                  </a:lnTo>
                  <a:lnTo>
                    <a:pt x="1221934" y="26708"/>
                  </a:lnTo>
                  <a:lnTo>
                    <a:pt x="1183896" y="7057"/>
                  </a:lnTo>
                  <a:lnTo>
                    <a:pt x="1140078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72100" y="5373623"/>
              <a:ext cx="1278890" cy="830580"/>
            </a:xfrm>
            <a:custGeom>
              <a:avLst/>
              <a:gdLst/>
              <a:ahLst/>
              <a:cxnLst/>
              <a:rect l="l" t="t" r="r" b="b"/>
              <a:pathLst>
                <a:path w="1278890" h="830579">
                  <a:moveTo>
                    <a:pt x="0" y="138429"/>
                  </a:moveTo>
                  <a:lnTo>
                    <a:pt x="7058" y="94674"/>
                  </a:lnTo>
                  <a:lnTo>
                    <a:pt x="26716" y="56674"/>
                  </a:lnTo>
                  <a:lnTo>
                    <a:pt x="56701" y="26708"/>
                  </a:lnTo>
                  <a:lnTo>
                    <a:pt x="94739" y="7057"/>
                  </a:lnTo>
                  <a:lnTo>
                    <a:pt x="138557" y="0"/>
                  </a:lnTo>
                  <a:lnTo>
                    <a:pt x="1140078" y="0"/>
                  </a:lnTo>
                  <a:lnTo>
                    <a:pt x="1183896" y="7057"/>
                  </a:lnTo>
                  <a:lnTo>
                    <a:pt x="1221934" y="26708"/>
                  </a:lnTo>
                  <a:lnTo>
                    <a:pt x="1251919" y="56674"/>
                  </a:lnTo>
                  <a:lnTo>
                    <a:pt x="1271577" y="94674"/>
                  </a:lnTo>
                  <a:lnTo>
                    <a:pt x="1278635" y="138429"/>
                  </a:lnTo>
                  <a:lnTo>
                    <a:pt x="1278635" y="692150"/>
                  </a:lnTo>
                  <a:lnTo>
                    <a:pt x="1271577" y="735905"/>
                  </a:lnTo>
                  <a:lnTo>
                    <a:pt x="1251919" y="773905"/>
                  </a:lnTo>
                  <a:lnTo>
                    <a:pt x="1221934" y="803871"/>
                  </a:lnTo>
                  <a:lnTo>
                    <a:pt x="1183896" y="823522"/>
                  </a:lnTo>
                  <a:lnTo>
                    <a:pt x="1140078" y="830580"/>
                  </a:lnTo>
                  <a:lnTo>
                    <a:pt x="138557" y="830580"/>
                  </a:lnTo>
                  <a:lnTo>
                    <a:pt x="94739" y="823522"/>
                  </a:lnTo>
                  <a:lnTo>
                    <a:pt x="56701" y="803871"/>
                  </a:lnTo>
                  <a:lnTo>
                    <a:pt x="26716" y="773905"/>
                  </a:lnTo>
                  <a:lnTo>
                    <a:pt x="7058" y="735905"/>
                  </a:lnTo>
                  <a:lnTo>
                    <a:pt x="0" y="692150"/>
                  </a:lnTo>
                  <a:lnTo>
                    <a:pt x="0" y="13842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919596" y="5577027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3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86758" y="3168142"/>
            <a:ext cx="1291590" cy="843280"/>
            <a:chOff x="4286758" y="3168142"/>
            <a:chExt cx="1291590" cy="843280"/>
          </a:xfrm>
        </p:grpSpPr>
        <p:sp>
          <p:nvSpPr>
            <p:cNvPr id="15" name="object 15"/>
            <p:cNvSpPr/>
            <p:nvPr/>
          </p:nvSpPr>
          <p:spPr>
            <a:xfrm>
              <a:off x="4293108" y="3174492"/>
              <a:ext cx="1278890" cy="830580"/>
            </a:xfrm>
            <a:custGeom>
              <a:avLst/>
              <a:gdLst/>
              <a:ahLst/>
              <a:cxnLst/>
              <a:rect l="l" t="t" r="r" b="b"/>
              <a:pathLst>
                <a:path w="1278889" h="830579">
                  <a:moveTo>
                    <a:pt x="1140078" y="0"/>
                  </a:moveTo>
                  <a:lnTo>
                    <a:pt x="138556" y="0"/>
                  </a:lnTo>
                  <a:lnTo>
                    <a:pt x="94739" y="7057"/>
                  </a:lnTo>
                  <a:lnTo>
                    <a:pt x="56701" y="26708"/>
                  </a:lnTo>
                  <a:lnTo>
                    <a:pt x="26716" y="56674"/>
                  </a:lnTo>
                  <a:lnTo>
                    <a:pt x="7058" y="94674"/>
                  </a:lnTo>
                  <a:lnTo>
                    <a:pt x="0" y="138430"/>
                  </a:lnTo>
                  <a:lnTo>
                    <a:pt x="0" y="692150"/>
                  </a:lnTo>
                  <a:lnTo>
                    <a:pt x="7058" y="735905"/>
                  </a:lnTo>
                  <a:lnTo>
                    <a:pt x="26716" y="773905"/>
                  </a:lnTo>
                  <a:lnTo>
                    <a:pt x="56701" y="803871"/>
                  </a:lnTo>
                  <a:lnTo>
                    <a:pt x="94739" y="823522"/>
                  </a:lnTo>
                  <a:lnTo>
                    <a:pt x="138556" y="830580"/>
                  </a:lnTo>
                  <a:lnTo>
                    <a:pt x="1140078" y="830580"/>
                  </a:lnTo>
                  <a:lnTo>
                    <a:pt x="1183896" y="823522"/>
                  </a:lnTo>
                  <a:lnTo>
                    <a:pt x="1221934" y="803871"/>
                  </a:lnTo>
                  <a:lnTo>
                    <a:pt x="1251919" y="773905"/>
                  </a:lnTo>
                  <a:lnTo>
                    <a:pt x="1271577" y="735905"/>
                  </a:lnTo>
                  <a:lnTo>
                    <a:pt x="1278636" y="692150"/>
                  </a:lnTo>
                  <a:lnTo>
                    <a:pt x="1278636" y="138430"/>
                  </a:lnTo>
                  <a:lnTo>
                    <a:pt x="1271577" y="94674"/>
                  </a:lnTo>
                  <a:lnTo>
                    <a:pt x="1251919" y="56674"/>
                  </a:lnTo>
                  <a:lnTo>
                    <a:pt x="1221934" y="26708"/>
                  </a:lnTo>
                  <a:lnTo>
                    <a:pt x="1183896" y="7057"/>
                  </a:lnTo>
                  <a:lnTo>
                    <a:pt x="1140078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93108" y="3174492"/>
              <a:ext cx="1278890" cy="830580"/>
            </a:xfrm>
            <a:custGeom>
              <a:avLst/>
              <a:gdLst/>
              <a:ahLst/>
              <a:cxnLst/>
              <a:rect l="l" t="t" r="r" b="b"/>
              <a:pathLst>
                <a:path w="1278889" h="830579">
                  <a:moveTo>
                    <a:pt x="0" y="138430"/>
                  </a:moveTo>
                  <a:lnTo>
                    <a:pt x="7058" y="94674"/>
                  </a:lnTo>
                  <a:lnTo>
                    <a:pt x="26716" y="56674"/>
                  </a:lnTo>
                  <a:lnTo>
                    <a:pt x="56701" y="26708"/>
                  </a:lnTo>
                  <a:lnTo>
                    <a:pt x="94739" y="7057"/>
                  </a:lnTo>
                  <a:lnTo>
                    <a:pt x="138556" y="0"/>
                  </a:lnTo>
                  <a:lnTo>
                    <a:pt x="1140078" y="0"/>
                  </a:lnTo>
                  <a:lnTo>
                    <a:pt x="1183896" y="7057"/>
                  </a:lnTo>
                  <a:lnTo>
                    <a:pt x="1221934" y="26708"/>
                  </a:lnTo>
                  <a:lnTo>
                    <a:pt x="1251919" y="56674"/>
                  </a:lnTo>
                  <a:lnTo>
                    <a:pt x="1271577" y="94674"/>
                  </a:lnTo>
                  <a:lnTo>
                    <a:pt x="1278636" y="138430"/>
                  </a:lnTo>
                  <a:lnTo>
                    <a:pt x="1278636" y="692150"/>
                  </a:lnTo>
                  <a:lnTo>
                    <a:pt x="1271577" y="735905"/>
                  </a:lnTo>
                  <a:lnTo>
                    <a:pt x="1251919" y="773905"/>
                  </a:lnTo>
                  <a:lnTo>
                    <a:pt x="1221934" y="803871"/>
                  </a:lnTo>
                  <a:lnTo>
                    <a:pt x="1183896" y="823522"/>
                  </a:lnTo>
                  <a:lnTo>
                    <a:pt x="1140078" y="830580"/>
                  </a:lnTo>
                  <a:lnTo>
                    <a:pt x="138556" y="830580"/>
                  </a:lnTo>
                  <a:lnTo>
                    <a:pt x="94739" y="823522"/>
                  </a:lnTo>
                  <a:lnTo>
                    <a:pt x="56701" y="803871"/>
                  </a:lnTo>
                  <a:lnTo>
                    <a:pt x="26716" y="773905"/>
                  </a:lnTo>
                  <a:lnTo>
                    <a:pt x="7058" y="735905"/>
                  </a:lnTo>
                  <a:lnTo>
                    <a:pt x="0" y="692150"/>
                  </a:lnTo>
                  <a:lnTo>
                    <a:pt x="0" y="13843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840604" y="3378454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45302" y="3151123"/>
            <a:ext cx="6801484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35"/>
              </a:lnSpc>
              <a:spcBef>
                <a:spcPts val="95"/>
              </a:spcBef>
            </a:pPr>
            <a:r>
              <a:rPr dirty="0" sz="2200" spc="40" b="1">
                <a:solidFill>
                  <a:srgbClr val="44484E"/>
                </a:solidFill>
                <a:latin typeface="Arial"/>
                <a:cs typeface="Arial"/>
              </a:rPr>
              <a:t>Short</a:t>
            </a:r>
            <a:r>
              <a:rPr dirty="0" sz="2200" spc="-4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150" b="1">
                <a:solidFill>
                  <a:srgbClr val="44484E"/>
                </a:solidFill>
                <a:latin typeface="Arial"/>
                <a:cs typeface="Arial"/>
              </a:rPr>
              <a:t>term</a:t>
            </a:r>
            <a:r>
              <a:rPr dirty="0" sz="2200" spc="-40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105" b="1">
                <a:solidFill>
                  <a:srgbClr val="44484E"/>
                </a:solidFill>
                <a:latin typeface="Arial"/>
                <a:cs typeface="Arial"/>
              </a:rPr>
              <a:t>retention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635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comprises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version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control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recovery</a:t>
            </a:r>
            <a:r>
              <a:rPr dirty="0" sz="2200" spc="-13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from</a:t>
            </a:r>
            <a:endParaRPr sz="22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co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ruptio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malwar</a:t>
            </a:r>
            <a:r>
              <a:rPr dirty="0" sz="2200" spc="-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3743" y="5399278"/>
            <a:ext cx="4979035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35"/>
              </a:lnSpc>
              <a:spcBef>
                <a:spcPts val="95"/>
              </a:spcBef>
            </a:pPr>
            <a:r>
              <a:rPr dirty="0" sz="2200" spc="-30" b="1">
                <a:solidFill>
                  <a:srgbClr val="44484E"/>
                </a:solidFill>
                <a:latin typeface="Arial"/>
                <a:cs typeface="Arial"/>
              </a:rPr>
              <a:t>Long</a:t>
            </a:r>
            <a:r>
              <a:rPr dirty="0" sz="2200" spc="-4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150" b="1">
                <a:solidFill>
                  <a:srgbClr val="44484E"/>
                </a:solidFill>
                <a:latin typeface="Arial"/>
                <a:cs typeface="Arial"/>
              </a:rPr>
              <a:t>term</a:t>
            </a:r>
            <a:r>
              <a:rPr dirty="0" sz="2200" spc="-55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105" b="1">
                <a:solidFill>
                  <a:srgbClr val="44484E"/>
                </a:solidFill>
                <a:latin typeface="Arial"/>
                <a:cs typeface="Arial"/>
              </a:rPr>
              <a:t>retention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ts val="2635"/>
              </a:lnSpc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con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regu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ne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endParaRPr sz="22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requirements.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1021" y="7510018"/>
            <a:ext cx="5596255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35"/>
              </a:lnSpc>
              <a:spcBef>
                <a:spcPts val="95"/>
              </a:spcBef>
            </a:pPr>
            <a:r>
              <a:rPr dirty="0" sz="2200" spc="10" b="1">
                <a:solidFill>
                  <a:srgbClr val="44484E"/>
                </a:solidFill>
                <a:latin typeface="Arial"/>
                <a:cs typeface="Arial"/>
              </a:rPr>
              <a:t>Recovery</a:t>
            </a:r>
            <a:r>
              <a:rPr dirty="0" sz="2200" spc="-70" b="1">
                <a:solidFill>
                  <a:srgbClr val="44484E"/>
                </a:solidFill>
                <a:latin typeface="Arial"/>
                <a:cs typeface="Arial"/>
              </a:rPr>
              <a:t> </a:t>
            </a:r>
            <a:r>
              <a:rPr dirty="0" sz="2200" spc="90" b="1">
                <a:solidFill>
                  <a:srgbClr val="44484E"/>
                </a:solidFill>
                <a:latin typeface="Arial"/>
                <a:cs typeface="Arial"/>
              </a:rPr>
              <a:t>window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635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det</a:t>
            </a:r>
            <a:r>
              <a:rPr dirty="0" sz="2200" spc="-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mi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BCP’s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Rec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Point</a:t>
            </a:r>
            <a:endParaRPr sz="22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Objective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(RPO).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48255" y="4442459"/>
            <a:ext cx="2677795" cy="2676525"/>
            <a:chOff x="2048255" y="4442459"/>
            <a:chExt cx="2677795" cy="2676525"/>
          </a:xfrm>
        </p:grpSpPr>
        <p:sp>
          <p:nvSpPr>
            <p:cNvPr id="22" name="object 22"/>
            <p:cNvSpPr/>
            <p:nvPr/>
          </p:nvSpPr>
          <p:spPr>
            <a:xfrm>
              <a:off x="2048255" y="4442459"/>
              <a:ext cx="2677795" cy="2676525"/>
            </a:xfrm>
            <a:custGeom>
              <a:avLst/>
              <a:gdLst/>
              <a:ahLst/>
              <a:cxnLst/>
              <a:rect l="l" t="t" r="r" b="b"/>
              <a:pathLst>
                <a:path w="2677795" h="2676525">
                  <a:moveTo>
                    <a:pt x="1338833" y="0"/>
                  </a:moveTo>
                  <a:lnTo>
                    <a:pt x="1290815" y="844"/>
                  </a:lnTo>
                  <a:lnTo>
                    <a:pt x="1243222" y="3359"/>
                  </a:lnTo>
                  <a:lnTo>
                    <a:pt x="1196083" y="7516"/>
                  </a:lnTo>
                  <a:lnTo>
                    <a:pt x="1149425" y="13287"/>
                  </a:lnTo>
                  <a:lnTo>
                    <a:pt x="1103277" y="20643"/>
                  </a:lnTo>
                  <a:lnTo>
                    <a:pt x="1057668" y="29556"/>
                  </a:lnTo>
                  <a:lnTo>
                    <a:pt x="1012626" y="39999"/>
                  </a:lnTo>
                  <a:lnTo>
                    <a:pt x="968179" y="51942"/>
                  </a:lnTo>
                  <a:lnTo>
                    <a:pt x="924355" y="65357"/>
                  </a:lnTo>
                  <a:lnTo>
                    <a:pt x="881183" y="80216"/>
                  </a:lnTo>
                  <a:lnTo>
                    <a:pt x="838691" y="96490"/>
                  </a:lnTo>
                  <a:lnTo>
                    <a:pt x="796907" y="114152"/>
                  </a:lnTo>
                  <a:lnTo>
                    <a:pt x="755861" y="133173"/>
                  </a:lnTo>
                  <a:lnTo>
                    <a:pt x="715579" y="153525"/>
                  </a:lnTo>
                  <a:lnTo>
                    <a:pt x="676090" y="175179"/>
                  </a:lnTo>
                  <a:lnTo>
                    <a:pt x="637424" y="198108"/>
                  </a:lnTo>
                  <a:lnTo>
                    <a:pt x="599607" y="222282"/>
                  </a:lnTo>
                  <a:lnTo>
                    <a:pt x="562669" y="247674"/>
                  </a:lnTo>
                  <a:lnTo>
                    <a:pt x="526637" y="274255"/>
                  </a:lnTo>
                  <a:lnTo>
                    <a:pt x="491540" y="301997"/>
                  </a:lnTo>
                  <a:lnTo>
                    <a:pt x="457407" y="330872"/>
                  </a:lnTo>
                  <a:lnTo>
                    <a:pt x="424265" y="360851"/>
                  </a:lnTo>
                  <a:lnTo>
                    <a:pt x="392144" y="391906"/>
                  </a:lnTo>
                  <a:lnTo>
                    <a:pt x="361070" y="424008"/>
                  </a:lnTo>
                  <a:lnTo>
                    <a:pt x="331074" y="457131"/>
                  </a:lnTo>
                  <a:lnTo>
                    <a:pt x="302182" y="491244"/>
                  </a:lnTo>
                  <a:lnTo>
                    <a:pt x="274423" y="526320"/>
                  </a:lnTo>
                  <a:lnTo>
                    <a:pt x="247826" y="562331"/>
                  </a:lnTo>
                  <a:lnTo>
                    <a:pt x="222419" y="599248"/>
                  </a:lnTo>
                  <a:lnTo>
                    <a:pt x="198230" y="637043"/>
                  </a:lnTo>
                  <a:lnTo>
                    <a:pt x="175288" y="675688"/>
                  </a:lnTo>
                  <a:lnTo>
                    <a:pt x="153620" y="715154"/>
                  </a:lnTo>
                  <a:lnTo>
                    <a:pt x="133256" y="755413"/>
                  </a:lnTo>
                  <a:lnTo>
                    <a:pt x="114223" y="796437"/>
                  </a:lnTo>
                  <a:lnTo>
                    <a:pt x="96550" y="838197"/>
                  </a:lnTo>
                  <a:lnTo>
                    <a:pt x="80266" y="880665"/>
                  </a:lnTo>
                  <a:lnTo>
                    <a:pt x="65397" y="923814"/>
                  </a:lnTo>
                  <a:lnTo>
                    <a:pt x="51974" y="967613"/>
                  </a:lnTo>
                  <a:lnTo>
                    <a:pt x="40024" y="1012037"/>
                  </a:lnTo>
                  <a:lnTo>
                    <a:pt x="29575" y="1057055"/>
                  </a:lnTo>
                  <a:lnTo>
                    <a:pt x="20656" y="1102639"/>
                  </a:lnTo>
                  <a:lnTo>
                    <a:pt x="13295" y="1148762"/>
                  </a:lnTo>
                  <a:lnTo>
                    <a:pt x="7521" y="1195395"/>
                  </a:lnTo>
                  <a:lnTo>
                    <a:pt x="3361" y="1242510"/>
                  </a:lnTo>
                  <a:lnTo>
                    <a:pt x="845" y="1290078"/>
                  </a:lnTo>
                  <a:lnTo>
                    <a:pt x="0" y="1338072"/>
                  </a:lnTo>
                  <a:lnTo>
                    <a:pt x="845" y="1386065"/>
                  </a:lnTo>
                  <a:lnTo>
                    <a:pt x="3361" y="1433633"/>
                  </a:lnTo>
                  <a:lnTo>
                    <a:pt x="7521" y="1480748"/>
                  </a:lnTo>
                  <a:lnTo>
                    <a:pt x="13295" y="1527381"/>
                  </a:lnTo>
                  <a:lnTo>
                    <a:pt x="20656" y="1573504"/>
                  </a:lnTo>
                  <a:lnTo>
                    <a:pt x="29575" y="1619088"/>
                  </a:lnTo>
                  <a:lnTo>
                    <a:pt x="40024" y="1664106"/>
                  </a:lnTo>
                  <a:lnTo>
                    <a:pt x="51974" y="1708530"/>
                  </a:lnTo>
                  <a:lnTo>
                    <a:pt x="65397" y="1752329"/>
                  </a:lnTo>
                  <a:lnTo>
                    <a:pt x="80266" y="1795478"/>
                  </a:lnTo>
                  <a:lnTo>
                    <a:pt x="96550" y="1837946"/>
                  </a:lnTo>
                  <a:lnTo>
                    <a:pt x="114223" y="1879706"/>
                  </a:lnTo>
                  <a:lnTo>
                    <a:pt x="133256" y="1920730"/>
                  </a:lnTo>
                  <a:lnTo>
                    <a:pt x="153620" y="1960989"/>
                  </a:lnTo>
                  <a:lnTo>
                    <a:pt x="175288" y="2000455"/>
                  </a:lnTo>
                  <a:lnTo>
                    <a:pt x="198230" y="2039100"/>
                  </a:lnTo>
                  <a:lnTo>
                    <a:pt x="222419" y="2076895"/>
                  </a:lnTo>
                  <a:lnTo>
                    <a:pt x="247826" y="2113812"/>
                  </a:lnTo>
                  <a:lnTo>
                    <a:pt x="274423" y="2149823"/>
                  </a:lnTo>
                  <a:lnTo>
                    <a:pt x="302182" y="2184899"/>
                  </a:lnTo>
                  <a:lnTo>
                    <a:pt x="331074" y="2219012"/>
                  </a:lnTo>
                  <a:lnTo>
                    <a:pt x="361070" y="2252135"/>
                  </a:lnTo>
                  <a:lnTo>
                    <a:pt x="392144" y="2284237"/>
                  </a:lnTo>
                  <a:lnTo>
                    <a:pt x="424265" y="2315292"/>
                  </a:lnTo>
                  <a:lnTo>
                    <a:pt x="457407" y="2345271"/>
                  </a:lnTo>
                  <a:lnTo>
                    <a:pt x="491540" y="2374146"/>
                  </a:lnTo>
                  <a:lnTo>
                    <a:pt x="526637" y="2401888"/>
                  </a:lnTo>
                  <a:lnTo>
                    <a:pt x="562669" y="2428469"/>
                  </a:lnTo>
                  <a:lnTo>
                    <a:pt x="599607" y="2453861"/>
                  </a:lnTo>
                  <a:lnTo>
                    <a:pt x="637424" y="2478035"/>
                  </a:lnTo>
                  <a:lnTo>
                    <a:pt x="676090" y="2500964"/>
                  </a:lnTo>
                  <a:lnTo>
                    <a:pt x="715579" y="2522618"/>
                  </a:lnTo>
                  <a:lnTo>
                    <a:pt x="755861" y="2542970"/>
                  </a:lnTo>
                  <a:lnTo>
                    <a:pt x="796907" y="2561991"/>
                  </a:lnTo>
                  <a:lnTo>
                    <a:pt x="838691" y="2579653"/>
                  </a:lnTo>
                  <a:lnTo>
                    <a:pt x="881183" y="2595927"/>
                  </a:lnTo>
                  <a:lnTo>
                    <a:pt x="924355" y="2610786"/>
                  </a:lnTo>
                  <a:lnTo>
                    <a:pt x="968179" y="2624201"/>
                  </a:lnTo>
                  <a:lnTo>
                    <a:pt x="1012626" y="2636144"/>
                  </a:lnTo>
                  <a:lnTo>
                    <a:pt x="1057668" y="2646587"/>
                  </a:lnTo>
                  <a:lnTo>
                    <a:pt x="1103277" y="2655500"/>
                  </a:lnTo>
                  <a:lnTo>
                    <a:pt x="1149425" y="2662856"/>
                  </a:lnTo>
                  <a:lnTo>
                    <a:pt x="1196083" y="2668627"/>
                  </a:lnTo>
                  <a:lnTo>
                    <a:pt x="1243222" y="2672784"/>
                  </a:lnTo>
                  <a:lnTo>
                    <a:pt x="1290815" y="2675299"/>
                  </a:lnTo>
                  <a:lnTo>
                    <a:pt x="1338833" y="2676144"/>
                  </a:lnTo>
                  <a:lnTo>
                    <a:pt x="1386852" y="2675299"/>
                  </a:lnTo>
                  <a:lnTo>
                    <a:pt x="1434445" y="2672784"/>
                  </a:lnTo>
                  <a:lnTo>
                    <a:pt x="1481584" y="2668627"/>
                  </a:lnTo>
                  <a:lnTo>
                    <a:pt x="1528242" y="2662856"/>
                  </a:lnTo>
                  <a:lnTo>
                    <a:pt x="1574390" y="2655500"/>
                  </a:lnTo>
                  <a:lnTo>
                    <a:pt x="1619999" y="2646587"/>
                  </a:lnTo>
                  <a:lnTo>
                    <a:pt x="1665041" y="2636144"/>
                  </a:lnTo>
                  <a:lnTo>
                    <a:pt x="1709488" y="2624201"/>
                  </a:lnTo>
                  <a:lnTo>
                    <a:pt x="1753312" y="2610786"/>
                  </a:lnTo>
                  <a:lnTo>
                    <a:pt x="1796484" y="2595927"/>
                  </a:lnTo>
                  <a:lnTo>
                    <a:pt x="1838976" y="2579653"/>
                  </a:lnTo>
                  <a:lnTo>
                    <a:pt x="1880760" y="2561991"/>
                  </a:lnTo>
                  <a:lnTo>
                    <a:pt x="1921806" y="2542970"/>
                  </a:lnTo>
                  <a:lnTo>
                    <a:pt x="1962088" y="2522618"/>
                  </a:lnTo>
                  <a:lnTo>
                    <a:pt x="2001577" y="2500964"/>
                  </a:lnTo>
                  <a:lnTo>
                    <a:pt x="2040243" y="2478035"/>
                  </a:lnTo>
                  <a:lnTo>
                    <a:pt x="2078060" y="2453861"/>
                  </a:lnTo>
                  <a:lnTo>
                    <a:pt x="2114998" y="2428469"/>
                  </a:lnTo>
                  <a:lnTo>
                    <a:pt x="2151030" y="2401888"/>
                  </a:lnTo>
                  <a:lnTo>
                    <a:pt x="2186127" y="2374146"/>
                  </a:lnTo>
                  <a:lnTo>
                    <a:pt x="2220260" y="2345271"/>
                  </a:lnTo>
                  <a:lnTo>
                    <a:pt x="2253402" y="2315292"/>
                  </a:lnTo>
                  <a:lnTo>
                    <a:pt x="2285523" y="2284237"/>
                  </a:lnTo>
                  <a:lnTo>
                    <a:pt x="2316597" y="2252135"/>
                  </a:lnTo>
                  <a:lnTo>
                    <a:pt x="2346593" y="2219012"/>
                  </a:lnTo>
                  <a:lnTo>
                    <a:pt x="2375485" y="2184899"/>
                  </a:lnTo>
                  <a:lnTo>
                    <a:pt x="2403244" y="2149823"/>
                  </a:lnTo>
                  <a:lnTo>
                    <a:pt x="2429841" y="2113812"/>
                  </a:lnTo>
                  <a:lnTo>
                    <a:pt x="2455248" y="2076895"/>
                  </a:lnTo>
                  <a:lnTo>
                    <a:pt x="2479437" y="2039100"/>
                  </a:lnTo>
                  <a:lnTo>
                    <a:pt x="2502379" y="2000455"/>
                  </a:lnTo>
                  <a:lnTo>
                    <a:pt x="2524047" y="1960989"/>
                  </a:lnTo>
                  <a:lnTo>
                    <a:pt x="2544411" y="1920730"/>
                  </a:lnTo>
                  <a:lnTo>
                    <a:pt x="2563444" y="1879706"/>
                  </a:lnTo>
                  <a:lnTo>
                    <a:pt x="2581117" y="1837946"/>
                  </a:lnTo>
                  <a:lnTo>
                    <a:pt x="2597401" y="1795478"/>
                  </a:lnTo>
                  <a:lnTo>
                    <a:pt x="2612270" y="1752329"/>
                  </a:lnTo>
                  <a:lnTo>
                    <a:pt x="2625693" y="1708530"/>
                  </a:lnTo>
                  <a:lnTo>
                    <a:pt x="2637643" y="1664106"/>
                  </a:lnTo>
                  <a:lnTo>
                    <a:pt x="2648092" y="1619088"/>
                  </a:lnTo>
                  <a:lnTo>
                    <a:pt x="2657011" y="1573504"/>
                  </a:lnTo>
                  <a:lnTo>
                    <a:pt x="2664372" y="1527381"/>
                  </a:lnTo>
                  <a:lnTo>
                    <a:pt x="2670146" y="1480748"/>
                  </a:lnTo>
                  <a:lnTo>
                    <a:pt x="2674306" y="1433633"/>
                  </a:lnTo>
                  <a:lnTo>
                    <a:pt x="2676822" y="1386065"/>
                  </a:lnTo>
                  <a:lnTo>
                    <a:pt x="2677668" y="1338072"/>
                  </a:lnTo>
                  <a:lnTo>
                    <a:pt x="2676822" y="1290078"/>
                  </a:lnTo>
                  <a:lnTo>
                    <a:pt x="2674306" y="1242510"/>
                  </a:lnTo>
                  <a:lnTo>
                    <a:pt x="2670146" y="1195395"/>
                  </a:lnTo>
                  <a:lnTo>
                    <a:pt x="2664372" y="1148762"/>
                  </a:lnTo>
                  <a:lnTo>
                    <a:pt x="2657011" y="1102639"/>
                  </a:lnTo>
                  <a:lnTo>
                    <a:pt x="2648092" y="1057055"/>
                  </a:lnTo>
                  <a:lnTo>
                    <a:pt x="2637643" y="1012037"/>
                  </a:lnTo>
                  <a:lnTo>
                    <a:pt x="2625693" y="967613"/>
                  </a:lnTo>
                  <a:lnTo>
                    <a:pt x="2612270" y="923814"/>
                  </a:lnTo>
                  <a:lnTo>
                    <a:pt x="2597401" y="880665"/>
                  </a:lnTo>
                  <a:lnTo>
                    <a:pt x="2581117" y="838197"/>
                  </a:lnTo>
                  <a:lnTo>
                    <a:pt x="2563444" y="796437"/>
                  </a:lnTo>
                  <a:lnTo>
                    <a:pt x="2544411" y="755413"/>
                  </a:lnTo>
                  <a:lnTo>
                    <a:pt x="2524047" y="715154"/>
                  </a:lnTo>
                  <a:lnTo>
                    <a:pt x="2502379" y="675688"/>
                  </a:lnTo>
                  <a:lnTo>
                    <a:pt x="2479437" y="637043"/>
                  </a:lnTo>
                  <a:lnTo>
                    <a:pt x="2455248" y="599248"/>
                  </a:lnTo>
                  <a:lnTo>
                    <a:pt x="2429841" y="562331"/>
                  </a:lnTo>
                  <a:lnTo>
                    <a:pt x="2403244" y="526320"/>
                  </a:lnTo>
                  <a:lnTo>
                    <a:pt x="2375485" y="491244"/>
                  </a:lnTo>
                  <a:lnTo>
                    <a:pt x="2346593" y="457131"/>
                  </a:lnTo>
                  <a:lnTo>
                    <a:pt x="2316597" y="424008"/>
                  </a:lnTo>
                  <a:lnTo>
                    <a:pt x="2285523" y="391906"/>
                  </a:lnTo>
                  <a:lnTo>
                    <a:pt x="2253402" y="360851"/>
                  </a:lnTo>
                  <a:lnTo>
                    <a:pt x="2220260" y="330872"/>
                  </a:lnTo>
                  <a:lnTo>
                    <a:pt x="2186127" y="301997"/>
                  </a:lnTo>
                  <a:lnTo>
                    <a:pt x="2151030" y="274255"/>
                  </a:lnTo>
                  <a:lnTo>
                    <a:pt x="2114998" y="247674"/>
                  </a:lnTo>
                  <a:lnTo>
                    <a:pt x="2078060" y="222282"/>
                  </a:lnTo>
                  <a:lnTo>
                    <a:pt x="2040243" y="198108"/>
                  </a:lnTo>
                  <a:lnTo>
                    <a:pt x="2001577" y="175179"/>
                  </a:lnTo>
                  <a:lnTo>
                    <a:pt x="1962088" y="153525"/>
                  </a:lnTo>
                  <a:lnTo>
                    <a:pt x="1921806" y="133173"/>
                  </a:lnTo>
                  <a:lnTo>
                    <a:pt x="1880760" y="114152"/>
                  </a:lnTo>
                  <a:lnTo>
                    <a:pt x="1838976" y="96490"/>
                  </a:lnTo>
                  <a:lnTo>
                    <a:pt x="1796484" y="80216"/>
                  </a:lnTo>
                  <a:lnTo>
                    <a:pt x="1753312" y="65357"/>
                  </a:lnTo>
                  <a:lnTo>
                    <a:pt x="1709488" y="51942"/>
                  </a:lnTo>
                  <a:lnTo>
                    <a:pt x="1665041" y="39999"/>
                  </a:lnTo>
                  <a:lnTo>
                    <a:pt x="1619999" y="29556"/>
                  </a:lnTo>
                  <a:lnTo>
                    <a:pt x="1574390" y="20643"/>
                  </a:lnTo>
                  <a:lnTo>
                    <a:pt x="1528242" y="13287"/>
                  </a:lnTo>
                  <a:lnTo>
                    <a:pt x="1481584" y="7516"/>
                  </a:lnTo>
                  <a:lnTo>
                    <a:pt x="1434445" y="3359"/>
                  </a:lnTo>
                  <a:lnTo>
                    <a:pt x="1386852" y="844"/>
                  </a:lnTo>
                  <a:lnTo>
                    <a:pt x="1338833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1300" y="5148071"/>
              <a:ext cx="1264920" cy="1264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3511" y="306451"/>
            <a:ext cx="52666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>
                <a:solidFill>
                  <a:srgbClr val="3E3E3E"/>
                </a:solidFill>
                <a:latin typeface="Arial"/>
                <a:cs typeface="Arial"/>
              </a:rPr>
              <a:t>Backups</a:t>
            </a:r>
            <a:r>
              <a:rPr dirty="0" spc="-5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95">
                <a:solidFill>
                  <a:srgbClr val="3E3E3E"/>
                </a:solidFill>
                <a:latin typeface="Arial"/>
                <a:cs typeface="Arial"/>
              </a:rPr>
              <a:t>Retention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3E3E3E"/>
                </a:solidFill>
                <a:latin typeface="Arial"/>
                <a:cs typeface="Arial"/>
              </a:rPr>
              <a:t>Policy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744" y="760476"/>
            <a:ext cx="734415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4161" y="1930145"/>
            <a:ext cx="75266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Screenshot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performing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using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Acronis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backup: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76510" y="2605658"/>
            <a:ext cx="9102090" cy="5682615"/>
            <a:chOff x="3576510" y="2605658"/>
            <a:chExt cx="9102090" cy="56826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5971" y="2615183"/>
              <a:ext cx="9083040" cy="56631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81272" y="2610421"/>
              <a:ext cx="9092565" cy="5673090"/>
            </a:xfrm>
            <a:custGeom>
              <a:avLst/>
              <a:gdLst/>
              <a:ahLst/>
              <a:cxnLst/>
              <a:rect l="l" t="t" r="r" b="b"/>
              <a:pathLst>
                <a:path w="9092565" h="5673090">
                  <a:moveTo>
                    <a:pt x="0" y="5672709"/>
                  </a:moveTo>
                  <a:lnTo>
                    <a:pt x="9092565" y="5672709"/>
                  </a:lnTo>
                  <a:lnTo>
                    <a:pt x="9092565" y="0"/>
                  </a:lnTo>
                  <a:lnTo>
                    <a:pt x="0" y="0"/>
                  </a:lnTo>
                  <a:lnTo>
                    <a:pt x="0" y="5672709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8" y="306451"/>
            <a:ext cx="24517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E3E3E"/>
                </a:solidFill>
                <a:latin typeface="Arial"/>
                <a:cs typeface="Arial"/>
              </a:rPr>
              <a:t>Backup</a:t>
            </a:r>
            <a:r>
              <a:rPr dirty="0" spc="-12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20">
                <a:solidFill>
                  <a:srgbClr val="3E3E3E"/>
                </a:solidFill>
                <a:latin typeface="Arial"/>
                <a:cs typeface="Arial"/>
              </a:rPr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791" y="760476"/>
            <a:ext cx="3563112" cy="36575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6300" y="2763901"/>
          <a:ext cx="11972925" cy="536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6405"/>
                <a:gridCol w="2986405"/>
                <a:gridCol w="2986405"/>
                <a:gridCol w="2986404"/>
              </a:tblGrid>
              <a:tr h="1304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2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Ty</a:t>
                      </a:r>
                      <a:r>
                        <a:rPr dirty="0" sz="2200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dirty="0" sz="2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2200" spc="-1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2200" spc="-12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dirty="0" sz="220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22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ckup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810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0075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Ty</a:t>
                      </a:r>
                      <a:r>
                        <a:rPr dirty="0" sz="2200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dirty="0" sz="2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2200" spc="-1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2200" spc="-12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dirty="0" sz="2200" spc="-12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Select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0075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75"/>
                        </a:spcBef>
                      </a:pPr>
                      <a:r>
                        <a:rPr dirty="0" sz="2200" spc="-2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Backup</a:t>
                      </a:r>
                      <a:r>
                        <a:rPr dirty="0" sz="2200" spc="-14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1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dirty="0" sz="2200" spc="-1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3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Restore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200" spc="-7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Time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0162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0075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Archive</a:t>
                      </a:r>
                      <a:r>
                        <a:rPr dirty="0" sz="2200" spc="-10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Pr</a:t>
                      </a:r>
                      <a:r>
                        <a:rPr dirty="0" sz="2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2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per</a:t>
                      </a:r>
                      <a:r>
                        <a:rPr dirty="0" sz="220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22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ies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0075C4"/>
                    </a:solidFill>
                  </a:tcPr>
                </a:tc>
              </a:tr>
              <a:tr h="143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dirty="0" sz="2200" spc="-1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ll</a:t>
                      </a:r>
                      <a:r>
                        <a:rPr dirty="0" sz="2200" spc="-9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dirty="0" sz="2200" spc="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ckup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0" marR="125730">
                        <a:lnSpc>
                          <a:spcPct val="100200"/>
                        </a:lnSpc>
                        <a:spcBef>
                          <a:spcPts val="235"/>
                        </a:spcBef>
                      </a:pP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r>
                        <a:rPr dirty="0" sz="2200" spc="-1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2200" spc="-1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2200" spc="-1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dirty="0" sz="2200" spc="-1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dirty="0" sz="2200" spc="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dirty="0" sz="2200" spc="-1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'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ve 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chosen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dirty="0" sz="2200" spc="-114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irr</a:t>
                      </a:r>
                      <a:r>
                        <a:rPr dirty="0" sz="2200" spc="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spective 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2200" spc="-1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dirty="0" sz="2200" spc="-1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dirty="0" sz="2200" spc="-1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dirty="0" sz="2200" spc="-12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was</a:t>
                      </a:r>
                      <a:r>
                        <a:rPr dirty="0" sz="2200" spc="-11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last  </a:t>
                      </a:r>
                      <a:r>
                        <a:rPr dirty="0" sz="2200" spc="-5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backed</a:t>
                      </a:r>
                      <a:r>
                        <a:rPr dirty="0" sz="2200" spc="-114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3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up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984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Hi</a:t>
                      </a:r>
                      <a:r>
                        <a:rPr dirty="0" sz="2200" spc="-1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dirty="0" sz="2200" spc="-10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dirty="0" sz="2200" spc="-13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Low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2200" spc="-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Erased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304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2200" spc="-2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Incremental</a:t>
                      </a:r>
                      <a:r>
                        <a:rPr dirty="0" sz="2200" spc="-1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2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Backup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28930" marR="32131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2200" spc="1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New </a:t>
                      </a:r>
                      <a:r>
                        <a:rPr dirty="0" sz="2200" spc="-6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file </a:t>
                      </a:r>
                      <a:r>
                        <a:rPr dirty="0" sz="2200" spc="-4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with </a:t>
                      </a:r>
                      <a:r>
                        <a:rPr dirty="0" sz="2200" spc="-5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last </a:t>
                      </a:r>
                      <a:r>
                        <a:rPr dirty="0" sz="2200" spc="-68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up</a:t>
                      </a:r>
                      <a:r>
                        <a:rPr dirty="0" sz="2200" spc="-1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2200" spc="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2200" spc="-1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fi</a:t>
                      </a:r>
                      <a:r>
                        <a:rPr dirty="0" sz="2200" spc="-1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dirty="0" sz="2200" spc="-9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w</a:t>
                      </a:r>
                      <a:r>
                        <a:rPr dirty="0" sz="2200" spc="-1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th  </a:t>
                      </a:r>
                      <a:r>
                        <a:rPr dirty="0" sz="2200" spc="-5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last</a:t>
                      </a:r>
                      <a:r>
                        <a:rPr dirty="0" sz="2200" spc="-1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5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backup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34620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2200" spc="-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Low</a:t>
                      </a:r>
                      <a:r>
                        <a:rPr dirty="0" sz="2200" spc="-15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1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dirty="0" sz="2200" spc="-15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8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high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2200" spc="-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Erased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</a:tr>
              <a:tr h="1304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200" spc="-4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Differential</a:t>
                      </a:r>
                      <a:r>
                        <a:rPr dirty="0" sz="2200" spc="-9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2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Backup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4940" marR="14668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All</a:t>
                      </a:r>
                      <a:r>
                        <a:rPr dirty="0" sz="2200" spc="-1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new</a:t>
                      </a:r>
                      <a:r>
                        <a:rPr dirty="0" sz="2200" spc="-10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2200" spc="-114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up</a:t>
                      </a:r>
                      <a:r>
                        <a:rPr dirty="0" sz="2200" spc="-1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2200" spc="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ed  </a:t>
                      </a:r>
                      <a:r>
                        <a:rPr dirty="0" sz="2200" spc="-6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file </a:t>
                      </a:r>
                      <a:r>
                        <a:rPr dirty="0" sz="2200" spc="-2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before </a:t>
                      </a:r>
                      <a:r>
                        <a:rPr dirty="0" sz="2200" spc="-5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last </a:t>
                      </a:r>
                      <a:r>
                        <a:rPr dirty="0" sz="2200" spc="-4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5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backup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34620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200" spc="-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Moderate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2200" spc="2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dirty="0" sz="2200" spc="-155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200" spc="-20">
                          <a:solidFill>
                            <a:srgbClr val="3E3E3E"/>
                          </a:solidFill>
                          <a:latin typeface="Lucida Sans Unicode"/>
                          <a:cs typeface="Lucida Sans Unicode"/>
                        </a:rPr>
                        <a:t>Erased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">
                    <a:lnL w="19050">
                      <a:solidFill>
                        <a:srgbClr val="756F6F"/>
                      </a:solidFill>
                      <a:prstDash val="solid"/>
                    </a:lnL>
                    <a:lnR w="19050">
                      <a:solidFill>
                        <a:srgbClr val="756F6F"/>
                      </a:solidFill>
                      <a:prstDash val="solid"/>
                    </a:lnR>
                    <a:lnT w="19050">
                      <a:solidFill>
                        <a:srgbClr val="756F6F"/>
                      </a:solidFill>
                      <a:prstDash val="solid"/>
                    </a:lnT>
                    <a:lnB w="19050">
                      <a:solidFill>
                        <a:srgbClr val="75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755897" y="1505788"/>
            <a:ext cx="79209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There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generally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three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backups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available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such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as: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7021" y="4258436"/>
            <a:ext cx="75222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latin typeface="Arial"/>
                <a:cs typeface="Arial"/>
              </a:rPr>
              <a:t>Risk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140">
                <a:latin typeface="Arial"/>
                <a:cs typeface="Arial"/>
              </a:rPr>
              <a:t>Management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40">
                <a:latin typeface="Arial"/>
                <a:cs typeface="Arial"/>
              </a:rPr>
              <a:t>Processes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 spc="105">
                <a:latin typeface="Arial"/>
                <a:cs typeface="Arial"/>
              </a:rPr>
              <a:t>and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Concepts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8" y="306451"/>
            <a:ext cx="24517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E3E3E"/>
                </a:solidFill>
                <a:latin typeface="Arial"/>
                <a:cs typeface="Arial"/>
              </a:rPr>
              <a:t>Backup</a:t>
            </a:r>
            <a:r>
              <a:rPr dirty="0" spc="-12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20">
                <a:solidFill>
                  <a:srgbClr val="3E3E3E"/>
                </a:solidFill>
                <a:latin typeface="Arial"/>
                <a:cs typeface="Arial"/>
              </a:rPr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791" y="760476"/>
            <a:ext cx="3563112" cy="365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4864" y="2496311"/>
            <a:ext cx="8136636" cy="5867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64001" y="1356740"/>
            <a:ext cx="930910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5045" marR="5080" indent="-225298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screenshot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below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refers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Differential-based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 backup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schedule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Incremental-based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schedule.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169" y="306451"/>
            <a:ext cx="185356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3E3E3E"/>
                </a:solidFill>
                <a:latin typeface="Arial"/>
                <a:cs typeface="Arial"/>
              </a:rPr>
              <a:t>Snapsh</a:t>
            </a:r>
            <a:r>
              <a:rPr dirty="0" spc="-15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dirty="0" spc="50">
                <a:solidFill>
                  <a:srgbClr val="3E3E3E"/>
                </a:solidFill>
                <a:latin typeface="Arial"/>
                <a:cs typeface="Arial"/>
              </a:rPr>
              <a:t>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8459" y="760476"/>
            <a:ext cx="2843783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42613" y="1754772"/>
            <a:ext cx="7926705" cy="104648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aps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ot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fea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tur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fi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allowi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ope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fi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copy.</a:t>
            </a:r>
            <a:endParaRPr sz="2200">
              <a:latin typeface="Lucida Sans Unicode"/>
              <a:cs typeface="Lucida Sans Unicode"/>
            </a:endParaRPr>
          </a:p>
          <a:p>
            <a:pPr algn="ctr" marL="3175">
              <a:lnSpc>
                <a:spcPct val="100000"/>
              </a:lnSpc>
              <a:spcBef>
                <a:spcPts val="1380"/>
              </a:spcBef>
            </a:pP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tw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easure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aps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09968" y="3757040"/>
            <a:ext cx="3406140" cy="3036570"/>
            <a:chOff x="6609968" y="3757040"/>
            <a:chExt cx="3406140" cy="3036570"/>
          </a:xfrm>
        </p:grpSpPr>
        <p:sp>
          <p:nvSpPr>
            <p:cNvPr id="6" name="object 6"/>
            <p:cNvSpPr/>
            <p:nvPr/>
          </p:nvSpPr>
          <p:spPr>
            <a:xfrm>
              <a:off x="6619493" y="3766565"/>
              <a:ext cx="3017520" cy="3017520"/>
            </a:xfrm>
            <a:custGeom>
              <a:avLst/>
              <a:gdLst/>
              <a:ahLst/>
              <a:cxnLst/>
              <a:rect l="l" t="t" r="r" b="b"/>
              <a:pathLst>
                <a:path w="3017520" h="3017520">
                  <a:moveTo>
                    <a:pt x="0" y="1508760"/>
                  </a:moveTo>
                  <a:lnTo>
                    <a:pt x="745" y="1460866"/>
                  </a:lnTo>
                  <a:lnTo>
                    <a:pt x="2968" y="1413345"/>
                  </a:lnTo>
                  <a:lnTo>
                    <a:pt x="6645" y="1366218"/>
                  </a:lnTo>
                  <a:lnTo>
                    <a:pt x="11755" y="1319507"/>
                  </a:lnTo>
                  <a:lnTo>
                    <a:pt x="18276" y="1273235"/>
                  </a:lnTo>
                  <a:lnTo>
                    <a:pt x="26185" y="1227423"/>
                  </a:lnTo>
                  <a:lnTo>
                    <a:pt x="35460" y="1182094"/>
                  </a:lnTo>
                  <a:lnTo>
                    <a:pt x="46080" y="1137269"/>
                  </a:lnTo>
                  <a:lnTo>
                    <a:pt x="58021" y="1092972"/>
                  </a:lnTo>
                  <a:lnTo>
                    <a:pt x="71263" y="1049223"/>
                  </a:lnTo>
                  <a:lnTo>
                    <a:pt x="85783" y="1006045"/>
                  </a:lnTo>
                  <a:lnTo>
                    <a:pt x="101558" y="963460"/>
                  </a:lnTo>
                  <a:lnTo>
                    <a:pt x="118568" y="921490"/>
                  </a:lnTo>
                  <a:lnTo>
                    <a:pt x="136789" y="880157"/>
                  </a:lnTo>
                  <a:lnTo>
                    <a:pt x="156200" y="839484"/>
                  </a:lnTo>
                  <a:lnTo>
                    <a:pt x="176778" y="799492"/>
                  </a:lnTo>
                  <a:lnTo>
                    <a:pt x="198502" y="760203"/>
                  </a:lnTo>
                  <a:lnTo>
                    <a:pt x="221349" y="721641"/>
                  </a:lnTo>
                  <a:lnTo>
                    <a:pt x="245297" y="683826"/>
                  </a:lnTo>
                  <a:lnTo>
                    <a:pt x="270324" y="646780"/>
                  </a:lnTo>
                  <a:lnTo>
                    <a:pt x="296408" y="610527"/>
                  </a:lnTo>
                  <a:lnTo>
                    <a:pt x="323527" y="575088"/>
                  </a:lnTo>
                  <a:lnTo>
                    <a:pt x="351660" y="540484"/>
                  </a:lnTo>
                  <a:lnTo>
                    <a:pt x="380782" y="506739"/>
                  </a:lnTo>
                  <a:lnTo>
                    <a:pt x="410874" y="473874"/>
                  </a:lnTo>
                  <a:lnTo>
                    <a:pt x="441912" y="441912"/>
                  </a:lnTo>
                  <a:lnTo>
                    <a:pt x="473874" y="410874"/>
                  </a:lnTo>
                  <a:lnTo>
                    <a:pt x="506739" y="380782"/>
                  </a:lnTo>
                  <a:lnTo>
                    <a:pt x="540484" y="351660"/>
                  </a:lnTo>
                  <a:lnTo>
                    <a:pt x="575088" y="323527"/>
                  </a:lnTo>
                  <a:lnTo>
                    <a:pt x="610527" y="296408"/>
                  </a:lnTo>
                  <a:lnTo>
                    <a:pt x="646780" y="270324"/>
                  </a:lnTo>
                  <a:lnTo>
                    <a:pt x="683826" y="245297"/>
                  </a:lnTo>
                  <a:lnTo>
                    <a:pt x="721641" y="221349"/>
                  </a:lnTo>
                  <a:lnTo>
                    <a:pt x="760203" y="198502"/>
                  </a:lnTo>
                  <a:lnTo>
                    <a:pt x="799492" y="176778"/>
                  </a:lnTo>
                  <a:lnTo>
                    <a:pt x="839484" y="156200"/>
                  </a:lnTo>
                  <a:lnTo>
                    <a:pt x="880157" y="136789"/>
                  </a:lnTo>
                  <a:lnTo>
                    <a:pt x="921490" y="118568"/>
                  </a:lnTo>
                  <a:lnTo>
                    <a:pt x="963460" y="101558"/>
                  </a:lnTo>
                  <a:lnTo>
                    <a:pt x="1006045" y="85783"/>
                  </a:lnTo>
                  <a:lnTo>
                    <a:pt x="1049223" y="71263"/>
                  </a:lnTo>
                  <a:lnTo>
                    <a:pt x="1092972" y="58021"/>
                  </a:lnTo>
                  <a:lnTo>
                    <a:pt x="1137269" y="46080"/>
                  </a:lnTo>
                  <a:lnTo>
                    <a:pt x="1182094" y="35460"/>
                  </a:lnTo>
                  <a:lnTo>
                    <a:pt x="1227423" y="26185"/>
                  </a:lnTo>
                  <a:lnTo>
                    <a:pt x="1273235" y="18276"/>
                  </a:lnTo>
                  <a:lnTo>
                    <a:pt x="1319507" y="11755"/>
                  </a:lnTo>
                  <a:lnTo>
                    <a:pt x="1366218" y="6645"/>
                  </a:lnTo>
                  <a:lnTo>
                    <a:pt x="1413345" y="2968"/>
                  </a:lnTo>
                  <a:lnTo>
                    <a:pt x="1460866" y="745"/>
                  </a:lnTo>
                  <a:lnTo>
                    <a:pt x="1508759" y="0"/>
                  </a:lnTo>
                  <a:lnTo>
                    <a:pt x="1556653" y="745"/>
                  </a:lnTo>
                  <a:lnTo>
                    <a:pt x="1604174" y="2968"/>
                  </a:lnTo>
                  <a:lnTo>
                    <a:pt x="1651301" y="6645"/>
                  </a:lnTo>
                  <a:lnTo>
                    <a:pt x="1698012" y="11755"/>
                  </a:lnTo>
                  <a:lnTo>
                    <a:pt x="1744284" y="18276"/>
                  </a:lnTo>
                  <a:lnTo>
                    <a:pt x="1790096" y="26185"/>
                  </a:lnTo>
                  <a:lnTo>
                    <a:pt x="1835425" y="35460"/>
                  </a:lnTo>
                  <a:lnTo>
                    <a:pt x="1880250" y="46080"/>
                  </a:lnTo>
                  <a:lnTo>
                    <a:pt x="1924547" y="58021"/>
                  </a:lnTo>
                  <a:lnTo>
                    <a:pt x="1968296" y="71263"/>
                  </a:lnTo>
                  <a:lnTo>
                    <a:pt x="2011474" y="85783"/>
                  </a:lnTo>
                  <a:lnTo>
                    <a:pt x="2054059" y="101558"/>
                  </a:lnTo>
                  <a:lnTo>
                    <a:pt x="2096029" y="118568"/>
                  </a:lnTo>
                  <a:lnTo>
                    <a:pt x="2137362" y="136789"/>
                  </a:lnTo>
                  <a:lnTo>
                    <a:pt x="2178035" y="156200"/>
                  </a:lnTo>
                  <a:lnTo>
                    <a:pt x="2218027" y="176778"/>
                  </a:lnTo>
                  <a:lnTo>
                    <a:pt x="2257316" y="198502"/>
                  </a:lnTo>
                  <a:lnTo>
                    <a:pt x="2295878" y="221349"/>
                  </a:lnTo>
                  <a:lnTo>
                    <a:pt x="2333693" y="245297"/>
                  </a:lnTo>
                  <a:lnTo>
                    <a:pt x="2370739" y="270324"/>
                  </a:lnTo>
                  <a:lnTo>
                    <a:pt x="2406992" y="296408"/>
                  </a:lnTo>
                  <a:lnTo>
                    <a:pt x="2442431" y="323527"/>
                  </a:lnTo>
                  <a:lnTo>
                    <a:pt x="2477035" y="351660"/>
                  </a:lnTo>
                  <a:lnTo>
                    <a:pt x="2510780" y="380782"/>
                  </a:lnTo>
                  <a:lnTo>
                    <a:pt x="2543645" y="410874"/>
                  </a:lnTo>
                  <a:lnTo>
                    <a:pt x="2575607" y="441912"/>
                  </a:lnTo>
                  <a:lnTo>
                    <a:pt x="2606645" y="473874"/>
                  </a:lnTo>
                  <a:lnTo>
                    <a:pt x="2636737" y="506739"/>
                  </a:lnTo>
                  <a:lnTo>
                    <a:pt x="2665859" y="540484"/>
                  </a:lnTo>
                  <a:lnTo>
                    <a:pt x="2693992" y="575088"/>
                  </a:lnTo>
                  <a:lnTo>
                    <a:pt x="2721111" y="610527"/>
                  </a:lnTo>
                  <a:lnTo>
                    <a:pt x="2747195" y="646780"/>
                  </a:lnTo>
                  <a:lnTo>
                    <a:pt x="2772222" y="683826"/>
                  </a:lnTo>
                  <a:lnTo>
                    <a:pt x="2796170" y="721641"/>
                  </a:lnTo>
                  <a:lnTo>
                    <a:pt x="2819017" y="760203"/>
                  </a:lnTo>
                  <a:lnTo>
                    <a:pt x="2840741" y="799492"/>
                  </a:lnTo>
                  <a:lnTo>
                    <a:pt x="2861319" y="839484"/>
                  </a:lnTo>
                  <a:lnTo>
                    <a:pt x="2880730" y="880157"/>
                  </a:lnTo>
                  <a:lnTo>
                    <a:pt x="2898951" y="921490"/>
                  </a:lnTo>
                  <a:lnTo>
                    <a:pt x="2915961" y="963460"/>
                  </a:lnTo>
                  <a:lnTo>
                    <a:pt x="2931736" y="1006045"/>
                  </a:lnTo>
                  <a:lnTo>
                    <a:pt x="2946256" y="1049223"/>
                  </a:lnTo>
                  <a:lnTo>
                    <a:pt x="2959498" y="1092972"/>
                  </a:lnTo>
                  <a:lnTo>
                    <a:pt x="2971439" y="1137269"/>
                  </a:lnTo>
                  <a:lnTo>
                    <a:pt x="2982059" y="1182094"/>
                  </a:lnTo>
                  <a:lnTo>
                    <a:pt x="2991334" y="1227423"/>
                  </a:lnTo>
                  <a:lnTo>
                    <a:pt x="2999243" y="1273235"/>
                  </a:lnTo>
                  <a:lnTo>
                    <a:pt x="3005764" y="1319507"/>
                  </a:lnTo>
                  <a:lnTo>
                    <a:pt x="3010874" y="1366218"/>
                  </a:lnTo>
                  <a:lnTo>
                    <a:pt x="3014551" y="1413345"/>
                  </a:lnTo>
                  <a:lnTo>
                    <a:pt x="3016774" y="1460866"/>
                  </a:lnTo>
                  <a:lnTo>
                    <a:pt x="3017520" y="1508760"/>
                  </a:lnTo>
                  <a:lnTo>
                    <a:pt x="3016774" y="1556653"/>
                  </a:lnTo>
                  <a:lnTo>
                    <a:pt x="3014551" y="1604174"/>
                  </a:lnTo>
                  <a:lnTo>
                    <a:pt x="3010874" y="1651301"/>
                  </a:lnTo>
                  <a:lnTo>
                    <a:pt x="3005764" y="1698012"/>
                  </a:lnTo>
                  <a:lnTo>
                    <a:pt x="2999243" y="1744284"/>
                  </a:lnTo>
                  <a:lnTo>
                    <a:pt x="2991334" y="1790096"/>
                  </a:lnTo>
                  <a:lnTo>
                    <a:pt x="2982059" y="1835425"/>
                  </a:lnTo>
                  <a:lnTo>
                    <a:pt x="2971439" y="1880250"/>
                  </a:lnTo>
                  <a:lnTo>
                    <a:pt x="2959498" y="1924547"/>
                  </a:lnTo>
                  <a:lnTo>
                    <a:pt x="2946256" y="1968296"/>
                  </a:lnTo>
                  <a:lnTo>
                    <a:pt x="2931736" y="2011474"/>
                  </a:lnTo>
                  <a:lnTo>
                    <a:pt x="2915961" y="2054059"/>
                  </a:lnTo>
                  <a:lnTo>
                    <a:pt x="2898951" y="2096029"/>
                  </a:lnTo>
                  <a:lnTo>
                    <a:pt x="2880730" y="2137362"/>
                  </a:lnTo>
                  <a:lnTo>
                    <a:pt x="2861319" y="2178035"/>
                  </a:lnTo>
                  <a:lnTo>
                    <a:pt x="2840741" y="2218027"/>
                  </a:lnTo>
                  <a:lnTo>
                    <a:pt x="2819017" y="2257316"/>
                  </a:lnTo>
                  <a:lnTo>
                    <a:pt x="2796170" y="2295878"/>
                  </a:lnTo>
                  <a:lnTo>
                    <a:pt x="2772222" y="2333693"/>
                  </a:lnTo>
                  <a:lnTo>
                    <a:pt x="2747195" y="2370739"/>
                  </a:lnTo>
                  <a:lnTo>
                    <a:pt x="2721111" y="2406992"/>
                  </a:lnTo>
                  <a:lnTo>
                    <a:pt x="2693992" y="2442431"/>
                  </a:lnTo>
                  <a:lnTo>
                    <a:pt x="2665859" y="2477035"/>
                  </a:lnTo>
                  <a:lnTo>
                    <a:pt x="2636737" y="2510780"/>
                  </a:lnTo>
                  <a:lnTo>
                    <a:pt x="2606645" y="2543645"/>
                  </a:lnTo>
                  <a:lnTo>
                    <a:pt x="2575607" y="2575607"/>
                  </a:lnTo>
                  <a:lnTo>
                    <a:pt x="2543645" y="2606645"/>
                  </a:lnTo>
                  <a:lnTo>
                    <a:pt x="2510780" y="2636737"/>
                  </a:lnTo>
                  <a:lnTo>
                    <a:pt x="2477035" y="2665859"/>
                  </a:lnTo>
                  <a:lnTo>
                    <a:pt x="2442431" y="2693992"/>
                  </a:lnTo>
                  <a:lnTo>
                    <a:pt x="2406992" y="2721111"/>
                  </a:lnTo>
                  <a:lnTo>
                    <a:pt x="2370739" y="2747195"/>
                  </a:lnTo>
                  <a:lnTo>
                    <a:pt x="2333693" y="2772222"/>
                  </a:lnTo>
                  <a:lnTo>
                    <a:pt x="2295878" y="2796170"/>
                  </a:lnTo>
                  <a:lnTo>
                    <a:pt x="2257316" y="2819017"/>
                  </a:lnTo>
                  <a:lnTo>
                    <a:pt x="2218027" y="2840741"/>
                  </a:lnTo>
                  <a:lnTo>
                    <a:pt x="2178035" y="2861319"/>
                  </a:lnTo>
                  <a:lnTo>
                    <a:pt x="2137362" y="2880730"/>
                  </a:lnTo>
                  <a:lnTo>
                    <a:pt x="2096029" y="2898951"/>
                  </a:lnTo>
                  <a:lnTo>
                    <a:pt x="2054059" y="2915961"/>
                  </a:lnTo>
                  <a:lnTo>
                    <a:pt x="2011474" y="2931736"/>
                  </a:lnTo>
                  <a:lnTo>
                    <a:pt x="1968296" y="2946256"/>
                  </a:lnTo>
                  <a:lnTo>
                    <a:pt x="1924547" y="2959498"/>
                  </a:lnTo>
                  <a:lnTo>
                    <a:pt x="1880250" y="2971439"/>
                  </a:lnTo>
                  <a:lnTo>
                    <a:pt x="1835425" y="2982059"/>
                  </a:lnTo>
                  <a:lnTo>
                    <a:pt x="1790096" y="2991334"/>
                  </a:lnTo>
                  <a:lnTo>
                    <a:pt x="1744284" y="2999243"/>
                  </a:lnTo>
                  <a:lnTo>
                    <a:pt x="1698012" y="3005764"/>
                  </a:lnTo>
                  <a:lnTo>
                    <a:pt x="1651301" y="3010874"/>
                  </a:lnTo>
                  <a:lnTo>
                    <a:pt x="1604174" y="3014551"/>
                  </a:lnTo>
                  <a:lnTo>
                    <a:pt x="1556653" y="3016774"/>
                  </a:lnTo>
                  <a:lnTo>
                    <a:pt x="1508759" y="3017520"/>
                  </a:lnTo>
                  <a:lnTo>
                    <a:pt x="1460866" y="3016774"/>
                  </a:lnTo>
                  <a:lnTo>
                    <a:pt x="1413345" y="3014551"/>
                  </a:lnTo>
                  <a:lnTo>
                    <a:pt x="1366218" y="3010874"/>
                  </a:lnTo>
                  <a:lnTo>
                    <a:pt x="1319507" y="3005764"/>
                  </a:lnTo>
                  <a:lnTo>
                    <a:pt x="1273235" y="2999243"/>
                  </a:lnTo>
                  <a:lnTo>
                    <a:pt x="1227423" y="2991334"/>
                  </a:lnTo>
                  <a:lnTo>
                    <a:pt x="1182094" y="2982059"/>
                  </a:lnTo>
                  <a:lnTo>
                    <a:pt x="1137269" y="2971439"/>
                  </a:lnTo>
                  <a:lnTo>
                    <a:pt x="1092972" y="2959498"/>
                  </a:lnTo>
                  <a:lnTo>
                    <a:pt x="1049223" y="2946256"/>
                  </a:lnTo>
                  <a:lnTo>
                    <a:pt x="1006045" y="2931736"/>
                  </a:lnTo>
                  <a:lnTo>
                    <a:pt x="963460" y="2915961"/>
                  </a:lnTo>
                  <a:lnTo>
                    <a:pt x="921490" y="2898951"/>
                  </a:lnTo>
                  <a:lnTo>
                    <a:pt x="880157" y="2880730"/>
                  </a:lnTo>
                  <a:lnTo>
                    <a:pt x="839484" y="2861319"/>
                  </a:lnTo>
                  <a:lnTo>
                    <a:pt x="799492" y="2840741"/>
                  </a:lnTo>
                  <a:lnTo>
                    <a:pt x="760203" y="2819017"/>
                  </a:lnTo>
                  <a:lnTo>
                    <a:pt x="721641" y="2796170"/>
                  </a:lnTo>
                  <a:lnTo>
                    <a:pt x="683826" y="2772222"/>
                  </a:lnTo>
                  <a:lnTo>
                    <a:pt x="646780" y="2747195"/>
                  </a:lnTo>
                  <a:lnTo>
                    <a:pt x="610527" y="2721111"/>
                  </a:lnTo>
                  <a:lnTo>
                    <a:pt x="575088" y="2693992"/>
                  </a:lnTo>
                  <a:lnTo>
                    <a:pt x="540484" y="2665859"/>
                  </a:lnTo>
                  <a:lnTo>
                    <a:pt x="506739" y="2636737"/>
                  </a:lnTo>
                  <a:lnTo>
                    <a:pt x="473874" y="2606645"/>
                  </a:lnTo>
                  <a:lnTo>
                    <a:pt x="441912" y="2575607"/>
                  </a:lnTo>
                  <a:lnTo>
                    <a:pt x="410874" y="2543645"/>
                  </a:lnTo>
                  <a:lnTo>
                    <a:pt x="380782" y="2510780"/>
                  </a:lnTo>
                  <a:lnTo>
                    <a:pt x="351660" y="2477035"/>
                  </a:lnTo>
                  <a:lnTo>
                    <a:pt x="323527" y="2442431"/>
                  </a:lnTo>
                  <a:lnTo>
                    <a:pt x="296408" y="2406992"/>
                  </a:lnTo>
                  <a:lnTo>
                    <a:pt x="270324" y="2370739"/>
                  </a:lnTo>
                  <a:lnTo>
                    <a:pt x="245297" y="2333693"/>
                  </a:lnTo>
                  <a:lnTo>
                    <a:pt x="221349" y="2295878"/>
                  </a:lnTo>
                  <a:lnTo>
                    <a:pt x="198502" y="2257316"/>
                  </a:lnTo>
                  <a:lnTo>
                    <a:pt x="176778" y="2218027"/>
                  </a:lnTo>
                  <a:lnTo>
                    <a:pt x="156200" y="2178035"/>
                  </a:lnTo>
                  <a:lnTo>
                    <a:pt x="136789" y="2137362"/>
                  </a:lnTo>
                  <a:lnTo>
                    <a:pt x="118568" y="2096029"/>
                  </a:lnTo>
                  <a:lnTo>
                    <a:pt x="101558" y="2054059"/>
                  </a:lnTo>
                  <a:lnTo>
                    <a:pt x="85783" y="2011474"/>
                  </a:lnTo>
                  <a:lnTo>
                    <a:pt x="71263" y="1968296"/>
                  </a:lnTo>
                  <a:lnTo>
                    <a:pt x="58021" y="1924547"/>
                  </a:lnTo>
                  <a:lnTo>
                    <a:pt x="46080" y="1880250"/>
                  </a:lnTo>
                  <a:lnTo>
                    <a:pt x="35460" y="1835425"/>
                  </a:lnTo>
                  <a:lnTo>
                    <a:pt x="26185" y="1790096"/>
                  </a:lnTo>
                  <a:lnTo>
                    <a:pt x="18276" y="1744284"/>
                  </a:lnTo>
                  <a:lnTo>
                    <a:pt x="11755" y="1698012"/>
                  </a:lnTo>
                  <a:lnTo>
                    <a:pt x="6645" y="1651301"/>
                  </a:lnTo>
                  <a:lnTo>
                    <a:pt x="2968" y="1604174"/>
                  </a:lnTo>
                  <a:lnTo>
                    <a:pt x="745" y="1556653"/>
                  </a:lnTo>
                  <a:lnTo>
                    <a:pt x="0" y="1508760"/>
                  </a:lnTo>
                  <a:close/>
                </a:path>
              </a:pathLst>
            </a:custGeom>
            <a:ln w="19050">
              <a:solidFill>
                <a:srgbClr val="3946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53727" y="4893563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33204" y="2968"/>
                  </a:lnTo>
                  <a:lnTo>
                    <a:pt x="287181" y="11634"/>
                  </a:lnTo>
                  <a:lnTo>
                    <a:pt x="243288" y="25643"/>
                  </a:lnTo>
                  <a:lnTo>
                    <a:pt x="201881" y="44636"/>
                  </a:lnTo>
                  <a:lnTo>
                    <a:pt x="163318" y="68257"/>
                  </a:lnTo>
                  <a:lnTo>
                    <a:pt x="127955" y="96149"/>
                  </a:lnTo>
                  <a:lnTo>
                    <a:pt x="96149" y="127955"/>
                  </a:lnTo>
                  <a:lnTo>
                    <a:pt x="68257" y="163318"/>
                  </a:lnTo>
                  <a:lnTo>
                    <a:pt x="44636" y="201881"/>
                  </a:lnTo>
                  <a:lnTo>
                    <a:pt x="25643" y="243288"/>
                  </a:lnTo>
                  <a:lnTo>
                    <a:pt x="11634" y="287181"/>
                  </a:lnTo>
                  <a:lnTo>
                    <a:pt x="2968" y="333204"/>
                  </a:lnTo>
                  <a:lnTo>
                    <a:pt x="0" y="381000"/>
                  </a:lnTo>
                  <a:lnTo>
                    <a:pt x="2968" y="428795"/>
                  </a:lnTo>
                  <a:lnTo>
                    <a:pt x="11634" y="474818"/>
                  </a:lnTo>
                  <a:lnTo>
                    <a:pt x="25643" y="518711"/>
                  </a:lnTo>
                  <a:lnTo>
                    <a:pt x="44636" y="560118"/>
                  </a:lnTo>
                  <a:lnTo>
                    <a:pt x="68257" y="598681"/>
                  </a:lnTo>
                  <a:lnTo>
                    <a:pt x="96149" y="634044"/>
                  </a:lnTo>
                  <a:lnTo>
                    <a:pt x="127955" y="665850"/>
                  </a:lnTo>
                  <a:lnTo>
                    <a:pt x="163318" y="693742"/>
                  </a:lnTo>
                  <a:lnTo>
                    <a:pt x="201881" y="717363"/>
                  </a:lnTo>
                  <a:lnTo>
                    <a:pt x="243288" y="736356"/>
                  </a:lnTo>
                  <a:lnTo>
                    <a:pt x="287181" y="750365"/>
                  </a:lnTo>
                  <a:lnTo>
                    <a:pt x="333204" y="759031"/>
                  </a:lnTo>
                  <a:lnTo>
                    <a:pt x="381000" y="762000"/>
                  </a:lnTo>
                  <a:lnTo>
                    <a:pt x="428795" y="759031"/>
                  </a:lnTo>
                  <a:lnTo>
                    <a:pt x="474818" y="750365"/>
                  </a:lnTo>
                  <a:lnTo>
                    <a:pt x="518711" y="736356"/>
                  </a:lnTo>
                  <a:lnTo>
                    <a:pt x="560118" y="717363"/>
                  </a:lnTo>
                  <a:lnTo>
                    <a:pt x="598681" y="693742"/>
                  </a:lnTo>
                  <a:lnTo>
                    <a:pt x="634044" y="665850"/>
                  </a:lnTo>
                  <a:lnTo>
                    <a:pt x="665850" y="634044"/>
                  </a:lnTo>
                  <a:lnTo>
                    <a:pt x="693742" y="598681"/>
                  </a:lnTo>
                  <a:lnTo>
                    <a:pt x="717363" y="560118"/>
                  </a:lnTo>
                  <a:lnTo>
                    <a:pt x="736356" y="518711"/>
                  </a:lnTo>
                  <a:lnTo>
                    <a:pt x="750365" y="474818"/>
                  </a:lnTo>
                  <a:lnTo>
                    <a:pt x="759031" y="428795"/>
                  </a:lnTo>
                  <a:lnTo>
                    <a:pt x="762000" y="381000"/>
                  </a:lnTo>
                  <a:lnTo>
                    <a:pt x="759031" y="333204"/>
                  </a:lnTo>
                  <a:lnTo>
                    <a:pt x="750365" y="287181"/>
                  </a:lnTo>
                  <a:lnTo>
                    <a:pt x="736356" y="243288"/>
                  </a:lnTo>
                  <a:lnTo>
                    <a:pt x="717363" y="201881"/>
                  </a:lnTo>
                  <a:lnTo>
                    <a:pt x="693742" y="163318"/>
                  </a:lnTo>
                  <a:lnTo>
                    <a:pt x="665850" y="127955"/>
                  </a:lnTo>
                  <a:lnTo>
                    <a:pt x="634044" y="96149"/>
                  </a:lnTo>
                  <a:lnTo>
                    <a:pt x="598681" y="68257"/>
                  </a:lnTo>
                  <a:lnTo>
                    <a:pt x="560118" y="44636"/>
                  </a:lnTo>
                  <a:lnTo>
                    <a:pt x="518711" y="25643"/>
                  </a:lnTo>
                  <a:lnTo>
                    <a:pt x="474818" y="11634"/>
                  </a:lnTo>
                  <a:lnTo>
                    <a:pt x="428795" y="2968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542144" y="5080761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0779" y="4893564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3204" y="2968"/>
                </a:lnTo>
                <a:lnTo>
                  <a:pt x="287181" y="11634"/>
                </a:lnTo>
                <a:lnTo>
                  <a:pt x="243288" y="25643"/>
                </a:lnTo>
                <a:lnTo>
                  <a:pt x="201881" y="44636"/>
                </a:lnTo>
                <a:lnTo>
                  <a:pt x="163318" y="68257"/>
                </a:lnTo>
                <a:lnTo>
                  <a:pt x="127955" y="96149"/>
                </a:lnTo>
                <a:lnTo>
                  <a:pt x="96149" y="127955"/>
                </a:lnTo>
                <a:lnTo>
                  <a:pt x="68257" y="163318"/>
                </a:lnTo>
                <a:lnTo>
                  <a:pt x="44636" y="201881"/>
                </a:lnTo>
                <a:lnTo>
                  <a:pt x="25643" y="243288"/>
                </a:lnTo>
                <a:lnTo>
                  <a:pt x="11634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4" y="474818"/>
                </a:lnTo>
                <a:lnTo>
                  <a:pt x="25643" y="518711"/>
                </a:lnTo>
                <a:lnTo>
                  <a:pt x="44636" y="560118"/>
                </a:lnTo>
                <a:lnTo>
                  <a:pt x="68257" y="598681"/>
                </a:lnTo>
                <a:lnTo>
                  <a:pt x="96149" y="634044"/>
                </a:lnTo>
                <a:lnTo>
                  <a:pt x="127955" y="665850"/>
                </a:lnTo>
                <a:lnTo>
                  <a:pt x="163318" y="693742"/>
                </a:lnTo>
                <a:lnTo>
                  <a:pt x="201881" y="717363"/>
                </a:lnTo>
                <a:lnTo>
                  <a:pt x="243288" y="736356"/>
                </a:lnTo>
                <a:lnTo>
                  <a:pt x="287181" y="750365"/>
                </a:lnTo>
                <a:lnTo>
                  <a:pt x="333204" y="759031"/>
                </a:lnTo>
                <a:lnTo>
                  <a:pt x="381000" y="762000"/>
                </a:lnTo>
                <a:lnTo>
                  <a:pt x="428795" y="759031"/>
                </a:lnTo>
                <a:lnTo>
                  <a:pt x="474818" y="750365"/>
                </a:lnTo>
                <a:lnTo>
                  <a:pt x="518711" y="736356"/>
                </a:lnTo>
                <a:lnTo>
                  <a:pt x="560118" y="717363"/>
                </a:lnTo>
                <a:lnTo>
                  <a:pt x="598681" y="693742"/>
                </a:lnTo>
                <a:lnTo>
                  <a:pt x="634044" y="665850"/>
                </a:lnTo>
                <a:lnTo>
                  <a:pt x="665850" y="634044"/>
                </a:lnTo>
                <a:lnTo>
                  <a:pt x="693742" y="598681"/>
                </a:lnTo>
                <a:lnTo>
                  <a:pt x="717363" y="560118"/>
                </a:lnTo>
                <a:lnTo>
                  <a:pt x="736356" y="518711"/>
                </a:lnTo>
                <a:lnTo>
                  <a:pt x="750365" y="474818"/>
                </a:lnTo>
                <a:lnTo>
                  <a:pt x="759031" y="428795"/>
                </a:lnTo>
                <a:lnTo>
                  <a:pt x="762000" y="381000"/>
                </a:lnTo>
                <a:lnTo>
                  <a:pt x="759031" y="333204"/>
                </a:lnTo>
                <a:lnTo>
                  <a:pt x="750365" y="287181"/>
                </a:lnTo>
                <a:lnTo>
                  <a:pt x="736356" y="243288"/>
                </a:lnTo>
                <a:lnTo>
                  <a:pt x="717363" y="201881"/>
                </a:lnTo>
                <a:lnTo>
                  <a:pt x="693742" y="163318"/>
                </a:lnTo>
                <a:lnTo>
                  <a:pt x="665850" y="127955"/>
                </a:lnTo>
                <a:lnTo>
                  <a:pt x="634044" y="96149"/>
                </a:lnTo>
                <a:lnTo>
                  <a:pt x="598681" y="68257"/>
                </a:lnTo>
                <a:lnTo>
                  <a:pt x="560118" y="44636"/>
                </a:lnTo>
                <a:lnTo>
                  <a:pt x="518711" y="25643"/>
                </a:lnTo>
                <a:lnTo>
                  <a:pt x="474818" y="11634"/>
                </a:lnTo>
                <a:lnTo>
                  <a:pt x="428795" y="2968"/>
                </a:lnTo>
                <a:lnTo>
                  <a:pt x="381000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29578" y="5080761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4286" y="4810657"/>
            <a:ext cx="2859405" cy="79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1505" marR="5080" indent="-599440">
              <a:lnSpc>
                <a:spcPct val="114199"/>
              </a:lnSpc>
              <a:spcBef>
                <a:spcPts val="100"/>
              </a:spcBef>
            </a:pP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Volume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Shadow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Copy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Service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(VSS)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2596" y="4886604"/>
            <a:ext cx="242316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6245" marR="5080" indent="-424180">
              <a:lnSpc>
                <a:spcPct val="114100"/>
              </a:lnSpc>
              <a:spcBef>
                <a:spcPts val="100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aps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 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checkpoints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0919" y="4759452"/>
            <a:ext cx="1534668" cy="110794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169" y="306451"/>
            <a:ext cx="185356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3E3E3E"/>
                </a:solidFill>
                <a:latin typeface="Arial"/>
                <a:cs typeface="Arial"/>
              </a:rPr>
              <a:t>Snapsh</a:t>
            </a:r>
            <a:r>
              <a:rPr dirty="0" spc="-15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dirty="0" spc="50">
                <a:solidFill>
                  <a:srgbClr val="3E3E3E"/>
                </a:solidFill>
                <a:latin typeface="Arial"/>
                <a:cs typeface="Arial"/>
              </a:rPr>
              <a:t>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8459" y="760476"/>
            <a:ext cx="2843783" cy="365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8620" y="3189732"/>
            <a:ext cx="7903464" cy="48066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72764" y="1754772"/>
            <a:ext cx="10066020" cy="104648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Image-based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created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copying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operating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system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installation.</a:t>
            </a:r>
            <a:endParaRPr sz="2200">
              <a:latin typeface="Lucida Sans Unicode"/>
              <a:cs typeface="Lucida Sans Unicode"/>
            </a:endParaRPr>
          </a:p>
          <a:p>
            <a:pPr algn="ctr" marL="2540">
              <a:lnSpc>
                <a:spcPct val="100000"/>
              </a:lnSpc>
              <a:spcBef>
                <a:spcPts val="1380"/>
              </a:spcBef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Screenshot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configuring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VSS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settings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Acronis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backup: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211" y="306451"/>
            <a:ext cx="39725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E3E3E"/>
                </a:solidFill>
                <a:latin typeface="Arial"/>
                <a:cs typeface="Arial"/>
              </a:rPr>
              <a:t>Backup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30">
                <a:solidFill>
                  <a:srgbClr val="3E3E3E"/>
                </a:solidFill>
                <a:latin typeface="Arial"/>
                <a:cs typeface="Arial"/>
              </a:rPr>
              <a:t>Storage</a:t>
            </a:r>
            <a:r>
              <a:rPr dirty="0" spc="-6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Issues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7235" y="760476"/>
            <a:ext cx="565251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84985" y="1754772"/>
            <a:ext cx="12640310" cy="104648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Many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solutions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employ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encryption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access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control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ensure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data.</a:t>
            </a:r>
            <a:endParaRPr sz="2200">
              <a:latin typeface="Lucida Sans Unicode"/>
              <a:cs typeface="Lucida Sans Unicode"/>
            </a:endParaRPr>
          </a:p>
          <a:p>
            <a:pPr algn="ctr" marL="5080">
              <a:lnSpc>
                <a:spcPct val="100000"/>
              </a:lnSpc>
              <a:spcBef>
                <a:spcPts val="1380"/>
              </a:spcBef>
            </a:pP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Still,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many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issues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arise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during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storage,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such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as: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68369" y="4473988"/>
            <a:ext cx="3815079" cy="2907030"/>
            <a:chOff x="6168369" y="4473988"/>
            <a:chExt cx="3815079" cy="2907030"/>
          </a:xfrm>
        </p:grpSpPr>
        <p:sp>
          <p:nvSpPr>
            <p:cNvPr id="6" name="object 6"/>
            <p:cNvSpPr/>
            <p:nvPr/>
          </p:nvSpPr>
          <p:spPr>
            <a:xfrm>
              <a:off x="6492240" y="4473988"/>
              <a:ext cx="3214370" cy="1328420"/>
            </a:xfrm>
            <a:custGeom>
              <a:avLst/>
              <a:gdLst/>
              <a:ahLst/>
              <a:cxnLst/>
              <a:rect l="l" t="t" r="r" b="b"/>
              <a:pathLst>
                <a:path w="3214370" h="1328420">
                  <a:moveTo>
                    <a:pt x="1577843" y="0"/>
                  </a:moveTo>
                  <a:lnTo>
                    <a:pt x="1529852" y="827"/>
                  </a:lnTo>
                  <a:lnTo>
                    <a:pt x="1481925" y="2804"/>
                  </a:lnTo>
                  <a:lnTo>
                    <a:pt x="1434085" y="5927"/>
                  </a:lnTo>
                  <a:lnTo>
                    <a:pt x="1386357" y="10190"/>
                  </a:lnTo>
                  <a:lnTo>
                    <a:pt x="1338765" y="15589"/>
                  </a:lnTo>
                  <a:lnTo>
                    <a:pt x="1291333" y="22122"/>
                  </a:lnTo>
                  <a:lnTo>
                    <a:pt x="1244086" y="29782"/>
                  </a:lnTo>
                  <a:lnTo>
                    <a:pt x="1197048" y="38567"/>
                  </a:lnTo>
                  <a:lnTo>
                    <a:pt x="1150243" y="48473"/>
                  </a:lnTo>
                  <a:lnTo>
                    <a:pt x="1103696" y="59494"/>
                  </a:lnTo>
                  <a:lnTo>
                    <a:pt x="1057431" y="71627"/>
                  </a:lnTo>
                  <a:lnTo>
                    <a:pt x="1011472" y="84867"/>
                  </a:lnTo>
                  <a:lnTo>
                    <a:pt x="965843" y="99212"/>
                  </a:lnTo>
                  <a:lnTo>
                    <a:pt x="920569" y="114655"/>
                  </a:lnTo>
                  <a:lnTo>
                    <a:pt x="875674" y="131194"/>
                  </a:lnTo>
                  <a:lnTo>
                    <a:pt x="831182" y="148824"/>
                  </a:lnTo>
                  <a:lnTo>
                    <a:pt x="787118" y="167541"/>
                  </a:lnTo>
                  <a:lnTo>
                    <a:pt x="743505" y="187341"/>
                  </a:lnTo>
                  <a:lnTo>
                    <a:pt x="700369" y="208219"/>
                  </a:lnTo>
                  <a:lnTo>
                    <a:pt x="657733" y="230172"/>
                  </a:lnTo>
                  <a:lnTo>
                    <a:pt x="615622" y="253195"/>
                  </a:lnTo>
                  <a:lnTo>
                    <a:pt x="574060" y="277284"/>
                  </a:lnTo>
                  <a:lnTo>
                    <a:pt x="533071" y="302435"/>
                  </a:lnTo>
                  <a:lnTo>
                    <a:pt x="492680" y="328645"/>
                  </a:lnTo>
                  <a:lnTo>
                    <a:pt x="452910" y="355908"/>
                  </a:lnTo>
                  <a:lnTo>
                    <a:pt x="413787" y="384220"/>
                  </a:lnTo>
                  <a:lnTo>
                    <a:pt x="375334" y="413578"/>
                  </a:lnTo>
                  <a:lnTo>
                    <a:pt x="337575" y="443978"/>
                  </a:lnTo>
                  <a:lnTo>
                    <a:pt x="300536" y="475414"/>
                  </a:lnTo>
                  <a:lnTo>
                    <a:pt x="264240" y="507883"/>
                  </a:lnTo>
                  <a:lnTo>
                    <a:pt x="228712" y="541382"/>
                  </a:lnTo>
                  <a:lnTo>
                    <a:pt x="193975" y="575905"/>
                  </a:lnTo>
                  <a:lnTo>
                    <a:pt x="160054" y="611448"/>
                  </a:lnTo>
                  <a:lnTo>
                    <a:pt x="126974" y="648008"/>
                  </a:lnTo>
                  <a:lnTo>
                    <a:pt x="94759" y="685580"/>
                  </a:lnTo>
                  <a:lnTo>
                    <a:pt x="63433" y="724160"/>
                  </a:lnTo>
                  <a:lnTo>
                    <a:pt x="33019" y="763745"/>
                  </a:lnTo>
                  <a:lnTo>
                    <a:pt x="16510" y="783684"/>
                  </a:lnTo>
                  <a:lnTo>
                    <a:pt x="8266" y="794248"/>
                  </a:lnTo>
                  <a:lnTo>
                    <a:pt x="0" y="805528"/>
                  </a:lnTo>
                  <a:lnTo>
                    <a:pt x="704468" y="1278222"/>
                  </a:lnTo>
                  <a:lnTo>
                    <a:pt x="719629" y="1256378"/>
                  </a:lnTo>
                  <a:lnTo>
                    <a:pt x="726918" y="1246289"/>
                  </a:lnTo>
                  <a:lnTo>
                    <a:pt x="764007" y="1199004"/>
                  </a:lnTo>
                  <a:lnTo>
                    <a:pt x="794812" y="1163255"/>
                  </a:lnTo>
                  <a:lnTo>
                    <a:pt x="827039" y="1129204"/>
                  </a:lnTo>
                  <a:lnTo>
                    <a:pt x="860618" y="1096860"/>
                  </a:lnTo>
                  <a:lnTo>
                    <a:pt x="895478" y="1066236"/>
                  </a:lnTo>
                  <a:lnTo>
                    <a:pt x="931550" y="1037342"/>
                  </a:lnTo>
                  <a:lnTo>
                    <a:pt x="968762" y="1010189"/>
                  </a:lnTo>
                  <a:lnTo>
                    <a:pt x="1007043" y="984787"/>
                  </a:lnTo>
                  <a:lnTo>
                    <a:pt x="1046325" y="961149"/>
                  </a:lnTo>
                  <a:lnTo>
                    <a:pt x="1086536" y="939285"/>
                  </a:lnTo>
                  <a:lnTo>
                    <a:pt x="1127605" y="919206"/>
                  </a:lnTo>
                  <a:lnTo>
                    <a:pt x="1169462" y="900923"/>
                  </a:lnTo>
                  <a:lnTo>
                    <a:pt x="1212038" y="884447"/>
                  </a:lnTo>
                  <a:lnTo>
                    <a:pt x="1255260" y="869789"/>
                  </a:lnTo>
                  <a:lnTo>
                    <a:pt x="1299060" y="856959"/>
                  </a:lnTo>
                  <a:lnTo>
                    <a:pt x="1343366" y="845970"/>
                  </a:lnTo>
                  <a:lnTo>
                    <a:pt x="1388108" y="836831"/>
                  </a:lnTo>
                  <a:lnTo>
                    <a:pt x="1433215" y="829555"/>
                  </a:lnTo>
                  <a:lnTo>
                    <a:pt x="1478618" y="824151"/>
                  </a:lnTo>
                  <a:lnTo>
                    <a:pt x="1524245" y="820631"/>
                  </a:lnTo>
                  <a:lnTo>
                    <a:pt x="1570026" y="819006"/>
                  </a:lnTo>
                  <a:lnTo>
                    <a:pt x="1615891" y="819286"/>
                  </a:lnTo>
                  <a:lnTo>
                    <a:pt x="1661770" y="821484"/>
                  </a:lnTo>
                  <a:lnTo>
                    <a:pt x="1707591" y="825609"/>
                  </a:lnTo>
                  <a:lnTo>
                    <a:pt x="1753284" y="831673"/>
                  </a:lnTo>
                  <a:lnTo>
                    <a:pt x="1798780" y="839687"/>
                  </a:lnTo>
                  <a:lnTo>
                    <a:pt x="1844007" y="849661"/>
                  </a:lnTo>
                  <a:lnTo>
                    <a:pt x="1888895" y="861608"/>
                  </a:lnTo>
                  <a:lnTo>
                    <a:pt x="1933373" y="875537"/>
                  </a:lnTo>
                  <a:lnTo>
                    <a:pt x="1977372" y="891459"/>
                  </a:lnTo>
                  <a:lnTo>
                    <a:pt x="2020820" y="909386"/>
                  </a:lnTo>
                  <a:lnTo>
                    <a:pt x="2063648" y="929329"/>
                  </a:lnTo>
                  <a:lnTo>
                    <a:pt x="2105784" y="951299"/>
                  </a:lnTo>
                  <a:lnTo>
                    <a:pt x="2147159" y="975306"/>
                  </a:lnTo>
                  <a:lnTo>
                    <a:pt x="2187702" y="1001362"/>
                  </a:lnTo>
                  <a:lnTo>
                    <a:pt x="2230700" y="1031846"/>
                  </a:lnTo>
                  <a:lnTo>
                    <a:pt x="2271613" y="1063977"/>
                  </a:lnTo>
                  <a:lnTo>
                    <a:pt x="2310398" y="1097670"/>
                  </a:lnTo>
                  <a:lnTo>
                    <a:pt x="2347009" y="1132839"/>
                  </a:lnTo>
                  <a:lnTo>
                    <a:pt x="2381403" y="1169401"/>
                  </a:lnTo>
                  <a:lnTo>
                    <a:pt x="2413536" y="1207271"/>
                  </a:lnTo>
                  <a:lnTo>
                    <a:pt x="2443364" y="1246363"/>
                  </a:lnTo>
                  <a:lnTo>
                    <a:pt x="2470844" y="1286594"/>
                  </a:lnTo>
                  <a:lnTo>
                    <a:pt x="2495931" y="1327879"/>
                  </a:lnTo>
                  <a:lnTo>
                    <a:pt x="3214116" y="870806"/>
                  </a:lnTo>
                  <a:lnTo>
                    <a:pt x="3187113" y="829849"/>
                  </a:lnTo>
                  <a:lnTo>
                    <a:pt x="3158940" y="789540"/>
                  </a:lnTo>
                  <a:lnTo>
                    <a:pt x="3129602" y="749897"/>
                  </a:lnTo>
                  <a:lnTo>
                    <a:pt x="3099103" y="710940"/>
                  </a:lnTo>
                  <a:lnTo>
                    <a:pt x="3067449" y="672686"/>
                  </a:lnTo>
                  <a:lnTo>
                    <a:pt x="3034645" y="635152"/>
                  </a:lnTo>
                  <a:lnTo>
                    <a:pt x="3000696" y="598359"/>
                  </a:lnTo>
                  <a:lnTo>
                    <a:pt x="2965606" y="562324"/>
                  </a:lnTo>
                  <a:lnTo>
                    <a:pt x="2929380" y="527064"/>
                  </a:lnTo>
                  <a:lnTo>
                    <a:pt x="2892025" y="492600"/>
                  </a:lnTo>
                  <a:lnTo>
                    <a:pt x="2853543" y="458948"/>
                  </a:lnTo>
                  <a:lnTo>
                    <a:pt x="2813942" y="426127"/>
                  </a:lnTo>
                  <a:lnTo>
                    <a:pt x="2773224" y="394155"/>
                  </a:lnTo>
                  <a:lnTo>
                    <a:pt x="2731396" y="363051"/>
                  </a:lnTo>
                  <a:lnTo>
                    <a:pt x="2688463" y="332834"/>
                  </a:lnTo>
                  <a:lnTo>
                    <a:pt x="2646001" y="305161"/>
                  </a:lnTo>
                  <a:lnTo>
                    <a:pt x="2603006" y="278740"/>
                  </a:lnTo>
                  <a:lnTo>
                    <a:pt x="2559506" y="253560"/>
                  </a:lnTo>
                  <a:lnTo>
                    <a:pt x="2515529" y="229614"/>
                  </a:lnTo>
                  <a:lnTo>
                    <a:pt x="2471104" y="206894"/>
                  </a:lnTo>
                  <a:lnTo>
                    <a:pt x="2426259" y="185391"/>
                  </a:lnTo>
                  <a:lnTo>
                    <a:pt x="2381023" y="165099"/>
                  </a:lnTo>
                  <a:lnTo>
                    <a:pt x="2335425" y="146007"/>
                  </a:lnTo>
                  <a:lnTo>
                    <a:pt x="2289492" y="128110"/>
                  </a:lnTo>
                  <a:lnTo>
                    <a:pt x="2243253" y="111397"/>
                  </a:lnTo>
                  <a:lnTo>
                    <a:pt x="2196738" y="95862"/>
                  </a:lnTo>
                  <a:lnTo>
                    <a:pt x="2149973" y="81496"/>
                  </a:lnTo>
                  <a:lnTo>
                    <a:pt x="2102988" y="68291"/>
                  </a:lnTo>
                  <a:lnTo>
                    <a:pt x="2055812" y="56239"/>
                  </a:lnTo>
                  <a:lnTo>
                    <a:pt x="2008472" y="45331"/>
                  </a:lnTo>
                  <a:lnTo>
                    <a:pt x="1960997" y="35561"/>
                  </a:lnTo>
                  <a:lnTo>
                    <a:pt x="1913416" y="26919"/>
                  </a:lnTo>
                  <a:lnTo>
                    <a:pt x="1865757" y="19398"/>
                  </a:lnTo>
                  <a:lnTo>
                    <a:pt x="1817896" y="13243"/>
                  </a:lnTo>
                  <a:lnTo>
                    <a:pt x="1769953" y="8263"/>
                  </a:lnTo>
                  <a:lnTo>
                    <a:pt x="1721952" y="4452"/>
                  </a:lnTo>
                  <a:lnTo>
                    <a:pt x="1673917" y="1808"/>
                  </a:lnTo>
                  <a:lnTo>
                    <a:pt x="1625873" y="325"/>
                  </a:lnTo>
                  <a:lnTo>
                    <a:pt x="1577843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68369" y="5367527"/>
              <a:ext cx="1089025" cy="2004060"/>
            </a:xfrm>
            <a:custGeom>
              <a:avLst/>
              <a:gdLst/>
              <a:ahLst/>
              <a:cxnLst/>
              <a:rect l="l" t="t" r="r" b="b"/>
              <a:pathLst>
                <a:path w="1089025" h="2004059">
                  <a:moveTo>
                    <a:pt x="272308" y="0"/>
                  </a:moveTo>
                  <a:lnTo>
                    <a:pt x="246047" y="42391"/>
                  </a:lnTo>
                  <a:lnTo>
                    <a:pt x="221142" y="85237"/>
                  </a:lnTo>
                  <a:lnTo>
                    <a:pt x="197588" y="128513"/>
                  </a:lnTo>
                  <a:lnTo>
                    <a:pt x="175383" y="172194"/>
                  </a:lnTo>
                  <a:lnTo>
                    <a:pt x="154521" y="216255"/>
                  </a:lnTo>
                  <a:lnTo>
                    <a:pt x="134998" y="260671"/>
                  </a:lnTo>
                  <a:lnTo>
                    <a:pt x="116811" y="305417"/>
                  </a:lnTo>
                  <a:lnTo>
                    <a:pt x="99956" y="350469"/>
                  </a:lnTo>
                  <a:lnTo>
                    <a:pt x="84427" y="395801"/>
                  </a:lnTo>
                  <a:lnTo>
                    <a:pt x="70221" y="441388"/>
                  </a:lnTo>
                  <a:lnTo>
                    <a:pt x="57333" y="487205"/>
                  </a:lnTo>
                  <a:lnTo>
                    <a:pt x="45760" y="533228"/>
                  </a:lnTo>
                  <a:lnTo>
                    <a:pt x="35498" y="579432"/>
                  </a:lnTo>
                  <a:lnTo>
                    <a:pt x="26541" y="625791"/>
                  </a:lnTo>
                  <a:lnTo>
                    <a:pt x="18887" y="672281"/>
                  </a:lnTo>
                  <a:lnTo>
                    <a:pt x="12530" y="718877"/>
                  </a:lnTo>
                  <a:lnTo>
                    <a:pt x="7468" y="765553"/>
                  </a:lnTo>
                  <a:lnTo>
                    <a:pt x="3694" y="812285"/>
                  </a:lnTo>
                  <a:lnTo>
                    <a:pt x="1206" y="859049"/>
                  </a:lnTo>
                  <a:lnTo>
                    <a:pt x="0" y="905818"/>
                  </a:lnTo>
                  <a:lnTo>
                    <a:pt x="70" y="952568"/>
                  </a:lnTo>
                  <a:lnTo>
                    <a:pt x="1413" y="999275"/>
                  </a:lnTo>
                  <a:lnTo>
                    <a:pt x="4025" y="1045912"/>
                  </a:lnTo>
                  <a:lnTo>
                    <a:pt x="7901" y="1092456"/>
                  </a:lnTo>
                  <a:lnTo>
                    <a:pt x="13038" y="1138881"/>
                  </a:lnTo>
                  <a:lnTo>
                    <a:pt x="19431" y="1185163"/>
                  </a:lnTo>
                  <a:lnTo>
                    <a:pt x="27075" y="1231276"/>
                  </a:lnTo>
                  <a:lnTo>
                    <a:pt x="35968" y="1277195"/>
                  </a:lnTo>
                  <a:lnTo>
                    <a:pt x="46105" y="1322896"/>
                  </a:lnTo>
                  <a:lnTo>
                    <a:pt x="57481" y="1368354"/>
                  </a:lnTo>
                  <a:lnTo>
                    <a:pt x="70092" y="1413543"/>
                  </a:lnTo>
                  <a:lnTo>
                    <a:pt x="83935" y="1458440"/>
                  </a:lnTo>
                  <a:lnTo>
                    <a:pt x="99005" y="1503018"/>
                  </a:lnTo>
                  <a:lnTo>
                    <a:pt x="115297" y="1547252"/>
                  </a:lnTo>
                  <a:lnTo>
                    <a:pt x="132809" y="1591119"/>
                  </a:lnTo>
                  <a:lnTo>
                    <a:pt x="151534" y="1634593"/>
                  </a:lnTo>
                  <a:lnTo>
                    <a:pt x="171471" y="1677649"/>
                  </a:lnTo>
                  <a:lnTo>
                    <a:pt x="192613" y="1720262"/>
                  </a:lnTo>
                  <a:lnTo>
                    <a:pt x="214958" y="1762408"/>
                  </a:lnTo>
                  <a:lnTo>
                    <a:pt x="238500" y="1804060"/>
                  </a:lnTo>
                  <a:lnTo>
                    <a:pt x="263236" y="1845195"/>
                  </a:lnTo>
                  <a:lnTo>
                    <a:pt x="289162" y="1885787"/>
                  </a:lnTo>
                  <a:lnTo>
                    <a:pt x="316273" y="1925812"/>
                  </a:lnTo>
                  <a:lnTo>
                    <a:pt x="344566" y="1965245"/>
                  </a:lnTo>
                  <a:lnTo>
                    <a:pt x="374035" y="2004060"/>
                  </a:lnTo>
                  <a:lnTo>
                    <a:pt x="1088918" y="1552067"/>
                  </a:lnTo>
                  <a:lnTo>
                    <a:pt x="1058052" y="1513548"/>
                  </a:lnTo>
                  <a:lnTo>
                    <a:pt x="1029376" y="1473840"/>
                  </a:lnTo>
                  <a:lnTo>
                    <a:pt x="1002901" y="1433027"/>
                  </a:lnTo>
                  <a:lnTo>
                    <a:pt x="978642" y="1391199"/>
                  </a:lnTo>
                  <a:lnTo>
                    <a:pt x="956612" y="1348441"/>
                  </a:lnTo>
                  <a:lnTo>
                    <a:pt x="936824" y="1304841"/>
                  </a:lnTo>
                  <a:lnTo>
                    <a:pt x="919291" y="1260487"/>
                  </a:lnTo>
                  <a:lnTo>
                    <a:pt x="904025" y="1215465"/>
                  </a:lnTo>
                  <a:lnTo>
                    <a:pt x="891041" y="1169862"/>
                  </a:lnTo>
                  <a:lnTo>
                    <a:pt x="880351" y="1123767"/>
                  </a:lnTo>
                  <a:lnTo>
                    <a:pt x="871968" y="1077266"/>
                  </a:lnTo>
                  <a:lnTo>
                    <a:pt x="865906" y="1030446"/>
                  </a:lnTo>
                  <a:lnTo>
                    <a:pt x="862178" y="983394"/>
                  </a:lnTo>
                  <a:lnTo>
                    <a:pt x="860796" y="936198"/>
                  </a:lnTo>
                  <a:lnTo>
                    <a:pt x="861774" y="888945"/>
                  </a:lnTo>
                  <a:lnTo>
                    <a:pt x="865126" y="841723"/>
                  </a:lnTo>
                  <a:lnTo>
                    <a:pt x="870863" y="794617"/>
                  </a:lnTo>
                  <a:lnTo>
                    <a:pt x="878999" y="747716"/>
                  </a:lnTo>
                  <a:lnTo>
                    <a:pt x="889548" y="701107"/>
                  </a:lnTo>
                  <a:lnTo>
                    <a:pt x="902522" y="654876"/>
                  </a:lnTo>
                  <a:lnTo>
                    <a:pt x="917935" y="609112"/>
                  </a:lnTo>
                  <a:lnTo>
                    <a:pt x="935800" y="563901"/>
                  </a:lnTo>
                  <a:lnTo>
                    <a:pt x="956129" y="519330"/>
                  </a:lnTo>
                  <a:lnTo>
                    <a:pt x="978936" y="475488"/>
                  </a:lnTo>
                  <a:lnTo>
                    <a:pt x="272308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895588" y="5426963"/>
              <a:ext cx="1087755" cy="1953895"/>
            </a:xfrm>
            <a:custGeom>
              <a:avLst/>
              <a:gdLst/>
              <a:ahLst/>
              <a:cxnLst/>
              <a:rect l="l" t="t" r="r" b="b"/>
              <a:pathLst>
                <a:path w="1087754" h="1953895">
                  <a:moveTo>
                    <a:pt x="853185" y="0"/>
                  </a:moveTo>
                  <a:lnTo>
                    <a:pt x="132079" y="459105"/>
                  </a:lnTo>
                  <a:lnTo>
                    <a:pt x="152141" y="503527"/>
                  </a:lnTo>
                  <a:lnTo>
                    <a:pt x="169825" y="548775"/>
                  </a:lnTo>
                  <a:lnTo>
                    <a:pt x="185115" y="594751"/>
                  </a:lnTo>
                  <a:lnTo>
                    <a:pt x="197996" y="641359"/>
                  </a:lnTo>
                  <a:lnTo>
                    <a:pt x="208451" y="688504"/>
                  </a:lnTo>
                  <a:lnTo>
                    <a:pt x="216466" y="736089"/>
                  </a:lnTo>
                  <a:lnTo>
                    <a:pt x="222024" y="784018"/>
                  </a:lnTo>
                  <a:lnTo>
                    <a:pt x="225109" y="832194"/>
                  </a:lnTo>
                  <a:lnTo>
                    <a:pt x="225706" y="880522"/>
                  </a:lnTo>
                  <a:lnTo>
                    <a:pt x="223798" y="928905"/>
                  </a:lnTo>
                  <a:lnTo>
                    <a:pt x="219371" y="977247"/>
                  </a:lnTo>
                  <a:lnTo>
                    <a:pt x="212407" y="1025452"/>
                  </a:lnTo>
                  <a:lnTo>
                    <a:pt x="202892" y="1073424"/>
                  </a:lnTo>
                  <a:lnTo>
                    <a:pt x="190810" y="1121066"/>
                  </a:lnTo>
                  <a:lnTo>
                    <a:pt x="176144" y="1168283"/>
                  </a:lnTo>
                  <a:lnTo>
                    <a:pt x="158880" y="1214978"/>
                  </a:lnTo>
                  <a:lnTo>
                    <a:pt x="139001" y="1261055"/>
                  </a:lnTo>
                  <a:lnTo>
                    <a:pt x="116491" y="1306417"/>
                  </a:lnTo>
                  <a:lnTo>
                    <a:pt x="91334" y="1350970"/>
                  </a:lnTo>
                  <a:lnTo>
                    <a:pt x="63516" y="1394615"/>
                  </a:lnTo>
                  <a:lnTo>
                    <a:pt x="17510" y="1459103"/>
                  </a:lnTo>
                  <a:lnTo>
                    <a:pt x="0" y="1479042"/>
                  </a:lnTo>
                  <a:lnTo>
                    <a:pt x="704595" y="1953768"/>
                  </a:lnTo>
                  <a:lnTo>
                    <a:pt x="712862" y="1942488"/>
                  </a:lnTo>
                  <a:lnTo>
                    <a:pt x="721105" y="1931924"/>
                  </a:lnTo>
                  <a:lnTo>
                    <a:pt x="737615" y="1911985"/>
                  </a:lnTo>
                  <a:lnTo>
                    <a:pt x="767970" y="1870166"/>
                  </a:lnTo>
                  <a:lnTo>
                    <a:pt x="796916" y="1827824"/>
                  </a:lnTo>
                  <a:lnTo>
                    <a:pt x="824458" y="1784983"/>
                  </a:lnTo>
                  <a:lnTo>
                    <a:pt x="850600" y="1741668"/>
                  </a:lnTo>
                  <a:lnTo>
                    <a:pt x="875348" y="1697907"/>
                  </a:lnTo>
                  <a:lnTo>
                    <a:pt x="898706" y="1653724"/>
                  </a:lnTo>
                  <a:lnTo>
                    <a:pt x="920678" y="1609145"/>
                  </a:lnTo>
                  <a:lnTo>
                    <a:pt x="941269" y="1564197"/>
                  </a:lnTo>
                  <a:lnTo>
                    <a:pt x="960485" y="1518905"/>
                  </a:lnTo>
                  <a:lnTo>
                    <a:pt x="978329" y="1473294"/>
                  </a:lnTo>
                  <a:lnTo>
                    <a:pt x="994806" y="1427391"/>
                  </a:lnTo>
                  <a:lnTo>
                    <a:pt x="1009921" y="1381221"/>
                  </a:lnTo>
                  <a:lnTo>
                    <a:pt x="1023679" y="1334810"/>
                  </a:lnTo>
                  <a:lnTo>
                    <a:pt x="1036084" y="1288184"/>
                  </a:lnTo>
                  <a:lnTo>
                    <a:pt x="1047141" y="1241369"/>
                  </a:lnTo>
                  <a:lnTo>
                    <a:pt x="1056855" y="1194390"/>
                  </a:lnTo>
                  <a:lnTo>
                    <a:pt x="1065230" y="1147273"/>
                  </a:lnTo>
                  <a:lnTo>
                    <a:pt x="1072271" y="1100045"/>
                  </a:lnTo>
                  <a:lnTo>
                    <a:pt x="1077983" y="1052730"/>
                  </a:lnTo>
                  <a:lnTo>
                    <a:pt x="1082370" y="1005355"/>
                  </a:lnTo>
                  <a:lnTo>
                    <a:pt x="1085437" y="957945"/>
                  </a:lnTo>
                  <a:lnTo>
                    <a:pt x="1087188" y="910526"/>
                  </a:lnTo>
                  <a:lnTo>
                    <a:pt x="1087629" y="863124"/>
                  </a:lnTo>
                  <a:lnTo>
                    <a:pt x="1086764" y="815765"/>
                  </a:lnTo>
                  <a:lnTo>
                    <a:pt x="1084598" y="768474"/>
                  </a:lnTo>
                  <a:lnTo>
                    <a:pt x="1081134" y="721278"/>
                  </a:lnTo>
                  <a:lnTo>
                    <a:pt x="1076379" y="674202"/>
                  </a:lnTo>
                  <a:lnTo>
                    <a:pt x="1070337" y="627271"/>
                  </a:lnTo>
                  <a:lnTo>
                    <a:pt x="1063011" y="580513"/>
                  </a:lnTo>
                  <a:lnTo>
                    <a:pt x="1054408" y="533951"/>
                  </a:lnTo>
                  <a:lnTo>
                    <a:pt x="1044532" y="487613"/>
                  </a:lnTo>
                  <a:lnTo>
                    <a:pt x="1033387" y="441524"/>
                  </a:lnTo>
                  <a:lnTo>
                    <a:pt x="1020977" y="395710"/>
                  </a:lnTo>
                  <a:lnTo>
                    <a:pt x="1007309" y="350196"/>
                  </a:lnTo>
                  <a:lnTo>
                    <a:pt x="992386" y="305008"/>
                  </a:lnTo>
                  <a:lnTo>
                    <a:pt x="976213" y="260173"/>
                  </a:lnTo>
                  <a:lnTo>
                    <a:pt x="958794" y="215715"/>
                  </a:lnTo>
                  <a:lnTo>
                    <a:pt x="940135" y="171662"/>
                  </a:lnTo>
                  <a:lnTo>
                    <a:pt x="920240" y="128037"/>
                  </a:lnTo>
                  <a:lnTo>
                    <a:pt x="899114" y="84869"/>
                  </a:lnTo>
                  <a:lnTo>
                    <a:pt x="876761" y="42181"/>
                  </a:lnTo>
                  <a:lnTo>
                    <a:pt x="853185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407779" y="6286627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7786" y="4689094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5790" y="6132322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5554" y="5879109"/>
            <a:ext cx="238188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1505" marR="5080" indent="-599440">
              <a:lnSpc>
                <a:spcPct val="114100"/>
              </a:lnSpc>
              <a:spcBef>
                <a:spcPts val="100"/>
              </a:spcBef>
            </a:pPr>
            <a:r>
              <a:rPr dirty="0" sz="2200" spc="70" b="1">
                <a:solidFill>
                  <a:srgbClr val="3E3E3E"/>
                </a:solidFill>
                <a:latin typeface="Arial"/>
                <a:cs typeface="Arial"/>
              </a:rPr>
              <a:t>Online</a:t>
            </a:r>
            <a:r>
              <a:rPr dirty="0" sz="2200" spc="-4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-35" b="1">
                <a:solidFill>
                  <a:srgbClr val="3E3E3E"/>
                </a:solidFill>
                <a:latin typeface="Arial"/>
                <a:cs typeface="Arial"/>
              </a:rPr>
              <a:t>vs.</a:t>
            </a:r>
            <a:r>
              <a:rPr dirty="0" sz="2200" spc="-7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70" b="1">
                <a:solidFill>
                  <a:srgbClr val="3E3E3E"/>
                </a:solidFill>
                <a:latin typeface="Arial"/>
                <a:cs typeface="Arial"/>
              </a:rPr>
              <a:t>offline </a:t>
            </a:r>
            <a:r>
              <a:rPr dirty="0" sz="2200" spc="-60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3E3E3E"/>
                </a:solidFill>
                <a:latin typeface="Arial"/>
                <a:cs typeface="Arial"/>
              </a:rPr>
              <a:t>backups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6143" y="3838194"/>
            <a:ext cx="21120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65" b="1">
                <a:solidFill>
                  <a:srgbClr val="3E3E3E"/>
                </a:solidFill>
                <a:latin typeface="Arial"/>
                <a:cs typeface="Arial"/>
              </a:rPr>
              <a:t>Offsite</a:t>
            </a:r>
            <a:r>
              <a:rPr dirty="0" sz="2200" spc="-9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3E3E3E"/>
                </a:solidFill>
                <a:latin typeface="Arial"/>
                <a:cs typeface="Arial"/>
              </a:rPr>
              <a:t>Storage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48670" y="6284467"/>
            <a:ext cx="13150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3E3E3E"/>
                </a:solidFill>
                <a:latin typeface="Arial"/>
                <a:cs typeface="Arial"/>
              </a:rPr>
              <a:t>3-2-1</a:t>
            </a:r>
            <a:r>
              <a:rPr dirty="0" sz="2200" spc="-9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85" b="1">
                <a:solidFill>
                  <a:srgbClr val="3E3E3E"/>
                </a:solidFill>
                <a:latin typeface="Arial"/>
                <a:cs typeface="Arial"/>
              </a:rPr>
              <a:t>rule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211" y="306451"/>
            <a:ext cx="39725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E3E3E"/>
                </a:solidFill>
                <a:latin typeface="Arial"/>
                <a:cs typeface="Arial"/>
              </a:rPr>
              <a:t>Backup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30">
                <a:solidFill>
                  <a:srgbClr val="3E3E3E"/>
                </a:solidFill>
                <a:latin typeface="Arial"/>
                <a:cs typeface="Arial"/>
              </a:rPr>
              <a:t>Storage</a:t>
            </a:r>
            <a:r>
              <a:rPr dirty="0" spc="-6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Issues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7235" y="760476"/>
            <a:ext cx="565251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84985" y="1754772"/>
            <a:ext cx="12640310" cy="104648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Many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solutions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employ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encryption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access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control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ensure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data.</a:t>
            </a:r>
            <a:endParaRPr sz="2200">
              <a:latin typeface="Lucida Sans Unicode"/>
              <a:cs typeface="Lucida Sans Unicode"/>
            </a:endParaRPr>
          </a:p>
          <a:p>
            <a:pPr algn="ctr" marL="5080">
              <a:lnSpc>
                <a:spcPct val="100000"/>
              </a:lnSpc>
              <a:spcBef>
                <a:spcPts val="1380"/>
              </a:spcBef>
            </a:pP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Still,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many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issues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arise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during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storage,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such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150" y="4011929"/>
            <a:ext cx="4345305" cy="4180840"/>
          </a:xfrm>
          <a:custGeom>
            <a:avLst/>
            <a:gdLst/>
            <a:ahLst/>
            <a:cxnLst/>
            <a:rect l="l" t="t" r="r" b="b"/>
            <a:pathLst>
              <a:path w="4345305" h="4180840">
                <a:moveTo>
                  <a:pt x="0" y="343408"/>
                </a:moveTo>
                <a:lnTo>
                  <a:pt x="3135" y="296819"/>
                </a:lnTo>
                <a:lnTo>
                  <a:pt x="12270" y="252133"/>
                </a:lnTo>
                <a:lnTo>
                  <a:pt x="26993" y="209758"/>
                </a:lnTo>
                <a:lnTo>
                  <a:pt x="46895" y="170104"/>
                </a:lnTo>
                <a:lnTo>
                  <a:pt x="71567" y="133582"/>
                </a:lnTo>
                <a:lnTo>
                  <a:pt x="100599" y="100599"/>
                </a:lnTo>
                <a:lnTo>
                  <a:pt x="133582" y="71567"/>
                </a:lnTo>
                <a:lnTo>
                  <a:pt x="170104" y="46895"/>
                </a:lnTo>
                <a:lnTo>
                  <a:pt x="209758" y="26993"/>
                </a:lnTo>
                <a:lnTo>
                  <a:pt x="252133" y="12270"/>
                </a:lnTo>
                <a:lnTo>
                  <a:pt x="296819" y="3135"/>
                </a:lnTo>
                <a:lnTo>
                  <a:pt x="343408" y="0"/>
                </a:lnTo>
                <a:lnTo>
                  <a:pt x="4001516" y="0"/>
                </a:lnTo>
                <a:lnTo>
                  <a:pt x="4048104" y="3135"/>
                </a:lnTo>
                <a:lnTo>
                  <a:pt x="4092790" y="12270"/>
                </a:lnTo>
                <a:lnTo>
                  <a:pt x="4135165" y="26993"/>
                </a:lnTo>
                <a:lnTo>
                  <a:pt x="4174819" y="46895"/>
                </a:lnTo>
                <a:lnTo>
                  <a:pt x="4211341" y="71567"/>
                </a:lnTo>
                <a:lnTo>
                  <a:pt x="4244324" y="100599"/>
                </a:lnTo>
                <a:lnTo>
                  <a:pt x="4273356" y="133582"/>
                </a:lnTo>
                <a:lnTo>
                  <a:pt x="4298028" y="170104"/>
                </a:lnTo>
                <a:lnTo>
                  <a:pt x="4317930" y="209758"/>
                </a:lnTo>
                <a:lnTo>
                  <a:pt x="4332653" y="252133"/>
                </a:lnTo>
                <a:lnTo>
                  <a:pt x="4341788" y="296819"/>
                </a:lnTo>
                <a:lnTo>
                  <a:pt x="4344924" y="343408"/>
                </a:lnTo>
                <a:lnTo>
                  <a:pt x="4344924" y="3836924"/>
                </a:lnTo>
                <a:lnTo>
                  <a:pt x="4341788" y="3883517"/>
                </a:lnTo>
                <a:lnTo>
                  <a:pt x="4332653" y="3928207"/>
                </a:lnTo>
                <a:lnTo>
                  <a:pt x="4317930" y="3970584"/>
                </a:lnTo>
                <a:lnTo>
                  <a:pt x="4298028" y="4010238"/>
                </a:lnTo>
                <a:lnTo>
                  <a:pt x="4273356" y="4046760"/>
                </a:lnTo>
                <a:lnTo>
                  <a:pt x="4244324" y="4079741"/>
                </a:lnTo>
                <a:lnTo>
                  <a:pt x="4211341" y="4108771"/>
                </a:lnTo>
                <a:lnTo>
                  <a:pt x="4174819" y="4133441"/>
                </a:lnTo>
                <a:lnTo>
                  <a:pt x="4135165" y="4153342"/>
                </a:lnTo>
                <a:lnTo>
                  <a:pt x="4092790" y="4168063"/>
                </a:lnTo>
                <a:lnTo>
                  <a:pt x="4048104" y="4177196"/>
                </a:lnTo>
                <a:lnTo>
                  <a:pt x="4001516" y="4180332"/>
                </a:lnTo>
                <a:lnTo>
                  <a:pt x="343408" y="4180332"/>
                </a:lnTo>
                <a:lnTo>
                  <a:pt x="296819" y="4177196"/>
                </a:lnTo>
                <a:lnTo>
                  <a:pt x="252133" y="4168063"/>
                </a:lnTo>
                <a:lnTo>
                  <a:pt x="209758" y="4153342"/>
                </a:lnTo>
                <a:lnTo>
                  <a:pt x="170104" y="4133441"/>
                </a:lnTo>
                <a:lnTo>
                  <a:pt x="133582" y="4108771"/>
                </a:lnTo>
                <a:lnTo>
                  <a:pt x="100599" y="4079741"/>
                </a:lnTo>
                <a:lnTo>
                  <a:pt x="71567" y="4046760"/>
                </a:lnTo>
                <a:lnTo>
                  <a:pt x="46895" y="4010238"/>
                </a:lnTo>
                <a:lnTo>
                  <a:pt x="26993" y="3970584"/>
                </a:lnTo>
                <a:lnTo>
                  <a:pt x="12270" y="3928207"/>
                </a:lnTo>
                <a:lnTo>
                  <a:pt x="3135" y="3883517"/>
                </a:lnTo>
                <a:lnTo>
                  <a:pt x="0" y="3836924"/>
                </a:lnTo>
                <a:lnTo>
                  <a:pt x="0" y="343408"/>
                </a:lnTo>
                <a:close/>
              </a:path>
            </a:pathLst>
          </a:custGeom>
          <a:ln w="19050">
            <a:solidFill>
              <a:srgbClr val="42709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318641" y="3226689"/>
            <a:ext cx="4009390" cy="643890"/>
            <a:chOff x="1318641" y="3226689"/>
            <a:chExt cx="4009390" cy="643890"/>
          </a:xfrm>
        </p:grpSpPr>
        <p:sp>
          <p:nvSpPr>
            <p:cNvPr id="7" name="object 7"/>
            <p:cNvSpPr/>
            <p:nvPr/>
          </p:nvSpPr>
          <p:spPr>
            <a:xfrm>
              <a:off x="1328166" y="3236214"/>
              <a:ext cx="3990340" cy="624840"/>
            </a:xfrm>
            <a:custGeom>
              <a:avLst/>
              <a:gdLst/>
              <a:ahLst/>
              <a:cxnLst/>
              <a:rect l="l" t="t" r="r" b="b"/>
              <a:pathLst>
                <a:path w="3990340" h="624839">
                  <a:moveTo>
                    <a:pt x="3885692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39"/>
                  </a:lnTo>
                  <a:lnTo>
                    <a:pt x="3885692" y="624839"/>
                  </a:lnTo>
                  <a:lnTo>
                    <a:pt x="3926234" y="616658"/>
                  </a:lnTo>
                  <a:lnTo>
                    <a:pt x="3959336" y="594344"/>
                  </a:lnTo>
                  <a:lnTo>
                    <a:pt x="3981650" y="561242"/>
                  </a:lnTo>
                  <a:lnTo>
                    <a:pt x="3989832" y="520700"/>
                  </a:lnTo>
                  <a:lnTo>
                    <a:pt x="3989832" y="104139"/>
                  </a:lnTo>
                  <a:lnTo>
                    <a:pt x="3981650" y="63597"/>
                  </a:lnTo>
                  <a:lnTo>
                    <a:pt x="3959336" y="30495"/>
                  </a:lnTo>
                  <a:lnTo>
                    <a:pt x="3926234" y="8181"/>
                  </a:lnTo>
                  <a:lnTo>
                    <a:pt x="3885692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28166" y="3236214"/>
              <a:ext cx="3990340" cy="624840"/>
            </a:xfrm>
            <a:custGeom>
              <a:avLst/>
              <a:gdLst/>
              <a:ahLst/>
              <a:cxnLst/>
              <a:rect l="l" t="t" r="r" b="b"/>
              <a:pathLst>
                <a:path w="39903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3885692" y="0"/>
                  </a:lnTo>
                  <a:lnTo>
                    <a:pt x="3926234" y="8181"/>
                  </a:lnTo>
                  <a:lnTo>
                    <a:pt x="3959336" y="30495"/>
                  </a:lnTo>
                  <a:lnTo>
                    <a:pt x="3981650" y="63597"/>
                  </a:lnTo>
                  <a:lnTo>
                    <a:pt x="3989832" y="104139"/>
                  </a:lnTo>
                  <a:lnTo>
                    <a:pt x="3989832" y="520700"/>
                  </a:lnTo>
                  <a:lnTo>
                    <a:pt x="3981650" y="561242"/>
                  </a:lnTo>
                  <a:lnTo>
                    <a:pt x="3959336" y="594344"/>
                  </a:lnTo>
                  <a:lnTo>
                    <a:pt x="3926234" y="616658"/>
                  </a:lnTo>
                  <a:lnTo>
                    <a:pt x="3885692" y="624839"/>
                  </a:lnTo>
                  <a:lnTo>
                    <a:pt x="104140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449705" y="4234052"/>
            <a:ext cx="3841115" cy="3686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391160" indent="-342900">
              <a:lnSpc>
                <a:spcPct val="100499"/>
              </a:lnSpc>
              <a:spcBef>
                <a:spcPts val="9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9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ite</a:t>
            </a:r>
            <a:r>
              <a:rPr dirty="0" sz="2000" spc="-15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med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be 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ysica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8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ou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site.</a:t>
            </a:r>
            <a:endParaRPr sz="2000">
              <a:latin typeface="Lucida Sans Unicode"/>
              <a:cs typeface="Lucida Sans Unicode"/>
            </a:endParaRPr>
          </a:p>
          <a:p>
            <a:pPr marL="355600" marR="5080" indent="-342900">
              <a:lnSpc>
                <a:spcPct val="100099"/>
              </a:lnSpc>
              <a:spcBef>
                <a:spcPts val="239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Dista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5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onsi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eratio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re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ers 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ow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far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back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data 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sho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ld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ke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pt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from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ri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ary 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sit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rote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from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y 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breach.</a:t>
            </a:r>
            <a:endParaRPr sz="2000">
              <a:latin typeface="Lucida Sans Unicode"/>
              <a:cs typeface="Lucida Sans Unicode"/>
            </a:endParaRPr>
          </a:p>
          <a:p>
            <a:pPr marL="355600" marR="12700" indent="-342900">
              <a:lnSpc>
                <a:spcPct val="100299"/>
              </a:lnSpc>
              <a:spcBef>
                <a:spcPts val="238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Netw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ork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lo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bac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an 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als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measure 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4005" y="3381248"/>
            <a:ext cx="19672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Offsite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Sto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age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3778" y="4028694"/>
            <a:ext cx="4333240" cy="4180840"/>
          </a:xfrm>
          <a:custGeom>
            <a:avLst/>
            <a:gdLst/>
            <a:ahLst/>
            <a:cxnLst/>
            <a:rect l="l" t="t" r="r" b="b"/>
            <a:pathLst>
              <a:path w="4333240" h="4180840">
                <a:moveTo>
                  <a:pt x="0" y="343407"/>
                </a:moveTo>
                <a:lnTo>
                  <a:pt x="3135" y="296819"/>
                </a:lnTo>
                <a:lnTo>
                  <a:pt x="12270" y="252133"/>
                </a:lnTo>
                <a:lnTo>
                  <a:pt x="26993" y="209758"/>
                </a:lnTo>
                <a:lnTo>
                  <a:pt x="46895" y="170104"/>
                </a:lnTo>
                <a:lnTo>
                  <a:pt x="71567" y="133582"/>
                </a:lnTo>
                <a:lnTo>
                  <a:pt x="100599" y="100599"/>
                </a:lnTo>
                <a:lnTo>
                  <a:pt x="133582" y="71567"/>
                </a:lnTo>
                <a:lnTo>
                  <a:pt x="170104" y="46895"/>
                </a:lnTo>
                <a:lnTo>
                  <a:pt x="209758" y="26993"/>
                </a:lnTo>
                <a:lnTo>
                  <a:pt x="252133" y="12270"/>
                </a:lnTo>
                <a:lnTo>
                  <a:pt x="296819" y="3135"/>
                </a:lnTo>
                <a:lnTo>
                  <a:pt x="343408" y="0"/>
                </a:lnTo>
                <a:lnTo>
                  <a:pt x="3989324" y="0"/>
                </a:lnTo>
                <a:lnTo>
                  <a:pt x="4035912" y="3135"/>
                </a:lnTo>
                <a:lnTo>
                  <a:pt x="4080598" y="12270"/>
                </a:lnTo>
                <a:lnTo>
                  <a:pt x="4122973" y="26993"/>
                </a:lnTo>
                <a:lnTo>
                  <a:pt x="4162627" y="46895"/>
                </a:lnTo>
                <a:lnTo>
                  <a:pt x="4199149" y="71567"/>
                </a:lnTo>
                <a:lnTo>
                  <a:pt x="4232132" y="100599"/>
                </a:lnTo>
                <a:lnTo>
                  <a:pt x="4261164" y="133582"/>
                </a:lnTo>
                <a:lnTo>
                  <a:pt x="4285836" y="170104"/>
                </a:lnTo>
                <a:lnTo>
                  <a:pt x="4305738" y="209758"/>
                </a:lnTo>
                <a:lnTo>
                  <a:pt x="4320461" y="252133"/>
                </a:lnTo>
                <a:lnTo>
                  <a:pt x="4329596" y="296819"/>
                </a:lnTo>
                <a:lnTo>
                  <a:pt x="4332732" y="343407"/>
                </a:lnTo>
                <a:lnTo>
                  <a:pt x="4332732" y="3836924"/>
                </a:lnTo>
                <a:lnTo>
                  <a:pt x="4329596" y="3883517"/>
                </a:lnTo>
                <a:lnTo>
                  <a:pt x="4320461" y="3928207"/>
                </a:lnTo>
                <a:lnTo>
                  <a:pt x="4305738" y="3970584"/>
                </a:lnTo>
                <a:lnTo>
                  <a:pt x="4285836" y="4010238"/>
                </a:lnTo>
                <a:lnTo>
                  <a:pt x="4261164" y="4046760"/>
                </a:lnTo>
                <a:lnTo>
                  <a:pt x="4232132" y="4079741"/>
                </a:lnTo>
                <a:lnTo>
                  <a:pt x="4199149" y="4108771"/>
                </a:lnTo>
                <a:lnTo>
                  <a:pt x="4162627" y="4133441"/>
                </a:lnTo>
                <a:lnTo>
                  <a:pt x="4122973" y="4153342"/>
                </a:lnTo>
                <a:lnTo>
                  <a:pt x="4080598" y="4168063"/>
                </a:lnTo>
                <a:lnTo>
                  <a:pt x="4035912" y="4177196"/>
                </a:lnTo>
                <a:lnTo>
                  <a:pt x="3989324" y="4180331"/>
                </a:lnTo>
                <a:lnTo>
                  <a:pt x="343408" y="4180331"/>
                </a:lnTo>
                <a:lnTo>
                  <a:pt x="296819" y="4177196"/>
                </a:lnTo>
                <a:lnTo>
                  <a:pt x="252133" y="4168063"/>
                </a:lnTo>
                <a:lnTo>
                  <a:pt x="209758" y="4153342"/>
                </a:lnTo>
                <a:lnTo>
                  <a:pt x="170104" y="4133441"/>
                </a:lnTo>
                <a:lnTo>
                  <a:pt x="133582" y="4108771"/>
                </a:lnTo>
                <a:lnTo>
                  <a:pt x="100599" y="4079741"/>
                </a:lnTo>
                <a:lnTo>
                  <a:pt x="71567" y="4046760"/>
                </a:lnTo>
                <a:lnTo>
                  <a:pt x="46895" y="4010238"/>
                </a:lnTo>
                <a:lnTo>
                  <a:pt x="26993" y="3970584"/>
                </a:lnTo>
                <a:lnTo>
                  <a:pt x="12270" y="3928207"/>
                </a:lnTo>
                <a:lnTo>
                  <a:pt x="3135" y="3883517"/>
                </a:lnTo>
                <a:lnTo>
                  <a:pt x="0" y="3836924"/>
                </a:lnTo>
                <a:lnTo>
                  <a:pt x="0" y="343407"/>
                </a:lnTo>
                <a:close/>
              </a:path>
            </a:pathLst>
          </a:custGeom>
          <a:ln w="19050">
            <a:solidFill>
              <a:srgbClr val="D5685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834253" y="3226689"/>
            <a:ext cx="4352290" cy="643890"/>
            <a:chOff x="5834253" y="3226689"/>
            <a:chExt cx="4352290" cy="643890"/>
          </a:xfrm>
        </p:grpSpPr>
        <p:sp>
          <p:nvSpPr>
            <p:cNvPr id="13" name="object 13"/>
            <p:cNvSpPr/>
            <p:nvPr/>
          </p:nvSpPr>
          <p:spPr>
            <a:xfrm>
              <a:off x="5843778" y="3236214"/>
              <a:ext cx="4333240" cy="624840"/>
            </a:xfrm>
            <a:custGeom>
              <a:avLst/>
              <a:gdLst/>
              <a:ahLst/>
              <a:cxnLst/>
              <a:rect l="l" t="t" r="r" b="b"/>
              <a:pathLst>
                <a:path w="4333240" h="624839">
                  <a:moveTo>
                    <a:pt x="4228592" y="0"/>
                  </a:moveTo>
                  <a:lnTo>
                    <a:pt x="104139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39" y="624839"/>
                  </a:lnTo>
                  <a:lnTo>
                    <a:pt x="4228592" y="624839"/>
                  </a:lnTo>
                  <a:lnTo>
                    <a:pt x="4269134" y="616658"/>
                  </a:lnTo>
                  <a:lnTo>
                    <a:pt x="4302236" y="594344"/>
                  </a:lnTo>
                  <a:lnTo>
                    <a:pt x="4324550" y="561242"/>
                  </a:lnTo>
                  <a:lnTo>
                    <a:pt x="4332732" y="520700"/>
                  </a:lnTo>
                  <a:lnTo>
                    <a:pt x="4332732" y="104139"/>
                  </a:lnTo>
                  <a:lnTo>
                    <a:pt x="4324550" y="63597"/>
                  </a:lnTo>
                  <a:lnTo>
                    <a:pt x="4302236" y="30495"/>
                  </a:lnTo>
                  <a:lnTo>
                    <a:pt x="4269134" y="8181"/>
                  </a:lnTo>
                  <a:lnTo>
                    <a:pt x="4228592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43778" y="3236214"/>
              <a:ext cx="4333240" cy="624840"/>
            </a:xfrm>
            <a:custGeom>
              <a:avLst/>
              <a:gdLst/>
              <a:ahLst/>
              <a:cxnLst/>
              <a:rect l="l" t="t" r="r" b="b"/>
              <a:pathLst>
                <a:path w="4333240" h="62483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4228592" y="0"/>
                  </a:lnTo>
                  <a:lnTo>
                    <a:pt x="4269134" y="8181"/>
                  </a:lnTo>
                  <a:lnTo>
                    <a:pt x="4302236" y="30495"/>
                  </a:lnTo>
                  <a:lnTo>
                    <a:pt x="4324550" y="63597"/>
                  </a:lnTo>
                  <a:lnTo>
                    <a:pt x="4332732" y="104139"/>
                  </a:lnTo>
                  <a:lnTo>
                    <a:pt x="4332732" y="520700"/>
                  </a:lnTo>
                  <a:lnTo>
                    <a:pt x="4324550" y="561242"/>
                  </a:lnTo>
                  <a:lnTo>
                    <a:pt x="4302236" y="594344"/>
                  </a:lnTo>
                  <a:lnTo>
                    <a:pt x="4269134" y="616658"/>
                  </a:lnTo>
                  <a:lnTo>
                    <a:pt x="4228592" y="624839"/>
                  </a:lnTo>
                  <a:lnTo>
                    <a:pt x="104139" y="624839"/>
                  </a:lnTo>
                  <a:lnTo>
                    <a:pt x="63597" y="616658"/>
                  </a:lnTo>
                  <a:lnTo>
                    <a:pt x="30495" y="594344"/>
                  </a:lnTo>
                  <a:lnTo>
                    <a:pt x="8181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9050">
              <a:solidFill>
                <a:srgbClr val="D56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135370" y="4239513"/>
            <a:ext cx="3655695" cy="2161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95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8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back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ps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are 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av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8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abl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fo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spe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dy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tore 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operations.</a:t>
            </a:r>
            <a:endParaRPr sz="2000">
              <a:latin typeface="Lucida Sans Unicode"/>
              <a:cs typeface="Lucida Sans Unicode"/>
            </a:endParaRPr>
          </a:p>
          <a:p>
            <a:pPr marL="355600" marR="17145" indent="-342900">
              <a:lnSpc>
                <a:spcPct val="100200"/>
              </a:lnSpc>
              <a:spcBef>
                <a:spcPts val="2385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8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bac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ps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better 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ote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tio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5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ar</a:t>
            </a: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ris</a:t>
            </a:r>
            <a:r>
              <a:rPr dirty="0" sz="2000" spc="-8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to 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back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data.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1128" y="3391280"/>
            <a:ext cx="34226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Onli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vs.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Offli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cku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476738" y="4011929"/>
            <a:ext cx="4331335" cy="4197350"/>
          </a:xfrm>
          <a:custGeom>
            <a:avLst/>
            <a:gdLst/>
            <a:ahLst/>
            <a:cxnLst/>
            <a:rect l="l" t="t" r="r" b="b"/>
            <a:pathLst>
              <a:path w="4331334" h="4197350">
                <a:moveTo>
                  <a:pt x="0" y="344805"/>
                </a:moveTo>
                <a:lnTo>
                  <a:pt x="3148" y="298029"/>
                </a:lnTo>
                <a:lnTo>
                  <a:pt x="12320" y="253162"/>
                </a:lnTo>
                <a:lnTo>
                  <a:pt x="27104" y="210615"/>
                </a:lnTo>
                <a:lnTo>
                  <a:pt x="47088" y="170800"/>
                </a:lnTo>
                <a:lnTo>
                  <a:pt x="71861" y="134129"/>
                </a:lnTo>
                <a:lnTo>
                  <a:pt x="101012" y="101012"/>
                </a:lnTo>
                <a:lnTo>
                  <a:pt x="134129" y="71861"/>
                </a:lnTo>
                <a:lnTo>
                  <a:pt x="170800" y="47088"/>
                </a:lnTo>
                <a:lnTo>
                  <a:pt x="210615" y="27104"/>
                </a:lnTo>
                <a:lnTo>
                  <a:pt x="253162" y="12320"/>
                </a:lnTo>
                <a:lnTo>
                  <a:pt x="298029" y="3148"/>
                </a:lnTo>
                <a:lnTo>
                  <a:pt x="344804" y="0"/>
                </a:lnTo>
                <a:lnTo>
                  <a:pt x="3986402" y="0"/>
                </a:lnTo>
                <a:lnTo>
                  <a:pt x="4033178" y="3148"/>
                </a:lnTo>
                <a:lnTo>
                  <a:pt x="4078045" y="12320"/>
                </a:lnTo>
                <a:lnTo>
                  <a:pt x="4120592" y="27104"/>
                </a:lnTo>
                <a:lnTo>
                  <a:pt x="4160407" y="47088"/>
                </a:lnTo>
                <a:lnTo>
                  <a:pt x="4197078" y="71861"/>
                </a:lnTo>
                <a:lnTo>
                  <a:pt x="4230195" y="101012"/>
                </a:lnTo>
                <a:lnTo>
                  <a:pt x="4259346" y="134129"/>
                </a:lnTo>
                <a:lnTo>
                  <a:pt x="4284119" y="170800"/>
                </a:lnTo>
                <a:lnTo>
                  <a:pt x="4304103" y="210615"/>
                </a:lnTo>
                <a:lnTo>
                  <a:pt x="4318887" y="253162"/>
                </a:lnTo>
                <a:lnTo>
                  <a:pt x="4328059" y="298029"/>
                </a:lnTo>
                <a:lnTo>
                  <a:pt x="4331208" y="344805"/>
                </a:lnTo>
                <a:lnTo>
                  <a:pt x="4331208" y="3852291"/>
                </a:lnTo>
                <a:lnTo>
                  <a:pt x="4328059" y="3899074"/>
                </a:lnTo>
                <a:lnTo>
                  <a:pt x="4318887" y="3943947"/>
                </a:lnTo>
                <a:lnTo>
                  <a:pt x="4304103" y="3986496"/>
                </a:lnTo>
                <a:lnTo>
                  <a:pt x="4284119" y="4026312"/>
                </a:lnTo>
                <a:lnTo>
                  <a:pt x="4259346" y="4062982"/>
                </a:lnTo>
                <a:lnTo>
                  <a:pt x="4230195" y="4096097"/>
                </a:lnTo>
                <a:lnTo>
                  <a:pt x="4197078" y="4125245"/>
                </a:lnTo>
                <a:lnTo>
                  <a:pt x="4160407" y="4150015"/>
                </a:lnTo>
                <a:lnTo>
                  <a:pt x="4120592" y="4169996"/>
                </a:lnTo>
                <a:lnTo>
                  <a:pt x="4078045" y="4184777"/>
                </a:lnTo>
                <a:lnTo>
                  <a:pt x="4033178" y="4193947"/>
                </a:lnTo>
                <a:lnTo>
                  <a:pt x="3986402" y="4197096"/>
                </a:lnTo>
                <a:lnTo>
                  <a:pt x="344804" y="4197096"/>
                </a:lnTo>
                <a:lnTo>
                  <a:pt x="298029" y="4193947"/>
                </a:lnTo>
                <a:lnTo>
                  <a:pt x="253162" y="4184777"/>
                </a:lnTo>
                <a:lnTo>
                  <a:pt x="210615" y="4169996"/>
                </a:lnTo>
                <a:lnTo>
                  <a:pt x="170800" y="4150015"/>
                </a:lnTo>
                <a:lnTo>
                  <a:pt x="134129" y="4125245"/>
                </a:lnTo>
                <a:lnTo>
                  <a:pt x="101012" y="4096097"/>
                </a:lnTo>
                <a:lnTo>
                  <a:pt x="71861" y="4062982"/>
                </a:lnTo>
                <a:lnTo>
                  <a:pt x="47088" y="4026312"/>
                </a:lnTo>
                <a:lnTo>
                  <a:pt x="27104" y="3986496"/>
                </a:lnTo>
                <a:lnTo>
                  <a:pt x="12320" y="3943947"/>
                </a:lnTo>
                <a:lnTo>
                  <a:pt x="3148" y="3899074"/>
                </a:lnTo>
                <a:lnTo>
                  <a:pt x="0" y="3852291"/>
                </a:lnTo>
                <a:lnTo>
                  <a:pt x="0" y="344805"/>
                </a:lnTo>
                <a:close/>
              </a:path>
            </a:pathLst>
          </a:custGeom>
          <a:ln w="19050">
            <a:solidFill>
              <a:srgbClr val="0CA7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10467213" y="3229736"/>
            <a:ext cx="4350385" cy="641350"/>
            <a:chOff x="10467213" y="3229736"/>
            <a:chExt cx="4350385" cy="641350"/>
          </a:xfrm>
        </p:grpSpPr>
        <p:sp>
          <p:nvSpPr>
            <p:cNvPr id="19" name="object 19"/>
            <p:cNvSpPr/>
            <p:nvPr/>
          </p:nvSpPr>
          <p:spPr>
            <a:xfrm>
              <a:off x="10476738" y="3239261"/>
              <a:ext cx="4331335" cy="622300"/>
            </a:xfrm>
            <a:custGeom>
              <a:avLst/>
              <a:gdLst/>
              <a:ahLst/>
              <a:cxnLst/>
              <a:rect l="l" t="t" r="r" b="b"/>
              <a:pathLst>
                <a:path w="4331334" h="622300">
                  <a:moveTo>
                    <a:pt x="4227575" y="0"/>
                  </a:moveTo>
                  <a:lnTo>
                    <a:pt x="103631" y="0"/>
                  </a:lnTo>
                  <a:lnTo>
                    <a:pt x="63275" y="8137"/>
                  </a:lnTo>
                  <a:lnTo>
                    <a:pt x="30337" y="30337"/>
                  </a:lnTo>
                  <a:lnTo>
                    <a:pt x="8137" y="63275"/>
                  </a:lnTo>
                  <a:lnTo>
                    <a:pt x="0" y="103632"/>
                  </a:lnTo>
                  <a:lnTo>
                    <a:pt x="0" y="518160"/>
                  </a:lnTo>
                  <a:lnTo>
                    <a:pt x="8137" y="558516"/>
                  </a:lnTo>
                  <a:lnTo>
                    <a:pt x="30337" y="591454"/>
                  </a:lnTo>
                  <a:lnTo>
                    <a:pt x="63275" y="613654"/>
                  </a:lnTo>
                  <a:lnTo>
                    <a:pt x="103631" y="621791"/>
                  </a:lnTo>
                  <a:lnTo>
                    <a:pt x="4227575" y="621791"/>
                  </a:lnTo>
                  <a:lnTo>
                    <a:pt x="4267932" y="613654"/>
                  </a:lnTo>
                  <a:lnTo>
                    <a:pt x="4300870" y="591454"/>
                  </a:lnTo>
                  <a:lnTo>
                    <a:pt x="4323070" y="558516"/>
                  </a:lnTo>
                  <a:lnTo>
                    <a:pt x="4331208" y="518160"/>
                  </a:lnTo>
                  <a:lnTo>
                    <a:pt x="4331208" y="103632"/>
                  </a:lnTo>
                  <a:lnTo>
                    <a:pt x="4323070" y="63275"/>
                  </a:lnTo>
                  <a:lnTo>
                    <a:pt x="4300870" y="30337"/>
                  </a:lnTo>
                  <a:lnTo>
                    <a:pt x="4267932" y="8137"/>
                  </a:lnTo>
                  <a:lnTo>
                    <a:pt x="4227575" y="0"/>
                  </a:lnTo>
                  <a:close/>
                </a:path>
              </a:pathLst>
            </a:custGeom>
            <a:solidFill>
              <a:srgbClr val="0ECF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476738" y="3239261"/>
              <a:ext cx="4331335" cy="622300"/>
            </a:xfrm>
            <a:custGeom>
              <a:avLst/>
              <a:gdLst/>
              <a:ahLst/>
              <a:cxnLst/>
              <a:rect l="l" t="t" r="r" b="b"/>
              <a:pathLst>
                <a:path w="4331334" h="622300">
                  <a:moveTo>
                    <a:pt x="0" y="103632"/>
                  </a:moveTo>
                  <a:lnTo>
                    <a:pt x="8137" y="63275"/>
                  </a:lnTo>
                  <a:lnTo>
                    <a:pt x="30337" y="30337"/>
                  </a:lnTo>
                  <a:lnTo>
                    <a:pt x="63275" y="8137"/>
                  </a:lnTo>
                  <a:lnTo>
                    <a:pt x="103631" y="0"/>
                  </a:lnTo>
                  <a:lnTo>
                    <a:pt x="4227575" y="0"/>
                  </a:lnTo>
                  <a:lnTo>
                    <a:pt x="4267932" y="8137"/>
                  </a:lnTo>
                  <a:lnTo>
                    <a:pt x="4300870" y="30337"/>
                  </a:lnTo>
                  <a:lnTo>
                    <a:pt x="4323070" y="63275"/>
                  </a:lnTo>
                  <a:lnTo>
                    <a:pt x="4331208" y="103632"/>
                  </a:lnTo>
                  <a:lnTo>
                    <a:pt x="4331208" y="518160"/>
                  </a:lnTo>
                  <a:lnTo>
                    <a:pt x="4323070" y="558516"/>
                  </a:lnTo>
                  <a:lnTo>
                    <a:pt x="4300870" y="591454"/>
                  </a:lnTo>
                  <a:lnTo>
                    <a:pt x="4267932" y="613654"/>
                  </a:lnTo>
                  <a:lnTo>
                    <a:pt x="4227575" y="621791"/>
                  </a:lnTo>
                  <a:lnTo>
                    <a:pt x="103631" y="621791"/>
                  </a:lnTo>
                  <a:lnTo>
                    <a:pt x="63275" y="613654"/>
                  </a:lnTo>
                  <a:lnTo>
                    <a:pt x="30337" y="591454"/>
                  </a:lnTo>
                  <a:lnTo>
                    <a:pt x="8137" y="558516"/>
                  </a:lnTo>
                  <a:lnTo>
                    <a:pt x="0" y="518160"/>
                  </a:lnTo>
                  <a:lnTo>
                    <a:pt x="0" y="103632"/>
                  </a:lnTo>
                  <a:close/>
                </a:path>
              </a:pathLst>
            </a:custGeom>
            <a:ln w="19049">
              <a:solidFill>
                <a:srgbClr val="0CA7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868659" y="4234052"/>
            <a:ext cx="3373120" cy="1551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st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te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tha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6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sho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ld 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av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re</a:t>
            </a: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opies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our 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data,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acros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tw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me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ia 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,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with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one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opy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eld 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fli</a:t>
            </a:r>
            <a:r>
              <a:rPr dirty="0" sz="2000" spc="-9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ite.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47652" y="3391280"/>
            <a:ext cx="12719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2200" spc="-57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2200" spc="-57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rule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852" y="306451"/>
            <a:ext cx="3636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E3E3E"/>
                </a:solidFill>
                <a:latin typeface="Arial"/>
                <a:cs typeface="Arial"/>
              </a:rPr>
              <a:t>Backup</a:t>
            </a:r>
            <a:r>
              <a:rPr dirty="0" spc="-8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30">
                <a:solidFill>
                  <a:srgbClr val="3E3E3E"/>
                </a:solidFill>
                <a:latin typeface="Arial"/>
                <a:cs typeface="Arial"/>
              </a:rPr>
              <a:t>Media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20">
                <a:solidFill>
                  <a:srgbClr val="3E3E3E"/>
                </a:solidFill>
                <a:latin typeface="Arial"/>
                <a:cs typeface="Arial"/>
              </a:rPr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7235" y="760476"/>
            <a:ext cx="550773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45558" y="1930145"/>
            <a:ext cx="65227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Backup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media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divided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into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types: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8260" y="3316604"/>
            <a:ext cx="12561570" cy="1567815"/>
            <a:chOff x="2088260" y="3316604"/>
            <a:chExt cx="12561570" cy="1567815"/>
          </a:xfrm>
        </p:grpSpPr>
        <p:sp>
          <p:nvSpPr>
            <p:cNvPr id="6" name="object 6"/>
            <p:cNvSpPr/>
            <p:nvPr/>
          </p:nvSpPr>
          <p:spPr>
            <a:xfrm>
              <a:off x="2097785" y="3795521"/>
              <a:ext cx="12542520" cy="1079500"/>
            </a:xfrm>
            <a:custGeom>
              <a:avLst/>
              <a:gdLst/>
              <a:ahLst/>
              <a:cxnLst/>
              <a:rect l="l" t="t" r="r" b="b"/>
              <a:pathLst>
                <a:path w="12542519" h="1079500">
                  <a:moveTo>
                    <a:pt x="0" y="88645"/>
                  </a:moveTo>
                  <a:lnTo>
                    <a:pt x="6975" y="54167"/>
                  </a:lnTo>
                  <a:lnTo>
                    <a:pt x="25987" y="25987"/>
                  </a:lnTo>
                  <a:lnTo>
                    <a:pt x="54167" y="6975"/>
                  </a:lnTo>
                  <a:lnTo>
                    <a:pt x="88645" y="0"/>
                  </a:lnTo>
                  <a:lnTo>
                    <a:pt x="12453873" y="0"/>
                  </a:lnTo>
                  <a:lnTo>
                    <a:pt x="12488352" y="6975"/>
                  </a:lnTo>
                  <a:lnTo>
                    <a:pt x="12516532" y="25987"/>
                  </a:lnTo>
                  <a:lnTo>
                    <a:pt x="12535544" y="54167"/>
                  </a:lnTo>
                  <a:lnTo>
                    <a:pt x="12542519" y="88645"/>
                  </a:lnTo>
                  <a:lnTo>
                    <a:pt x="12542519" y="990345"/>
                  </a:lnTo>
                  <a:lnTo>
                    <a:pt x="12535544" y="1024824"/>
                  </a:lnTo>
                  <a:lnTo>
                    <a:pt x="12516532" y="1053004"/>
                  </a:lnTo>
                  <a:lnTo>
                    <a:pt x="12488352" y="1072016"/>
                  </a:lnTo>
                  <a:lnTo>
                    <a:pt x="12453873" y="1078991"/>
                  </a:lnTo>
                  <a:lnTo>
                    <a:pt x="88645" y="1078991"/>
                  </a:lnTo>
                  <a:lnTo>
                    <a:pt x="54167" y="1072016"/>
                  </a:lnTo>
                  <a:lnTo>
                    <a:pt x="25987" y="1053004"/>
                  </a:lnTo>
                  <a:lnTo>
                    <a:pt x="6975" y="1024824"/>
                  </a:lnTo>
                  <a:lnTo>
                    <a:pt x="0" y="990345"/>
                  </a:lnTo>
                  <a:lnTo>
                    <a:pt x="0" y="88645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08453" y="3326129"/>
              <a:ext cx="5657215" cy="469900"/>
            </a:xfrm>
            <a:custGeom>
              <a:avLst/>
              <a:gdLst/>
              <a:ahLst/>
              <a:cxnLst/>
              <a:rect l="l" t="t" r="r" b="b"/>
              <a:pathLst>
                <a:path w="5657215" h="469900">
                  <a:moveTo>
                    <a:pt x="5578856" y="0"/>
                  </a:moveTo>
                  <a:lnTo>
                    <a:pt x="78231" y="0"/>
                  </a:lnTo>
                  <a:lnTo>
                    <a:pt x="47791" y="6151"/>
                  </a:lnTo>
                  <a:lnTo>
                    <a:pt x="22923" y="22923"/>
                  </a:lnTo>
                  <a:lnTo>
                    <a:pt x="6151" y="47791"/>
                  </a:lnTo>
                  <a:lnTo>
                    <a:pt x="0" y="78232"/>
                  </a:lnTo>
                  <a:lnTo>
                    <a:pt x="0" y="469392"/>
                  </a:lnTo>
                  <a:lnTo>
                    <a:pt x="5657088" y="469392"/>
                  </a:lnTo>
                  <a:lnTo>
                    <a:pt x="5657088" y="78232"/>
                  </a:lnTo>
                  <a:lnTo>
                    <a:pt x="5650936" y="47791"/>
                  </a:lnTo>
                  <a:lnTo>
                    <a:pt x="5634164" y="22923"/>
                  </a:lnTo>
                  <a:lnTo>
                    <a:pt x="5609296" y="6151"/>
                  </a:lnTo>
                  <a:lnTo>
                    <a:pt x="5578856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08453" y="3326129"/>
              <a:ext cx="5657215" cy="469900"/>
            </a:xfrm>
            <a:custGeom>
              <a:avLst/>
              <a:gdLst/>
              <a:ahLst/>
              <a:cxnLst/>
              <a:rect l="l" t="t" r="r" b="b"/>
              <a:pathLst>
                <a:path w="5657215" h="469900">
                  <a:moveTo>
                    <a:pt x="78231" y="0"/>
                  </a:moveTo>
                  <a:lnTo>
                    <a:pt x="5578856" y="0"/>
                  </a:lnTo>
                  <a:lnTo>
                    <a:pt x="5609296" y="6151"/>
                  </a:lnTo>
                  <a:lnTo>
                    <a:pt x="5634164" y="22923"/>
                  </a:lnTo>
                  <a:lnTo>
                    <a:pt x="5650936" y="47791"/>
                  </a:lnTo>
                  <a:lnTo>
                    <a:pt x="5657088" y="78232"/>
                  </a:lnTo>
                  <a:lnTo>
                    <a:pt x="5657088" y="469392"/>
                  </a:lnTo>
                  <a:lnTo>
                    <a:pt x="0" y="469392"/>
                  </a:lnTo>
                  <a:lnTo>
                    <a:pt x="0" y="78232"/>
                  </a:lnTo>
                  <a:lnTo>
                    <a:pt x="6151" y="47791"/>
                  </a:lnTo>
                  <a:lnTo>
                    <a:pt x="22923" y="22923"/>
                  </a:lnTo>
                  <a:lnTo>
                    <a:pt x="47791" y="6151"/>
                  </a:lnTo>
                  <a:lnTo>
                    <a:pt x="78231" y="0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92476" y="4152646"/>
            <a:ext cx="83407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SOHO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backu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lack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ent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rpris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70">
                <a:solidFill>
                  <a:srgbClr val="3E3E3E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lev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capacit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manageabil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y.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2476" y="3361436"/>
            <a:ext cx="5778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sk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76069" y="5898260"/>
            <a:ext cx="12563475" cy="1567815"/>
            <a:chOff x="2076069" y="5898260"/>
            <a:chExt cx="12563475" cy="1567815"/>
          </a:xfrm>
        </p:grpSpPr>
        <p:sp>
          <p:nvSpPr>
            <p:cNvPr id="12" name="object 12"/>
            <p:cNvSpPr/>
            <p:nvPr/>
          </p:nvSpPr>
          <p:spPr>
            <a:xfrm>
              <a:off x="2085594" y="6377177"/>
              <a:ext cx="12544425" cy="1079500"/>
            </a:xfrm>
            <a:custGeom>
              <a:avLst/>
              <a:gdLst/>
              <a:ahLst/>
              <a:cxnLst/>
              <a:rect l="l" t="t" r="r" b="b"/>
              <a:pathLst>
                <a:path w="12544425" h="1079500">
                  <a:moveTo>
                    <a:pt x="0" y="88646"/>
                  </a:moveTo>
                  <a:lnTo>
                    <a:pt x="6975" y="54167"/>
                  </a:lnTo>
                  <a:lnTo>
                    <a:pt x="25987" y="25987"/>
                  </a:lnTo>
                  <a:lnTo>
                    <a:pt x="54167" y="6975"/>
                  </a:lnTo>
                  <a:lnTo>
                    <a:pt x="88645" y="0"/>
                  </a:lnTo>
                  <a:lnTo>
                    <a:pt x="12455398" y="0"/>
                  </a:lnTo>
                  <a:lnTo>
                    <a:pt x="12489876" y="6975"/>
                  </a:lnTo>
                  <a:lnTo>
                    <a:pt x="12518056" y="25987"/>
                  </a:lnTo>
                  <a:lnTo>
                    <a:pt x="12537068" y="54167"/>
                  </a:lnTo>
                  <a:lnTo>
                    <a:pt x="12544044" y="88646"/>
                  </a:lnTo>
                  <a:lnTo>
                    <a:pt x="12544044" y="990346"/>
                  </a:lnTo>
                  <a:lnTo>
                    <a:pt x="12537068" y="1024824"/>
                  </a:lnTo>
                  <a:lnTo>
                    <a:pt x="12518056" y="1053004"/>
                  </a:lnTo>
                  <a:lnTo>
                    <a:pt x="12489876" y="1072016"/>
                  </a:lnTo>
                  <a:lnTo>
                    <a:pt x="12455398" y="1078992"/>
                  </a:lnTo>
                  <a:lnTo>
                    <a:pt x="88645" y="1078992"/>
                  </a:lnTo>
                  <a:lnTo>
                    <a:pt x="54167" y="1072016"/>
                  </a:lnTo>
                  <a:lnTo>
                    <a:pt x="25987" y="1053004"/>
                  </a:lnTo>
                  <a:lnTo>
                    <a:pt x="6975" y="1024824"/>
                  </a:lnTo>
                  <a:lnTo>
                    <a:pt x="0" y="990346"/>
                  </a:lnTo>
                  <a:lnTo>
                    <a:pt x="0" y="88646"/>
                  </a:lnTo>
                  <a:close/>
                </a:path>
              </a:pathLst>
            </a:custGeom>
            <a:ln w="19050">
              <a:solidFill>
                <a:srgbClr val="D56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97786" y="5907785"/>
              <a:ext cx="5655945" cy="469900"/>
            </a:xfrm>
            <a:custGeom>
              <a:avLst/>
              <a:gdLst/>
              <a:ahLst/>
              <a:cxnLst/>
              <a:rect l="l" t="t" r="r" b="b"/>
              <a:pathLst>
                <a:path w="5655945" h="469900">
                  <a:moveTo>
                    <a:pt x="5577332" y="0"/>
                  </a:moveTo>
                  <a:lnTo>
                    <a:pt x="78231" y="0"/>
                  </a:lnTo>
                  <a:lnTo>
                    <a:pt x="47791" y="6151"/>
                  </a:lnTo>
                  <a:lnTo>
                    <a:pt x="22923" y="22923"/>
                  </a:lnTo>
                  <a:lnTo>
                    <a:pt x="6151" y="47791"/>
                  </a:lnTo>
                  <a:lnTo>
                    <a:pt x="0" y="78231"/>
                  </a:lnTo>
                  <a:lnTo>
                    <a:pt x="0" y="469391"/>
                  </a:lnTo>
                  <a:lnTo>
                    <a:pt x="5655564" y="469391"/>
                  </a:lnTo>
                  <a:lnTo>
                    <a:pt x="5655564" y="78231"/>
                  </a:lnTo>
                  <a:lnTo>
                    <a:pt x="5649412" y="47791"/>
                  </a:lnTo>
                  <a:lnTo>
                    <a:pt x="5632640" y="22923"/>
                  </a:lnTo>
                  <a:lnTo>
                    <a:pt x="5607772" y="6151"/>
                  </a:lnTo>
                  <a:lnTo>
                    <a:pt x="5577332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97786" y="5907785"/>
              <a:ext cx="5655945" cy="469900"/>
            </a:xfrm>
            <a:custGeom>
              <a:avLst/>
              <a:gdLst/>
              <a:ahLst/>
              <a:cxnLst/>
              <a:rect l="l" t="t" r="r" b="b"/>
              <a:pathLst>
                <a:path w="5655945" h="469900">
                  <a:moveTo>
                    <a:pt x="78231" y="0"/>
                  </a:moveTo>
                  <a:lnTo>
                    <a:pt x="5577332" y="0"/>
                  </a:lnTo>
                  <a:lnTo>
                    <a:pt x="5607772" y="6151"/>
                  </a:lnTo>
                  <a:lnTo>
                    <a:pt x="5632640" y="22923"/>
                  </a:lnTo>
                  <a:lnTo>
                    <a:pt x="5649412" y="47791"/>
                  </a:lnTo>
                  <a:lnTo>
                    <a:pt x="5655564" y="78231"/>
                  </a:lnTo>
                  <a:lnTo>
                    <a:pt x="5655564" y="469391"/>
                  </a:lnTo>
                  <a:lnTo>
                    <a:pt x="0" y="469391"/>
                  </a:lnTo>
                  <a:lnTo>
                    <a:pt x="0" y="78231"/>
                  </a:lnTo>
                  <a:lnTo>
                    <a:pt x="6151" y="47791"/>
                  </a:lnTo>
                  <a:lnTo>
                    <a:pt x="22923" y="22923"/>
                  </a:lnTo>
                  <a:lnTo>
                    <a:pt x="47791" y="6151"/>
                  </a:lnTo>
                  <a:lnTo>
                    <a:pt x="78231" y="0"/>
                  </a:lnTo>
                  <a:close/>
                </a:path>
              </a:pathLst>
            </a:custGeom>
            <a:ln w="19050">
              <a:solidFill>
                <a:srgbClr val="D56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280920" y="6721220"/>
            <a:ext cx="72764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addresses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file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level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no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offsite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option.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0920" y="5943727"/>
            <a:ext cx="42233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Attached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(NAS)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852" y="306451"/>
            <a:ext cx="3636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E3E3E"/>
                </a:solidFill>
                <a:latin typeface="Arial"/>
                <a:cs typeface="Arial"/>
              </a:rPr>
              <a:t>Backup</a:t>
            </a:r>
            <a:r>
              <a:rPr dirty="0" spc="-8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30">
                <a:solidFill>
                  <a:srgbClr val="3E3E3E"/>
                </a:solidFill>
                <a:latin typeface="Arial"/>
                <a:cs typeface="Arial"/>
              </a:rPr>
              <a:t>Media</a:t>
            </a:r>
            <a:r>
              <a:rPr dirty="0" spc="-8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20">
                <a:solidFill>
                  <a:srgbClr val="3E3E3E"/>
                </a:solidFill>
                <a:latin typeface="Arial"/>
                <a:cs typeface="Arial"/>
              </a:rPr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7235" y="760476"/>
            <a:ext cx="5507736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037969" y="2569845"/>
            <a:ext cx="12563475" cy="1569085"/>
            <a:chOff x="2037969" y="2569845"/>
            <a:chExt cx="12563475" cy="1569085"/>
          </a:xfrm>
        </p:grpSpPr>
        <p:sp>
          <p:nvSpPr>
            <p:cNvPr id="5" name="object 5"/>
            <p:cNvSpPr/>
            <p:nvPr/>
          </p:nvSpPr>
          <p:spPr>
            <a:xfrm>
              <a:off x="2047494" y="3048762"/>
              <a:ext cx="12544425" cy="1080770"/>
            </a:xfrm>
            <a:custGeom>
              <a:avLst/>
              <a:gdLst/>
              <a:ahLst/>
              <a:cxnLst/>
              <a:rect l="l" t="t" r="r" b="b"/>
              <a:pathLst>
                <a:path w="12544425" h="1080770">
                  <a:moveTo>
                    <a:pt x="0" y="88773"/>
                  </a:moveTo>
                  <a:lnTo>
                    <a:pt x="6977" y="54221"/>
                  </a:lnTo>
                  <a:lnTo>
                    <a:pt x="26003" y="26003"/>
                  </a:lnTo>
                  <a:lnTo>
                    <a:pt x="54221" y="6977"/>
                  </a:lnTo>
                  <a:lnTo>
                    <a:pt x="88773" y="0"/>
                  </a:lnTo>
                  <a:lnTo>
                    <a:pt x="12455271" y="0"/>
                  </a:lnTo>
                  <a:lnTo>
                    <a:pt x="12489822" y="6977"/>
                  </a:lnTo>
                  <a:lnTo>
                    <a:pt x="12518040" y="26003"/>
                  </a:lnTo>
                  <a:lnTo>
                    <a:pt x="12537066" y="54221"/>
                  </a:lnTo>
                  <a:lnTo>
                    <a:pt x="12544044" y="88773"/>
                  </a:lnTo>
                  <a:lnTo>
                    <a:pt x="12544044" y="991742"/>
                  </a:lnTo>
                  <a:lnTo>
                    <a:pt x="12537066" y="1026294"/>
                  </a:lnTo>
                  <a:lnTo>
                    <a:pt x="12518040" y="1054512"/>
                  </a:lnTo>
                  <a:lnTo>
                    <a:pt x="12489822" y="1073538"/>
                  </a:lnTo>
                  <a:lnTo>
                    <a:pt x="12455271" y="1080515"/>
                  </a:lnTo>
                  <a:lnTo>
                    <a:pt x="88773" y="1080515"/>
                  </a:lnTo>
                  <a:lnTo>
                    <a:pt x="54221" y="1073538"/>
                  </a:lnTo>
                  <a:lnTo>
                    <a:pt x="26003" y="1054512"/>
                  </a:lnTo>
                  <a:lnTo>
                    <a:pt x="6977" y="1026294"/>
                  </a:lnTo>
                  <a:lnTo>
                    <a:pt x="0" y="991742"/>
                  </a:lnTo>
                  <a:lnTo>
                    <a:pt x="0" y="88773"/>
                  </a:lnTo>
                  <a:close/>
                </a:path>
              </a:pathLst>
            </a:custGeom>
            <a:ln w="19050">
              <a:solidFill>
                <a:srgbClr val="0CA7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59686" y="2579370"/>
              <a:ext cx="5655945" cy="469900"/>
            </a:xfrm>
            <a:custGeom>
              <a:avLst/>
              <a:gdLst/>
              <a:ahLst/>
              <a:cxnLst/>
              <a:rect l="l" t="t" r="r" b="b"/>
              <a:pathLst>
                <a:path w="5655945" h="469900">
                  <a:moveTo>
                    <a:pt x="5577332" y="0"/>
                  </a:moveTo>
                  <a:lnTo>
                    <a:pt x="78231" y="0"/>
                  </a:lnTo>
                  <a:lnTo>
                    <a:pt x="47791" y="6151"/>
                  </a:lnTo>
                  <a:lnTo>
                    <a:pt x="22923" y="22923"/>
                  </a:lnTo>
                  <a:lnTo>
                    <a:pt x="6151" y="47791"/>
                  </a:lnTo>
                  <a:lnTo>
                    <a:pt x="0" y="78231"/>
                  </a:lnTo>
                  <a:lnTo>
                    <a:pt x="0" y="469391"/>
                  </a:lnTo>
                  <a:lnTo>
                    <a:pt x="5655564" y="469391"/>
                  </a:lnTo>
                  <a:lnTo>
                    <a:pt x="5655564" y="78231"/>
                  </a:lnTo>
                  <a:lnTo>
                    <a:pt x="5649412" y="47791"/>
                  </a:lnTo>
                  <a:lnTo>
                    <a:pt x="5632640" y="22923"/>
                  </a:lnTo>
                  <a:lnTo>
                    <a:pt x="5607772" y="6151"/>
                  </a:lnTo>
                  <a:lnTo>
                    <a:pt x="5577332" y="0"/>
                  </a:lnTo>
                  <a:close/>
                </a:path>
              </a:pathLst>
            </a:custGeom>
            <a:solidFill>
              <a:srgbClr val="0ECF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59686" y="2579370"/>
              <a:ext cx="5655945" cy="469900"/>
            </a:xfrm>
            <a:custGeom>
              <a:avLst/>
              <a:gdLst/>
              <a:ahLst/>
              <a:cxnLst/>
              <a:rect l="l" t="t" r="r" b="b"/>
              <a:pathLst>
                <a:path w="5655945" h="469900">
                  <a:moveTo>
                    <a:pt x="78231" y="0"/>
                  </a:moveTo>
                  <a:lnTo>
                    <a:pt x="5577332" y="0"/>
                  </a:lnTo>
                  <a:lnTo>
                    <a:pt x="5607772" y="6151"/>
                  </a:lnTo>
                  <a:lnTo>
                    <a:pt x="5632640" y="22923"/>
                  </a:lnTo>
                  <a:lnTo>
                    <a:pt x="5649412" y="47791"/>
                  </a:lnTo>
                  <a:lnTo>
                    <a:pt x="5655564" y="78231"/>
                  </a:lnTo>
                  <a:lnTo>
                    <a:pt x="5655564" y="469391"/>
                  </a:lnTo>
                  <a:lnTo>
                    <a:pt x="0" y="469391"/>
                  </a:lnTo>
                  <a:lnTo>
                    <a:pt x="0" y="78231"/>
                  </a:lnTo>
                  <a:lnTo>
                    <a:pt x="6151" y="47791"/>
                  </a:lnTo>
                  <a:lnTo>
                    <a:pt x="22923" y="22923"/>
                  </a:lnTo>
                  <a:lnTo>
                    <a:pt x="47791" y="6151"/>
                  </a:lnTo>
                  <a:lnTo>
                    <a:pt x="78231" y="0"/>
                  </a:lnTo>
                  <a:close/>
                </a:path>
              </a:pathLst>
            </a:custGeom>
            <a:ln w="19050">
              <a:solidFill>
                <a:srgbClr val="0CA7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242820" y="3432175"/>
            <a:ext cx="74193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enterprise-level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capacity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manageability.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2820" y="2614371"/>
            <a:ext cx="6629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Tape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37969" y="5224653"/>
            <a:ext cx="12563475" cy="1567815"/>
            <a:chOff x="2037969" y="5224653"/>
            <a:chExt cx="12563475" cy="1567815"/>
          </a:xfrm>
        </p:grpSpPr>
        <p:sp>
          <p:nvSpPr>
            <p:cNvPr id="11" name="object 11"/>
            <p:cNvSpPr/>
            <p:nvPr/>
          </p:nvSpPr>
          <p:spPr>
            <a:xfrm>
              <a:off x="2047494" y="5702046"/>
              <a:ext cx="12544425" cy="1080770"/>
            </a:xfrm>
            <a:custGeom>
              <a:avLst/>
              <a:gdLst/>
              <a:ahLst/>
              <a:cxnLst/>
              <a:rect l="l" t="t" r="r" b="b"/>
              <a:pathLst>
                <a:path w="12544425" h="1080770">
                  <a:moveTo>
                    <a:pt x="0" y="88773"/>
                  </a:moveTo>
                  <a:lnTo>
                    <a:pt x="6977" y="54221"/>
                  </a:lnTo>
                  <a:lnTo>
                    <a:pt x="26003" y="26003"/>
                  </a:lnTo>
                  <a:lnTo>
                    <a:pt x="54221" y="6977"/>
                  </a:lnTo>
                  <a:lnTo>
                    <a:pt x="88773" y="0"/>
                  </a:lnTo>
                  <a:lnTo>
                    <a:pt x="12455271" y="0"/>
                  </a:lnTo>
                  <a:lnTo>
                    <a:pt x="12489822" y="6977"/>
                  </a:lnTo>
                  <a:lnTo>
                    <a:pt x="12518040" y="26003"/>
                  </a:lnTo>
                  <a:lnTo>
                    <a:pt x="12537066" y="54221"/>
                  </a:lnTo>
                  <a:lnTo>
                    <a:pt x="12544044" y="88773"/>
                  </a:lnTo>
                  <a:lnTo>
                    <a:pt x="12544044" y="991742"/>
                  </a:lnTo>
                  <a:lnTo>
                    <a:pt x="12537066" y="1026294"/>
                  </a:lnTo>
                  <a:lnTo>
                    <a:pt x="12518040" y="1054512"/>
                  </a:lnTo>
                  <a:lnTo>
                    <a:pt x="12489822" y="1073538"/>
                  </a:lnTo>
                  <a:lnTo>
                    <a:pt x="12455271" y="1080515"/>
                  </a:lnTo>
                  <a:lnTo>
                    <a:pt x="88773" y="1080515"/>
                  </a:lnTo>
                  <a:lnTo>
                    <a:pt x="54221" y="1073538"/>
                  </a:lnTo>
                  <a:lnTo>
                    <a:pt x="26003" y="1054512"/>
                  </a:lnTo>
                  <a:lnTo>
                    <a:pt x="6977" y="1026294"/>
                  </a:lnTo>
                  <a:lnTo>
                    <a:pt x="0" y="991742"/>
                  </a:lnTo>
                  <a:lnTo>
                    <a:pt x="0" y="88773"/>
                  </a:lnTo>
                  <a:close/>
                </a:path>
              </a:pathLst>
            </a:custGeom>
            <a:ln w="19050">
              <a:solidFill>
                <a:srgbClr val="B0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59686" y="5234178"/>
              <a:ext cx="5655945" cy="467995"/>
            </a:xfrm>
            <a:custGeom>
              <a:avLst/>
              <a:gdLst/>
              <a:ahLst/>
              <a:cxnLst/>
              <a:rect l="l" t="t" r="r" b="b"/>
              <a:pathLst>
                <a:path w="5655945" h="467995">
                  <a:moveTo>
                    <a:pt x="5577586" y="0"/>
                  </a:moveTo>
                  <a:lnTo>
                    <a:pt x="77977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7"/>
                  </a:lnTo>
                  <a:lnTo>
                    <a:pt x="0" y="467868"/>
                  </a:lnTo>
                  <a:lnTo>
                    <a:pt x="5655564" y="467868"/>
                  </a:lnTo>
                  <a:lnTo>
                    <a:pt x="5655564" y="77977"/>
                  </a:lnTo>
                  <a:lnTo>
                    <a:pt x="5649434" y="47630"/>
                  </a:lnTo>
                  <a:lnTo>
                    <a:pt x="5632719" y="22844"/>
                  </a:lnTo>
                  <a:lnTo>
                    <a:pt x="5607933" y="6129"/>
                  </a:lnTo>
                  <a:lnTo>
                    <a:pt x="5577586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59686" y="5234178"/>
              <a:ext cx="5655945" cy="467995"/>
            </a:xfrm>
            <a:custGeom>
              <a:avLst/>
              <a:gdLst/>
              <a:ahLst/>
              <a:cxnLst/>
              <a:rect l="l" t="t" r="r" b="b"/>
              <a:pathLst>
                <a:path w="5655945" h="467995">
                  <a:moveTo>
                    <a:pt x="77977" y="0"/>
                  </a:moveTo>
                  <a:lnTo>
                    <a:pt x="5577586" y="0"/>
                  </a:lnTo>
                  <a:lnTo>
                    <a:pt x="5607933" y="6129"/>
                  </a:lnTo>
                  <a:lnTo>
                    <a:pt x="5632719" y="22844"/>
                  </a:lnTo>
                  <a:lnTo>
                    <a:pt x="5649434" y="47630"/>
                  </a:lnTo>
                  <a:lnTo>
                    <a:pt x="5655564" y="77977"/>
                  </a:lnTo>
                  <a:lnTo>
                    <a:pt x="5655564" y="467868"/>
                  </a:lnTo>
                  <a:lnTo>
                    <a:pt x="0" y="467868"/>
                  </a:lnTo>
                  <a:lnTo>
                    <a:pt x="0" y="77977"/>
                  </a:ln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7" y="0"/>
                  </a:lnTo>
                  <a:close/>
                </a:path>
              </a:pathLst>
            </a:custGeom>
            <a:ln w="19050">
              <a:solidFill>
                <a:srgbClr val="B0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242820" y="5269229"/>
            <a:ext cx="10078085" cy="1353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Area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(SAN)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Cloud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217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addresses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devices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block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level,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highly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configurable.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uses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various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technologies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implement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tiers.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5447" y="306451"/>
            <a:ext cx="3244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>
                <a:solidFill>
                  <a:srgbClr val="3E3E3E"/>
                </a:solidFill>
                <a:latin typeface="Arial"/>
                <a:cs typeface="Arial"/>
              </a:rPr>
              <a:t>Restoration</a:t>
            </a:r>
            <a:r>
              <a:rPr dirty="0" spc="-13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10">
                <a:solidFill>
                  <a:srgbClr val="3E3E3E"/>
                </a:solidFill>
                <a:latin typeface="Arial"/>
                <a:cs typeface="Arial"/>
              </a:rPr>
              <a:t>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967" y="760476"/>
            <a:ext cx="4536947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0769" y="1882292"/>
            <a:ext cx="1305115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62710" marR="5080" indent="-1350645">
              <a:lnSpc>
                <a:spcPct val="114100"/>
              </a:lnSpc>
              <a:spcBef>
                <a:spcPts val="100"/>
              </a:spcBef>
            </a:pP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complex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facility,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such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centre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campus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network,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must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restored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carefully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planned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sequence.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systems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44484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restored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back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online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44484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uncontrolled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manner,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then: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09214" y="3433064"/>
            <a:ext cx="2298065" cy="4067175"/>
            <a:chOff x="3109214" y="3433064"/>
            <a:chExt cx="2298065" cy="4067175"/>
          </a:xfrm>
        </p:grpSpPr>
        <p:sp>
          <p:nvSpPr>
            <p:cNvPr id="6" name="object 6"/>
            <p:cNvSpPr/>
            <p:nvPr/>
          </p:nvSpPr>
          <p:spPr>
            <a:xfrm>
              <a:off x="3109214" y="3433064"/>
              <a:ext cx="2066289" cy="4067175"/>
            </a:xfrm>
            <a:custGeom>
              <a:avLst/>
              <a:gdLst/>
              <a:ahLst/>
              <a:cxnLst/>
              <a:rect l="l" t="t" r="r" b="b"/>
              <a:pathLst>
                <a:path w="2066289" h="4067175">
                  <a:moveTo>
                    <a:pt x="71881" y="3924300"/>
                  </a:moveTo>
                  <a:lnTo>
                    <a:pt x="44201" y="3930624"/>
                  </a:lnTo>
                  <a:lnTo>
                    <a:pt x="21891" y="3946509"/>
                  </a:lnTo>
                  <a:lnTo>
                    <a:pt x="7177" y="3969609"/>
                  </a:lnTo>
                  <a:lnTo>
                    <a:pt x="2286" y="3997579"/>
                  </a:lnTo>
                  <a:lnTo>
                    <a:pt x="8681" y="4025185"/>
                  </a:lnTo>
                  <a:lnTo>
                    <a:pt x="24590" y="4047458"/>
                  </a:lnTo>
                  <a:lnTo>
                    <a:pt x="47666" y="4062158"/>
                  </a:lnTo>
                  <a:lnTo>
                    <a:pt x="75565" y="4067048"/>
                  </a:lnTo>
                  <a:lnTo>
                    <a:pt x="103245" y="4060723"/>
                  </a:lnTo>
                  <a:lnTo>
                    <a:pt x="125555" y="4044838"/>
                  </a:lnTo>
                  <a:lnTo>
                    <a:pt x="140269" y="4021738"/>
                  </a:lnTo>
                  <a:lnTo>
                    <a:pt x="142340" y="4009898"/>
                  </a:lnTo>
                  <a:lnTo>
                    <a:pt x="74168" y="4009898"/>
                  </a:lnTo>
                  <a:lnTo>
                    <a:pt x="73406" y="3981450"/>
                  </a:lnTo>
                  <a:lnTo>
                    <a:pt x="141924" y="3979642"/>
                  </a:lnTo>
                  <a:lnTo>
                    <a:pt x="138836" y="3966162"/>
                  </a:lnTo>
                  <a:lnTo>
                    <a:pt x="122951" y="3943889"/>
                  </a:lnTo>
                  <a:lnTo>
                    <a:pt x="99851" y="3929189"/>
                  </a:lnTo>
                  <a:lnTo>
                    <a:pt x="71881" y="3924300"/>
                  </a:lnTo>
                  <a:close/>
                </a:path>
                <a:path w="2066289" h="4067175">
                  <a:moveTo>
                    <a:pt x="141924" y="3979642"/>
                  </a:moveTo>
                  <a:lnTo>
                    <a:pt x="73406" y="3981450"/>
                  </a:lnTo>
                  <a:lnTo>
                    <a:pt x="74168" y="4009898"/>
                  </a:lnTo>
                  <a:lnTo>
                    <a:pt x="142651" y="4008115"/>
                  </a:lnTo>
                  <a:lnTo>
                    <a:pt x="145161" y="3993769"/>
                  </a:lnTo>
                  <a:lnTo>
                    <a:pt x="141924" y="3979642"/>
                  </a:lnTo>
                  <a:close/>
                </a:path>
                <a:path w="2066289" h="4067175">
                  <a:moveTo>
                    <a:pt x="142651" y="4008115"/>
                  </a:moveTo>
                  <a:lnTo>
                    <a:pt x="74168" y="4009898"/>
                  </a:lnTo>
                  <a:lnTo>
                    <a:pt x="142340" y="4009898"/>
                  </a:lnTo>
                  <a:lnTo>
                    <a:pt x="142651" y="4008115"/>
                  </a:lnTo>
                  <a:close/>
                </a:path>
                <a:path w="2066289" h="4067175">
                  <a:moveTo>
                    <a:pt x="140241" y="58857"/>
                  </a:moveTo>
                  <a:lnTo>
                    <a:pt x="142748" y="73151"/>
                  </a:lnTo>
                  <a:lnTo>
                    <a:pt x="139496" y="87389"/>
                  </a:lnTo>
                  <a:lnTo>
                    <a:pt x="172974" y="88264"/>
                  </a:lnTo>
                  <a:lnTo>
                    <a:pt x="272796" y="95758"/>
                  </a:lnTo>
                  <a:lnTo>
                    <a:pt x="371221" y="108076"/>
                  </a:lnTo>
                  <a:lnTo>
                    <a:pt x="468122" y="125349"/>
                  </a:lnTo>
                  <a:lnTo>
                    <a:pt x="563245" y="147065"/>
                  </a:lnTo>
                  <a:lnTo>
                    <a:pt x="656463" y="173355"/>
                  </a:lnTo>
                  <a:lnTo>
                    <a:pt x="747776" y="203962"/>
                  </a:lnTo>
                  <a:lnTo>
                    <a:pt x="837184" y="238887"/>
                  </a:lnTo>
                  <a:lnTo>
                    <a:pt x="924178" y="277875"/>
                  </a:lnTo>
                  <a:lnTo>
                    <a:pt x="1008888" y="320928"/>
                  </a:lnTo>
                  <a:lnTo>
                    <a:pt x="1091311" y="367791"/>
                  </a:lnTo>
                  <a:lnTo>
                    <a:pt x="1170939" y="418464"/>
                  </a:lnTo>
                  <a:lnTo>
                    <a:pt x="1248156" y="472948"/>
                  </a:lnTo>
                  <a:lnTo>
                    <a:pt x="1322324" y="530733"/>
                  </a:lnTo>
                  <a:lnTo>
                    <a:pt x="1393698" y="591947"/>
                  </a:lnTo>
                  <a:lnTo>
                    <a:pt x="1462024" y="656463"/>
                  </a:lnTo>
                  <a:lnTo>
                    <a:pt x="1527048" y="724153"/>
                  </a:lnTo>
                  <a:lnTo>
                    <a:pt x="1588770" y="794893"/>
                  </a:lnTo>
                  <a:lnTo>
                    <a:pt x="1647189" y="868426"/>
                  </a:lnTo>
                  <a:lnTo>
                    <a:pt x="1701927" y="944752"/>
                  </a:lnTo>
                  <a:lnTo>
                    <a:pt x="1753108" y="1023874"/>
                  </a:lnTo>
                  <a:lnTo>
                    <a:pt x="1800478" y="1105408"/>
                  </a:lnTo>
                  <a:lnTo>
                    <a:pt x="1843913" y="1189355"/>
                  </a:lnTo>
                  <a:lnTo>
                    <a:pt x="1883156" y="1275714"/>
                  </a:lnTo>
                  <a:lnTo>
                    <a:pt x="1918335" y="1364107"/>
                  </a:lnTo>
                  <a:lnTo>
                    <a:pt x="1949196" y="1454658"/>
                  </a:lnTo>
                  <a:lnTo>
                    <a:pt x="1975739" y="1547114"/>
                  </a:lnTo>
                  <a:lnTo>
                    <a:pt x="1997710" y="1641348"/>
                  </a:lnTo>
                  <a:lnTo>
                    <a:pt x="2014855" y="1737233"/>
                  </a:lnTo>
                  <a:lnTo>
                    <a:pt x="2027427" y="1834769"/>
                  </a:lnTo>
                  <a:lnTo>
                    <a:pt x="2035048" y="1933702"/>
                  </a:lnTo>
                  <a:lnTo>
                    <a:pt x="2037588" y="2033905"/>
                  </a:lnTo>
                  <a:lnTo>
                    <a:pt x="2034921" y="2133981"/>
                  </a:lnTo>
                  <a:lnTo>
                    <a:pt x="2027427" y="2232914"/>
                  </a:lnTo>
                  <a:lnTo>
                    <a:pt x="2014855" y="2330323"/>
                  </a:lnTo>
                  <a:lnTo>
                    <a:pt x="1997583" y="2426081"/>
                  </a:lnTo>
                  <a:lnTo>
                    <a:pt x="1975612" y="2520188"/>
                  </a:lnTo>
                  <a:lnTo>
                    <a:pt x="1949196" y="2612644"/>
                  </a:lnTo>
                  <a:lnTo>
                    <a:pt x="1918335" y="2703068"/>
                  </a:lnTo>
                  <a:lnTo>
                    <a:pt x="1883156" y="2791460"/>
                  </a:lnTo>
                  <a:lnTo>
                    <a:pt x="1843786" y="2877693"/>
                  </a:lnTo>
                  <a:lnTo>
                    <a:pt x="1800478" y="2961640"/>
                  </a:lnTo>
                  <a:lnTo>
                    <a:pt x="1753235" y="3043174"/>
                  </a:lnTo>
                  <a:lnTo>
                    <a:pt x="1702181" y="3122041"/>
                  </a:lnTo>
                  <a:lnTo>
                    <a:pt x="1647444" y="3198495"/>
                  </a:lnTo>
                  <a:lnTo>
                    <a:pt x="1589024" y="3272028"/>
                  </a:lnTo>
                  <a:lnTo>
                    <a:pt x="1527302" y="3342640"/>
                  </a:lnTo>
                  <a:lnTo>
                    <a:pt x="1462277" y="3410204"/>
                  </a:lnTo>
                  <a:lnTo>
                    <a:pt x="1394078" y="3474720"/>
                  </a:lnTo>
                  <a:lnTo>
                    <a:pt x="1322832" y="3536061"/>
                  </a:lnTo>
                  <a:lnTo>
                    <a:pt x="1248664" y="3593719"/>
                  </a:lnTo>
                  <a:lnTo>
                    <a:pt x="1171702" y="3648202"/>
                  </a:lnTo>
                  <a:lnTo>
                    <a:pt x="1092073" y="3698875"/>
                  </a:lnTo>
                  <a:lnTo>
                    <a:pt x="1009776" y="3745738"/>
                  </a:lnTo>
                  <a:lnTo>
                    <a:pt x="925068" y="3788664"/>
                  </a:lnTo>
                  <a:lnTo>
                    <a:pt x="837946" y="3827779"/>
                  </a:lnTo>
                  <a:lnTo>
                    <a:pt x="748791" y="3862704"/>
                  </a:lnTo>
                  <a:lnTo>
                    <a:pt x="657606" y="3893312"/>
                  </a:lnTo>
                  <a:lnTo>
                    <a:pt x="564388" y="3919728"/>
                  </a:lnTo>
                  <a:lnTo>
                    <a:pt x="469391" y="3941445"/>
                  </a:lnTo>
                  <a:lnTo>
                    <a:pt x="372618" y="3958590"/>
                  </a:lnTo>
                  <a:lnTo>
                    <a:pt x="274320" y="3971163"/>
                  </a:lnTo>
                  <a:lnTo>
                    <a:pt x="174498" y="3978783"/>
                  </a:lnTo>
                  <a:lnTo>
                    <a:pt x="141924" y="3979642"/>
                  </a:lnTo>
                  <a:lnTo>
                    <a:pt x="145161" y="3993769"/>
                  </a:lnTo>
                  <a:lnTo>
                    <a:pt x="142651" y="4008115"/>
                  </a:lnTo>
                  <a:lnTo>
                    <a:pt x="176657" y="4007230"/>
                  </a:lnTo>
                  <a:lnTo>
                    <a:pt x="277875" y="3999484"/>
                  </a:lnTo>
                  <a:lnTo>
                    <a:pt x="377571" y="3986784"/>
                  </a:lnTo>
                  <a:lnTo>
                    <a:pt x="475741" y="3969258"/>
                  </a:lnTo>
                  <a:lnTo>
                    <a:pt x="572135" y="3947160"/>
                  </a:lnTo>
                  <a:lnTo>
                    <a:pt x="666623" y="3920490"/>
                  </a:lnTo>
                  <a:lnTo>
                    <a:pt x="759206" y="3889375"/>
                  </a:lnTo>
                  <a:lnTo>
                    <a:pt x="849757" y="3853815"/>
                  </a:lnTo>
                  <a:lnTo>
                    <a:pt x="937895" y="3814191"/>
                  </a:lnTo>
                  <a:lnTo>
                    <a:pt x="1023874" y="3770503"/>
                  </a:lnTo>
                  <a:lnTo>
                    <a:pt x="1107313" y="3722878"/>
                  </a:lnTo>
                  <a:lnTo>
                    <a:pt x="1188085" y="3671443"/>
                  </a:lnTo>
                  <a:lnTo>
                    <a:pt x="1266189" y="3616325"/>
                  </a:lnTo>
                  <a:lnTo>
                    <a:pt x="1341501" y="3557651"/>
                  </a:lnTo>
                  <a:lnTo>
                    <a:pt x="1413764" y="3495548"/>
                  </a:lnTo>
                  <a:lnTo>
                    <a:pt x="1482852" y="3430016"/>
                  </a:lnTo>
                  <a:lnTo>
                    <a:pt x="1548891" y="3361436"/>
                  </a:lnTo>
                  <a:lnTo>
                    <a:pt x="1611376" y="3289808"/>
                  </a:lnTo>
                  <a:lnTo>
                    <a:pt x="1670558" y="3215132"/>
                  </a:lnTo>
                  <a:lnTo>
                    <a:pt x="1726184" y="3137662"/>
                  </a:lnTo>
                  <a:lnTo>
                    <a:pt x="1778000" y="3057525"/>
                  </a:lnTo>
                  <a:lnTo>
                    <a:pt x="1825752" y="2974721"/>
                  </a:lnTo>
                  <a:lnTo>
                    <a:pt x="1869821" y="2889504"/>
                  </a:lnTo>
                  <a:lnTo>
                    <a:pt x="1909699" y="2802001"/>
                  </a:lnTo>
                  <a:lnTo>
                    <a:pt x="1945259" y="2712339"/>
                  </a:lnTo>
                  <a:lnTo>
                    <a:pt x="1976627" y="2620518"/>
                  </a:lnTo>
                  <a:lnTo>
                    <a:pt x="2003425" y="2526792"/>
                  </a:lnTo>
                  <a:lnTo>
                    <a:pt x="2025650" y="2431161"/>
                  </a:lnTo>
                  <a:lnTo>
                    <a:pt x="2043176" y="2334006"/>
                  </a:lnTo>
                  <a:lnTo>
                    <a:pt x="2055876" y="2235073"/>
                  </a:lnTo>
                  <a:lnTo>
                    <a:pt x="2063496" y="2134743"/>
                  </a:lnTo>
                  <a:lnTo>
                    <a:pt x="2066036" y="2033143"/>
                  </a:lnTo>
                  <a:lnTo>
                    <a:pt x="2063496" y="1931415"/>
                  </a:lnTo>
                  <a:lnTo>
                    <a:pt x="2055749" y="1831086"/>
                  </a:lnTo>
                  <a:lnTo>
                    <a:pt x="2043049" y="1732152"/>
                  </a:lnTo>
                  <a:lnTo>
                    <a:pt x="2025523" y="1634744"/>
                  </a:lnTo>
                  <a:lnTo>
                    <a:pt x="2003171" y="1539239"/>
                  </a:lnTo>
                  <a:lnTo>
                    <a:pt x="1976247" y="1445387"/>
                  </a:lnTo>
                  <a:lnTo>
                    <a:pt x="1944877" y="1353565"/>
                  </a:lnTo>
                  <a:lnTo>
                    <a:pt x="1909190" y="1263903"/>
                  </a:lnTo>
                  <a:lnTo>
                    <a:pt x="1869186" y="1176274"/>
                  </a:lnTo>
                  <a:lnTo>
                    <a:pt x="1825244" y="1091057"/>
                  </a:lnTo>
                  <a:lnTo>
                    <a:pt x="1777111" y="1008252"/>
                  </a:lnTo>
                  <a:lnTo>
                    <a:pt x="1725168" y="928115"/>
                  </a:lnTo>
                  <a:lnTo>
                    <a:pt x="1669669" y="850646"/>
                  </a:lnTo>
                  <a:lnTo>
                    <a:pt x="1610360" y="776097"/>
                  </a:lnTo>
                  <a:lnTo>
                    <a:pt x="1547622" y="704341"/>
                  </a:lnTo>
                  <a:lnTo>
                    <a:pt x="1481582" y="635762"/>
                  </a:lnTo>
                  <a:lnTo>
                    <a:pt x="1412239" y="570357"/>
                  </a:lnTo>
                  <a:lnTo>
                    <a:pt x="1339977" y="508126"/>
                  </a:lnTo>
                  <a:lnTo>
                    <a:pt x="1264665" y="449580"/>
                  </a:lnTo>
                  <a:lnTo>
                    <a:pt x="1186307" y="394462"/>
                  </a:lnTo>
                  <a:lnTo>
                    <a:pt x="1105408" y="343026"/>
                  </a:lnTo>
                  <a:lnTo>
                    <a:pt x="1021841" y="295401"/>
                  </a:lnTo>
                  <a:lnTo>
                    <a:pt x="935863" y="251840"/>
                  </a:lnTo>
                  <a:lnTo>
                    <a:pt x="847471" y="212216"/>
                  </a:lnTo>
                  <a:lnTo>
                    <a:pt x="756920" y="176911"/>
                  </a:lnTo>
                  <a:lnTo>
                    <a:pt x="664210" y="145796"/>
                  </a:lnTo>
                  <a:lnTo>
                    <a:pt x="569595" y="119252"/>
                  </a:lnTo>
                  <a:lnTo>
                    <a:pt x="473075" y="97155"/>
                  </a:lnTo>
                  <a:lnTo>
                    <a:pt x="374776" y="79756"/>
                  </a:lnTo>
                  <a:lnTo>
                    <a:pt x="274955" y="67183"/>
                  </a:lnTo>
                  <a:lnTo>
                    <a:pt x="173609" y="59689"/>
                  </a:lnTo>
                  <a:lnTo>
                    <a:pt x="140241" y="58857"/>
                  </a:lnTo>
                  <a:close/>
                </a:path>
                <a:path w="2066289" h="4067175">
                  <a:moveTo>
                    <a:pt x="73152" y="0"/>
                  </a:moveTo>
                  <a:lnTo>
                    <a:pt x="45255" y="4891"/>
                  </a:lnTo>
                  <a:lnTo>
                    <a:pt x="22193" y="19605"/>
                  </a:lnTo>
                  <a:lnTo>
                    <a:pt x="6322" y="41915"/>
                  </a:lnTo>
                  <a:lnTo>
                    <a:pt x="0" y="69596"/>
                  </a:lnTo>
                  <a:lnTo>
                    <a:pt x="4891" y="97492"/>
                  </a:lnTo>
                  <a:lnTo>
                    <a:pt x="19605" y="120554"/>
                  </a:lnTo>
                  <a:lnTo>
                    <a:pt x="41915" y="136425"/>
                  </a:lnTo>
                  <a:lnTo>
                    <a:pt x="69596" y="142748"/>
                  </a:lnTo>
                  <a:lnTo>
                    <a:pt x="97492" y="137856"/>
                  </a:lnTo>
                  <a:lnTo>
                    <a:pt x="120554" y="123142"/>
                  </a:lnTo>
                  <a:lnTo>
                    <a:pt x="136425" y="100832"/>
                  </a:lnTo>
                  <a:lnTo>
                    <a:pt x="139496" y="87389"/>
                  </a:lnTo>
                  <a:lnTo>
                    <a:pt x="70993" y="85598"/>
                  </a:lnTo>
                  <a:lnTo>
                    <a:pt x="71755" y="57150"/>
                  </a:lnTo>
                  <a:lnTo>
                    <a:pt x="139942" y="57150"/>
                  </a:lnTo>
                  <a:lnTo>
                    <a:pt x="137856" y="45255"/>
                  </a:lnTo>
                  <a:lnTo>
                    <a:pt x="123142" y="22193"/>
                  </a:lnTo>
                  <a:lnTo>
                    <a:pt x="100832" y="6322"/>
                  </a:lnTo>
                  <a:lnTo>
                    <a:pt x="73152" y="0"/>
                  </a:lnTo>
                  <a:close/>
                </a:path>
                <a:path w="2066289" h="4067175">
                  <a:moveTo>
                    <a:pt x="71755" y="57150"/>
                  </a:moveTo>
                  <a:lnTo>
                    <a:pt x="70993" y="85598"/>
                  </a:lnTo>
                  <a:lnTo>
                    <a:pt x="139496" y="87389"/>
                  </a:lnTo>
                  <a:lnTo>
                    <a:pt x="142748" y="73151"/>
                  </a:lnTo>
                  <a:lnTo>
                    <a:pt x="140241" y="58857"/>
                  </a:lnTo>
                  <a:lnTo>
                    <a:pt x="71755" y="57150"/>
                  </a:lnTo>
                  <a:close/>
                </a:path>
                <a:path w="2066289" h="4067175">
                  <a:moveTo>
                    <a:pt x="139942" y="57150"/>
                  </a:moveTo>
                  <a:lnTo>
                    <a:pt x="71755" y="57150"/>
                  </a:lnTo>
                  <a:lnTo>
                    <a:pt x="140241" y="58857"/>
                  </a:lnTo>
                  <a:lnTo>
                    <a:pt x="139942" y="5715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24706" y="36751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75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24706" y="36751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29378" y="523722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362" y="0"/>
                  </a:moveTo>
                  <a:lnTo>
                    <a:pt x="183153" y="4662"/>
                  </a:lnTo>
                  <a:lnTo>
                    <a:pt x="140106" y="18032"/>
                  </a:lnTo>
                  <a:lnTo>
                    <a:pt x="101147" y="39185"/>
                  </a:lnTo>
                  <a:lnTo>
                    <a:pt x="67198" y="67198"/>
                  </a:lnTo>
                  <a:lnTo>
                    <a:pt x="39185" y="101147"/>
                  </a:lnTo>
                  <a:lnTo>
                    <a:pt x="18032" y="140106"/>
                  </a:lnTo>
                  <a:lnTo>
                    <a:pt x="4662" y="183153"/>
                  </a:lnTo>
                  <a:lnTo>
                    <a:pt x="0" y="229362"/>
                  </a:lnTo>
                  <a:lnTo>
                    <a:pt x="4662" y="275570"/>
                  </a:lnTo>
                  <a:lnTo>
                    <a:pt x="18032" y="318617"/>
                  </a:lnTo>
                  <a:lnTo>
                    <a:pt x="39185" y="357576"/>
                  </a:lnTo>
                  <a:lnTo>
                    <a:pt x="67198" y="391525"/>
                  </a:lnTo>
                  <a:lnTo>
                    <a:pt x="101147" y="419538"/>
                  </a:lnTo>
                  <a:lnTo>
                    <a:pt x="140106" y="440691"/>
                  </a:lnTo>
                  <a:lnTo>
                    <a:pt x="183153" y="454061"/>
                  </a:lnTo>
                  <a:lnTo>
                    <a:pt x="229362" y="458724"/>
                  </a:lnTo>
                  <a:lnTo>
                    <a:pt x="275570" y="454061"/>
                  </a:lnTo>
                  <a:lnTo>
                    <a:pt x="318617" y="440691"/>
                  </a:lnTo>
                  <a:lnTo>
                    <a:pt x="357576" y="419538"/>
                  </a:lnTo>
                  <a:lnTo>
                    <a:pt x="391525" y="391525"/>
                  </a:lnTo>
                  <a:lnTo>
                    <a:pt x="419538" y="357576"/>
                  </a:lnTo>
                  <a:lnTo>
                    <a:pt x="440691" y="318617"/>
                  </a:lnTo>
                  <a:lnTo>
                    <a:pt x="454061" y="275570"/>
                  </a:lnTo>
                  <a:lnTo>
                    <a:pt x="458724" y="229362"/>
                  </a:lnTo>
                  <a:lnTo>
                    <a:pt x="454061" y="183153"/>
                  </a:lnTo>
                  <a:lnTo>
                    <a:pt x="440691" y="140106"/>
                  </a:lnTo>
                  <a:lnTo>
                    <a:pt x="419538" y="101147"/>
                  </a:lnTo>
                  <a:lnTo>
                    <a:pt x="391525" y="67198"/>
                  </a:lnTo>
                  <a:lnTo>
                    <a:pt x="357576" y="39185"/>
                  </a:lnTo>
                  <a:lnTo>
                    <a:pt x="318617" y="18032"/>
                  </a:lnTo>
                  <a:lnTo>
                    <a:pt x="275570" y="4662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29378" y="523722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0" y="229362"/>
                  </a:moveTo>
                  <a:lnTo>
                    <a:pt x="4662" y="183153"/>
                  </a:lnTo>
                  <a:lnTo>
                    <a:pt x="18032" y="140106"/>
                  </a:lnTo>
                  <a:lnTo>
                    <a:pt x="39185" y="101147"/>
                  </a:lnTo>
                  <a:lnTo>
                    <a:pt x="67198" y="67198"/>
                  </a:lnTo>
                  <a:lnTo>
                    <a:pt x="101147" y="39185"/>
                  </a:lnTo>
                  <a:lnTo>
                    <a:pt x="140106" y="18032"/>
                  </a:lnTo>
                  <a:lnTo>
                    <a:pt x="183153" y="4662"/>
                  </a:lnTo>
                  <a:lnTo>
                    <a:pt x="229362" y="0"/>
                  </a:lnTo>
                  <a:lnTo>
                    <a:pt x="275570" y="4662"/>
                  </a:lnTo>
                  <a:lnTo>
                    <a:pt x="318617" y="18032"/>
                  </a:lnTo>
                  <a:lnTo>
                    <a:pt x="357576" y="39185"/>
                  </a:lnTo>
                  <a:lnTo>
                    <a:pt x="391525" y="67198"/>
                  </a:lnTo>
                  <a:lnTo>
                    <a:pt x="419538" y="101147"/>
                  </a:lnTo>
                  <a:lnTo>
                    <a:pt x="440691" y="140106"/>
                  </a:lnTo>
                  <a:lnTo>
                    <a:pt x="454061" y="183153"/>
                  </a:lnTo>
                  <a:lnTo>
                    <a:pt x="458724" y="229362"/>
                  </a:lnTo>
                  <a:lnTo>
                    <a:pt x="454061" y="275570"/>
                  </a:lnTo>
                  <a:lnTo>
                    <a:pt x="440691" y="318617"/>
                  </a:lnTo>
                  <a:lnTo>
                    <a:pt x="419538" y="357576"/>
                  </a:lnTo>
                  <a:lnTo>
                    <a:pt x="391525" y="391525"/>
                  </a:lnTo>
                  <a:lnTo>
                    <a:pt x="357576" y="419538"/>
                  </a:lnTo>
                  <a:lnTo>
                    <a:pt x="318617" y="440691"/>
                  </a:lnTo>
                  <a:lnTo>
                    <a:pt x="275570" y="454061"/>
                  </a:lnTo>
                  <a:lnTo>
                    <a:pt x="229362" y="458724"/>
                  </a:lnTo>
                  <a:lnTo>
                    <a:pt x="183153" y="454061"/>
                  </a:lnTo>
                  <a:lnTo>
                    <a:pt x="140106" y="440691"/>
                  </a:lnTo>
                  <a:lnTo>
                    <a:pt x="101147" y="419538"/>
                  </a:lnTo>
                  <a:lnTo>
                    <a:pt x="67198" y="391525"/>
                  </a:lnTo>
                  <a:lnTo>
                    <a:pt x="39185" y="357576"/>
                  </a:lnTo>
                  <a:lnTo>
                    <a:pt x="18032" y="318617"/>
                  </a:lnTo>
                  <a:lnTo>
                    <a:pt x="4662" y="275570"/>
                  </a:lnTo>
                  <a:lnTo>
                    <a:pt x="0" y="22936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24706" y="6838950"/>
              <a:ext cx="457200" cy="459105"/>
            </a:xfrm>
            <a:custGeom>
              <a:avLst/>
              <a:gdLst/>
              <a:ahLst/>
              <a:cxnLst/>
              <a:rect l="l" t="t" r="r" b="b"/>
              <a:pathLst>
                <a:path w="457200" h="459104">
                  <a:moveTo>
                    <a:pt x="228600" y="0"/>
                  </a:moveTo>
                  <a:lnTo>
                    <a:pt x="182533" y="4662"/>
                  </a:lnTo>
                  <a:lnTo>
                    <a:pt x="139624" y="18032"/>
                  </a:lnTo>
                  <a:lnTo>
                    <a:pt x="100793" y="39185"/>
                  </a:lnTo>
                  <a:lnTo>
                    <a:pt x="66960" y="67198"/>
                  </a:lnTo>
                  <a:lnTo>
                    <a:pt x="39045" y="101147"/>
                  </a:lnTo>
                  <a:lnTo>
                    <a:pt x="17966" y="140106"/>
                  </a:lnTo>
                  <a:lnTo>
                    <a:pt x="4644" y="183153"/>
                  </a:lnTo>
                  <a:lnTo>
                    <a:pt x="0" y="229362"/>
                  </a:lnTo>
                  <a:lnTo>
                    <a:pt x="4644" y="275570"/>
                  </a:lnTo>
                  <a:lnTo>
                    <a:pt x="17966" y="318617"/>
                  </a:lnTo>
                  <a:lnTo>
                    <a:pt x="39045" y="357576"/>
                  </a:lnTo>
                  <a:lnTo>
                    <a:pt x="66960" y="391525"/>
                  </a:lnTo>
                  <a:lnTo>
                    <a:pt x="100793" y="419538"/>
                  </a:lnTo>
                  <a:lnTo>
                    <a:pt x="139624" y="440691"/>
                  </a:lnTo>
                  <a:lnTo>
                    <a:pt x="182533" y="454061"/>
                  </a:lnTo>
                  <a:lnTo>
                    <a:pt x="228600" y="458724"/>
                  </a:lnTo>
                  <a:lnTo>
                    <a:pt x="274666" y="454061"/>
                  </a:lnTo>
                  <a:lnTo>
                    <a:pt x="317575" y="440691"/>
                  </a:lnTo>
                  <a:lnTo>
                    <a:pt x="356406" y="419538"/>
                  </a:lnTo>
                  <a:lnTo>
                    <a:pt x="390239" y="391525"/>
                  </a:lnTo>
                  <a:lnTo>
                    <a:pt x="418154" y="357576"/>
                  </a:lnTo>
                  <a:lnTo>
                    <a:pt x="439233" y="318617"/>
                  </a:lnTo>
                  <a:lnTo>
                    <a:pt x="452555" y="275570"/>
                  </a:lnTo>
                  <a:lnTo>
                    <a:pt x="457200" y="229362"/>
                  </a:lnTo>
                  <a:lnTo>
                    <a:pt x="452555" y="183153"/>
                  </a:lnTo>
                  <a:lnTo>
                    <a:pt x="439233" y="140106"/>
                  </a:lnTo>
                  <a:lnTo>
                    <a:pt x="418154" y="101147"/>
                  </a:lnTo>
                  <a:lnTo>
                    <a:pt x="390239" y="67198"/>
                  </a:lnTo>
                  <a:lnTo>
                    <a:pt x="356406" y="39185"/>
                  </a:lnTo>
                  <a:lnTo>
                    <a:pt x="317575" y="18032"/>
                  </a:lnTo>
                  <a:lnTo>
                    <a:pt x="274666" y="466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279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24706" y="6838950"/>
              <a:ext cx="457200" cy="459105"/>
            </a:xfrm>
            <a:custGeom>
              <a:avLst/>
              <a:gdLst/>
              <a:ahLst/>
              <a:cxnLst/>
              <a:rect l="l" t="t" r="r" b="b"/>
              <a:pathLst>
                <a:path w="457200" h="459104">
                  <a:moveTo>
                    <a:pt x="0" y="229362"/>
                  </a:moveTo>
                  <a:lnTo>
                    <a:pt x="4644" y="183153"/>
                  </a:lnTo>
                  <a:lnTo>
                    <a:pt x="17966" y="140106"/>
                  </a:lnTo>
                  <a:lnTo>
                    <a:pt x="39045" y="101147"/>
                  </a:lnTo>
                  <a:lnTo>
                    <a:pt x="66960" y="67198"/>
                  </a:lnTo>
                  <a:lnTo>
                    <a:pt x="100793" y="39185"/>
                  </a:lnTo>
                  <a:lnTo>
                    <a:pt x="139624" y="18032"/>
                  </a:lnTo>
                  <a:lnTo>
                    <a:pt x="182533" y="4662"/>
                  </a:lnTo>
                  <a:lnTo>
                    <a:pt x="228600" y="0"/>
                  </a:lnTo>
                  <a:lnTo>
                    <a:pt x="274666" y="4662"/>
                  </a:lnTo>
                  <a:lnTo>
                    <a:pt x="317575" y="18032"/>
                  </a:lnTo>
                  <a:lnTo>
                    <a:pt x="356406" y="39185"/>
                  </a:lnTo>
                  <a:lnTo>
                    <a:pt x="390239" y="67198"/>
                  </a:lnTo>
                  <a:lnTo>
                    <a:pt x="418154" y="101147"/>
                  </a:lnTo>
                  <a:lnTo>
                    <a:pt x="439233" y="140106"/>
                  </a:lnTo>
                  <a:lnTo>
                    <a:pt x="452555" y="183153"/>
                  </a:lnTo>
                  <a:lnTo>
                    <a:pt x="457200" y="229362"/>
                  </a:lnTo>
                  <a:lnTo>
                    <a:pt x="452555" y="275570"/>
                  </a:lnTo>
                  <a:lnTo>
                    <a:pt x="439233" y="318617"/>
                  </a:lnTo>
                  <a:lnTo>
                    <a:pt x="418154" y="357576"/>
                  </a:lnTo>
                  <a:lnTo>
                    <a:pt x="390239" y="391525"/>
                  </a:lnTo>
                  <a:lnTo>
                    <a:pt x="356406" y="419538"/>
                  </a:lnTo>
                  <a:lnTo>
                    <a:pt x="317575" y="440691"/>
                  </a:lnTo>
                  <a:lnTo>
                    <a:pt x="274666" y="454061"/>
                  </a:lnTo>
                  <a:lnTo>
                    <a:pt x="228600" y="458724"/>
                  </a:lnTo>
                  <a:lnTo>
                    <a:pt x="182533" y="454061"/>
                  </a:lnTo>
                  <a:lnTo>
                    <a:pt x="139624" y="440691"/>
                  </a:lnTo>
                  <a:lnTo>
                    <a:pt x="100793" y="419538"/>
                  </a:lnTo>
                  <a:lnTo>
                    <a:pt x="66960" y="391525"/>
                  </a:lnTo>
                  <a:lnTo>
                    <a:pt x="39045" y="357576"/>
                  </a:lnTo>
                  <a:lnTo>
                    <a:pt x="17966" y="318617"/>
                  </a:lnTo>
                  <a:lnTo>
                    <a:pt x="4644" y="275570"/>
                  </a:lnTo>
                  <a:lnTo>
                    <a:pt x="0" y="22936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038725" y="3650107"/>
            <a:ext cx="92881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There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significant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causing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additional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44484E"/>
                </a:solidFill>
                <a:latin typeface="Lucida Sans Unicode"/>
                <a:cs typeface="Lucida Sans Unicode"/>
              </a:rPr>
              <a:t>power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problems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issues.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5690" y="5017389"/>
            <a:ext cx="8314690" cy="697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These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issues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44484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due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unmet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dependencies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between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different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appliances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4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servers.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8725" y="6906894"/>
            <a:ext cx="86798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5">
                <a:solidFill>
                  <a:srgbClr val="44484E"/>
                </a:solidFill>
                <a:latin typeface="Lucida Sans Unicode"/>
                <a:cs typeface="Lucida Sans Unicode"/>
              </a:rPr>
              <a:t>Complex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facility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should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restored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44484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carefully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planned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manner.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79092" y="4134611"/>
            <a:ext cx="2677795" cy="2676525"/>
            <a:chOff x="1879092" y="4134611"/>
            <a:chExt cx="2677795" cy="2676525"/>
          </a:xfrm>
        </p:grpSpPr>
        <p:sp>
          <p:nvSpPr>
            <p:cNvPr id="17" name="object 17"/>
            <p:cNvSpPr/>
            <p:nvPr/>
          </p:nvSpPr>
          <p:spPr>
            <a:xfrm>
              <a:off x="1879092" y="4134611"/>
              <a:ext cx="2677795" cy="2676525"/>
            </a:xfrm>
            <a:custGeom>
              <a:avLst/>
              <a:gdLst/>
              <a:ahLst/>
              <a:cxnLst/>
              <a:rect l="l" t="t" r="r" b="b"/>
              <a:pathLst>
                <a:path w="2677795" h="2676525">
                  <a:moveTo>
                    <a:pt x="1338833" y="0"/>
                  </a:moveTo>
                  <a:lnTo>
                    <a:pt x="1290815" y="844"/>
                  </a:lnTo>
                  <a:lnTo>
                    <a:pt x="1243222" y="3359"/>
                  </a:lnTo>
                  <a:lnTo>
                    <a:pt x="1196083" y="7516"/>
                  </a:lnTo>
                  <a:lnTo>
                    <a:pt x="1149425" y="13287"/>
                  </a:lnTo>
                  <a:lnTo>
                    <a:pt x="1103277" y="20643"/>
                  </a:lnTo>
                  <a:lnTo>
                    <a:pt x="1057668" y="29556"/>
                  </a:lnTo>
                  <a:lnTo>
                    <a:pt x="1012626" y="39999"/>
                  </a:lnTo>
                  <a:lnTo>
                    <a:pt x="968179" y="51942"/>
                  </a:lnTo>
                  <a:lnTo>
                    <a:pt x="924355" y="65357"/>
                  </a:lnTo>
                  <a:lnTo>
                    <a:pt x="881183" y="80216"/>
                  </a:lnTo>
                  <a:lnTo>
                    <a:pt x="838691" y="96490"/>
                  </a:lnTo>
                  <a:lnTo>
                    <a:pt x="796907" y="114152"/>
                  </a:lnTo>
                  <a:lnTo>
                    <a:pt x="755861" y="133173"/>
                  </a:lnTo>
                  <a:lnTo>
                    <a:pt x="715579" y="153525"/>
                  </a:lnTo>
                  <a:lnTo>
                    <a:pt x="676090" y="175179"/>
                  </a:lnTo>
                  <a:lnTo>
                    <a:pt x="637424" y="198108"/>
                  </a:lnTo>
                  <a:lnTo>
                    <a:pt x="599607" y="222282"/>
                  </a:lnTo>
                  <a:lnTo>
                    <a:pt x="562669" y="247674"/>
                  </a:lnTo>
                  <a:lnTo>
                    <a:pt x="526637" y="274255"/>
                  </a:lnTo>
                  <a:lnTo>
                    <a:pt x="491540" y="301997"/>
                  </a:lnTo>
                  <a:lnTo>
                    <a:pt x="457407" y="330872"/>
                  </a:lnTo>
                  <a:lnTo>
                    <a:pt x="424265" y="360851"/>
                  </a:lnTo>
                  <a:lnTo>
                    <a:pt x="392144" y="391906"/>
                  </a:lnTo>
                  <a:lnTo>
                    <a:pt x="361070" y="424008"/>
                  </a:lnTo>
                  <a:lnTo>
                    <a:pt x="331074" y="457131"/>
                  </a:lnTo>
                  <a:lnTo>
                    <a:pt x="302182" y="491244"/>
                  </a:lnTo>
                  <a:lnTo>
                    <a:pt x="274423" y="526320"/>
                  </a:lnTo>
                  <a:lnTo>
                    <a:pt x="247826" y="562331"/>
                  </a:lnTo>
                  <a:lnTo>
                    <a:pt x="222419" y="599248"/>
                  </a:lnTo>
                  <a:lnTo>
                    <a:pt x="198230" y="637043"/>
                  </a:lnTo>
                  <a:lnTo>
                    <a:pt x="175288" y="675688"/>
                  </a:lnTo>
                  <a:lnTo>
                    <a:pt x="153620" y="715154"/>
                  </a:lnTo>
                  <a:lnTo>
                    <a:pt x="133256" y="755413"/>
                  </a:lnTo>
                  <a:lnTo>
                    <a:pt x="114223" y="796437"/>
                  </a:lnTo>
                  <a:lnTo>
                    <a:pt x="96550" y="838197"/>
                  </a:lnTo>
                  <a:lnTo>
                    <a:pt x="80266" y="880665"/>
                  </a:lnTo>
                  <a:lnTo>
                    <a:pt x="65397" y="923814"/>
                  </a:lnTo>
                  <a:lnTo>
                    <a:pt x="51974" y="967613"/>
                  </a:lnTo>
                  <a:lnTo>
                    <a:pt x="40024" y="1012037"/>
                  </a:lnTo>
                  <a:lnTo>
                    <a:pt x="29575" y="1057055"/>
                  </a:lnTo>
                  <a:lnTo>
                    <a:pt x="20656" y="1102639"/>
                  </a:lnTo>
                  <a:lnTo>
                    <a:pt x="13295" y="1148762"/>
                  </a:lnTo>
                  <a:lnTo>
                    <a:pt x="7521" y="1195395"/>
                  </a:lnTo>
                  <a:lnTo>
                    <a:pt x="3361" y="1242510"/>
                  </a:lnTo>
                  <a:lnTo>
                    <a:pt x="845" y="1290078"/>
                  </a:lnTo>
                  <a:lnTo>
                    <a:pt x="0" y="1338072"/>
                  </a:lnTo>
                  <a:lnTo>
                    <a:pt x="845" y="1386065"/>
                  </a:lnTo>
                  <a:lnTo>
                    <a:pt x="3361" y="1433633"/>
                  </a:lnTo>
                  <a:lnTo>
                    <a:pt x="7521" y="1480748"/>
                  </a:lnTo>
                  <a:lnTo>
                    <a:pt x="13295" y="1527381"/>
                  </a:lnTo>
                  <a:lnTo>
                    <a:pt x="20656" y="1573504"/>
                  </a:lnTo>
                  <a:lnTo>
                    <a:pt x="29575" y="1619088"/>
                  </a:lnTo>
                  <a:lnTo>
                    <a:pt x="40024" y="1664106"/>
                  </a:lnTo>
                  <a:lnTo>
                    <a:pt x="51974" y="1708530"/>
                  </a:lnTo>
                  <a:lnTo>
                    <a:pt x="65397" y="1752329"/>
                  </a:lnTo>
                  <a:lnTo>
                    <a:pt x="80266" y="1795478"/>
                  </a:lnTo>
                  <a:lnTo>
                    <a:pt x="96550" y="1837946"/>
                  </a:lnTo>
                  <a:lnTo>
                    <a:pt x="114223" y="1879706"/>
                  </a:lnTo>
                  <a:lnTo>
                    <a:pt x="133256" y="1920730"/>
                  </a:lnTo>
                  <a:lnTo>
                    <a:pt x="153620" y="1960989"/>
                  </a:lnTo>
                  <a:lnTo>
                    <a:pt x="175288" y="2000455"/>
                  </a:lnTo>
                  <a:lnTo>
                    <a:pt x="198230" y="2039100"/>
                  </a:lnTo>
                  <a:lnTo>
                    <a:pt x="222419" y="2076895"/>
                  </a:lnTo>
                  <a:lnTo>
                    <a:pt x="247826" y="2113812"/>
                  </a:lnTo>
                  <a:lnTo>
                    <a:pt x="274423" y="2149823"/>
                  </a:lnTo>
                  <a:lnTo>
                    <a:pt x="302182" y="2184899"/>
                  </a:lnTo>
                  <a:lnTo>
                    <a:pt x="331074" y="2219012"/>
                  </a:lnTo>
                  <a:lnTo>
                    <a:pt x="361070" y="2252135"/>
                  </a:lnTo>
                  <a:lnTo>
                    <a:pt x="392144" y="2284237"/>
                  </a:lnTo>
                  <a:lnTo>
                    <a:pt x="424265" y="2315292"/>
                  </a:lnTo>
                  <a:lnTo>
                    <a:pt x="457407" y="2345271"/>
                  </a:lnTo>
                  <a:lnTo>
                    <a:pt x="491540" y="2374146"/>
                  </a:lnTo>
                  <a:lnTo>
                    <a:pt x="526637" y="2401888"/>
                  </a:lnTo>
                  <a:lnTo>
                    <a:pt x="562669" y="2428469"/>
                  </a:lnTo>
                  <a:lnTo>
                    <a:pt x="599607" y="2453861"/>
                  </a:lnTo>
                  <a:lnTo>
                    <a:pt x="637424" y="2478035"/>
                  </a:lnTo>
                  <a:lnTo>
                    <a:pt x="676090" y="2500964"/>
                  </a:lnTo>
                  <a:lnTo>
                    <a:pt x="715579" y="2522618"/>
                  </a:lnTo>
                  <a:lnTo>
                    <a:pt x="755861" y="2542970"/>
                  </a:lnTo>
                  <a:lnTo>
                    <a:pt x="796907" y="2561991"/>
                  </a:lnTo>
                  <a:lnTo>
                    <a:pt x="838691" y="2579653"/>
                  </a:lnTo>
                  <a:lnTo>
                    <a:pt x="881183" y="2595927"/>
                  </a:lnTo>
                  <a:lnTo>
                    <a:pt x="924355" y="2610786"/>
                  </a:lnTo>
                  <a:lnTo>
                    <a:pt x="968179" y="2624201"/>
                  </a:lnTo>
                  <a:lnTo>
                    <a:pt x="1012626" y="2636144"/>
                  </a:lnTo>
                  <a:lnTo>
                    <a:pt x="1057668" y="2646587"/>
                  </a:lnTo>
                  <a:lnTo>
                    <a:pt x="1103277" y="2655500"/>
                  </a:lnTo>
                  <a:lnTo>
                    <a:pt x="1149425" y="2662856"/>
                  </a:lnTo>
                  <a:lnTo>
                    <a:pt x="1196083" y="2668627"/>
                  </a:lnTo>
                  <a:lnTo>
                    <a:pt x="1243222" y="2672784"/>
                  </a:lnTo>
                  <a:lnTo>
                    <a:pt x="1290815" y="2675299"/>
                  </a:lnTo>
                  <a:lnTo>
                    <a:pt x="1338833" y="2676144"/>
                  </a:lnTo>
                  <a:lnTo>
                    <a:pt x="1386852" y="2675299"/>
                  </a:lnTo>
                  <a:lnTo>
                    <a:pt x="1434445" y="2672784"/>
                  </a:lnTo>
                  <a:lnTo>
                    <a:pt x="1481584" y="2668627"/>
                  </a:lnTo>
                  <a:lnTo>
                    <a:pt x="1528242" y="2662856"/>
                  </a:lnTo>
                  <a:lnTo>
                    <a:pt x="1574390" y="2655500"/>
                  </a:lnTo>
                  <a:lnTo>
                    <a:pt x="1619999" y="2646587"/>
                  </a:lnTo>
                  <a:lnTo>
                    <a:pt x="1665041" y="2636144"/>
                  </a:lnTo>
                  <a:lnTo>
                    <a:pt x="1709488" y="2624201"/>
                  </a:lnTo>
                  <a:lnTo>
                    <a:pt x="1753312" y="2610786"/>
                  </a:lnTo>
                  <a:lnTo>
                    <a:pt x="1796484" y="2595927"/>
                  </a:lnTo>
                  <a:lnTo>
                    <a:pt x="1838976" y="2579653"/>
                  </a:lnTo>
                  <a:lnTo>
                    <a:pt x="1880760" y="2561991"/>
                  </a:lnTo>
                  <a:lnTo>
                    <a:pt x="1921806" y="2542970"/>
                  </a:lnTo>
                  <a:lnTo>
                    <a:pt x="1962088" y="2522618"/>
                  </a:lnTo>
                  <a:lnTo>
                    <a:pt x="2001577" y="2500964"/>
                  </a:lnTo>
                  <a:lnTo>
                    <a:pt x="2040243" y="2478035"/>
                  </a:lnTo>
                  <a:lnTo>
                    <a:pt x="2078060" y="2453861"/>
                  </a:lnTo>
                  <a:lnTo>
                    <a:pt x="2114998" y="2428469"/>
                  </a:lnTo>
                  <a:lnTo>
                    <a:pt x="2151030" y="2401888"/>
                  </a:lnTo>
                  <a:lnTo>
                    <a:pt x="2186127" y="2374146"/>
                  </a:lnTo>
                  <a:lnTo>
                    <a:pt x="2220260" y="2345271"/>
                  </a:lnTo>
                  <a:lnTo>
                    <a:pt x="2253402" y="2315292"/>
                  </a:lnTo>
                  <a:lnTo>
                    <a:pt x="2285523" y="2284237"/>
                  </a:lnTo>
                  <a:lnTo>
                    <a:pt x="2316597" y="2252135"/>
                  </a:lnTo>
                  <a:lnTo>
                    <a:pt x="2346593" y="2219012"/>
                  </a:lnTo>
                  <a:lnTo>
                    <a:pt x="2375485" y="2184899"/>
                  </a:lnTo>
                  <a:lnTo>
                    <a:pt x="2403244" y="2149823"/>
                  </a:lnTo>
                  <a:lnTo>
                    <a:pt x="2429841" y="2113812"/>
                  </a:lnTo>
                  <a:lnTo>
                    <a:pt x="2455248" y="2076895"/>
                  </a:lnTo>
                  <a:lnTo>
                    <a:pt x="2479437" y="2039100"/>
                  </a:lnTo>
                  <a:lnTo>
                    <a:pt x="2502379" y="2000455"/>
                  </a:lnTo>
                  <a:lnTo>
                    <a:pt x="2524047" y="1960989"/>
                  </a:lnTo>
                  <a:lnTo>
                    <a:pt x="2544411" y="1920730"/>
                  </a:lnTo>
                  <a:lnTo>
                    <a:pt x="2563444" y="1879706"/>
                  </a:lnTo>
                  <a:lnTo>
                    <a:pt x="2581117" y="1837946"/>
                  </a:lnTo>
                  <a:lnTo>
                    <a:pt x="2597401" y="1795478"/>
                  </a:lnTo>
                  <a:lnTo>
                    <a:pt x="2612270" y="1752329"/>
                  </a:lnTo>
                  <a:lnTo>
                    <a:pt x="2625693" y="1708530"/>
                  </a:lnTo>
                  <a:lnTo>
                    <a:pt x="2637643" y="1664106"/>
                  </a:lnTo>
                  <a:lnTo>
                    <a:pt x="2648092" y="1619088"/>
                  </a:lnTo>
                  <a:lnTo>
                    <a:pt x="2657011" y="1573504"/>
                  </a:lnTo>
                  <a:lnTo>
                    <a:pt x="2664372" y="1527381"/>
                  </a:lnTo>
                  <a:lnTo>
                    <a:pt x="2670146" y="1480748"/>
                  </a:lnTo>
                  <a:lnTo>
                    <a:pt x="2674306" y="1433633"/>
                  </a:lnTo>
                  <a:lnTo>
                    <a:pt x="2676822" y="1386065"/>
                  </a:lnTo>
                  <a:lnTo>
                    <a:pt x="2677668" y="1338072"/>
                  </a:lnTo>
                  <a:lnTo>
                    <a:pt x="2676822" y="1290078"/>
                  </a:lnTo>
                  <a:lnTo>
                    <a:pt x="2674306" y="1242510"/>
                  </a:lnTo>
                  <a:lnTo>
                    <a:pt x="2670146" y="1195395"/>
                  </a:lnTo>
                  <a:lnTo>
                    <a:pt x="2664372" y="1148762"/>
                  </a:lnTo>
                  <a:lnTo>
                    <a:pt x="2657011" y="1102639"/>
                  </a:lnTo>
                  <a:lnTo>
                    <a:pt x="2648092" y="1057055"/>
                  </a:lnTo>
                  <a:lnTo>
                    <a:pt x="2637643" y="1012037"/>
                  </a:lnTo>
                  <a:lnTo>
                    <a:pt x="2625693" y="967613"/>
                  </a:lnTo>
                  <a:lnTo>
                    <a:pt x="2612270" y="923814"/>
                  </a:lnTo>
                  <a:lnTo>
                    <a:pt x="2597401" y="880665"/>
                  </a:lnTo>
                  <a:lnTo>
                    <a:pt x="2581117" y="838197"/>
                  </a:lnTo>
                  <a:lnTo>
                    <a:pt x="2563444" y="796437"/>
                  </a:lnTo>
                  <a:lnTo>
                    <a:pt x="2544411" y="755413"/>
                  </a:lnTo>
                  <a:lnTo>
                    <a:pt x="2524047" y="715154"/>
                  </a:lnTo>
                  <a:lnTo>
                    <a:pt x="2502379" y="675688"/>
                  </a:lnTo>
                  <a:lnTo>
                    <a:pt x="2479437" y="637043"/>
                  </a:lnTo>
                  <a:lnTo>
                    <a:pt x="2455248" y="599248"/>
                  </a:lnTo>
                  <a:lnTo>
                    <a:pt x="2429841" y="562331"/>
                  </a:lnTo>
                  <a:lnTo>
                    <a:pt x="2403244" y="526320"/>
                  </a:lnTo>
                  <a:lnTo>
                    <a:pt x="2375485" y="491244"/>
                  </a:lnTo>
                  <a:lnTo>
                    <a:pt x="2346593" y="457131"/>
                  </a:lnTo>
                  <a:lnTo>
                    <a:pt x="2316597" y="424008"/>
                  </a:lnTo>
                  <a:lnTo>
                    <a:pt x="2285523" y="391906"/>
                  </a:lnTo>
                  <a:lnTo>
                    <a:pt x="2253402" y="360851"/>
                  </a:lnTo>
                  <a:lnTo>
                    <a:pt x="2220260" y="330872"/>
                  </a:lnTo>
                  <a:lnTo>
                    <a:pt x="2186127" y="301997"/>
                  </a:lnTo>
                  <a:lnTo>
                    <a:pt x="2151030" y="274255"/>
                  </a:lnTo>
                  <a:lnTo>
                    <a:pt x="2114998" y="247674"/>
                  </a:lnTo>
                  <a:lnTo>
                    <a:pt x="2078060" y="222282"/>
                  </a:lnTo>
                  <a:lnTo>
                    <a:pt x="2040243" y="198108"/>
                  </a:lnTo>
                  <a:lnTo>
                    <a:pt x="2001577" y="175179"/>
                  </a:lnTo>
                  <a:lnTo>
                    <a:pt x="1962088" y="153525"/>
                  </a:lnTo>
                  <a:lnTo>
                    <a:pt x="1921806" y="133173"/>
                  </a:lnTo>
                  <a:lnTo>
                    <a:pt x="1880760" y="114152"/>
                  </a:lnTo>
                  <a:lnTo>
                    <a:pt x="1838976" y="96490"/>
                  </a:lnTo>
                  <a:lnTo>
                    <a:pt x="1796484" y="80216"/>
                  </a:lnTo>
                  <a:lnTo>
                    <a:pt x="1753312" y="65357"/>
                  </a:lnTo>
                  <a:lnTo>
                    <a:pt x="1709488" y="51942"/>
                  </a:lnTo>
                  <a:lnTo>
                    <a:pt x="1665041" y="39999"/>
                  </a:lnTo>
                  <a:lnTo>
                    <a:pt x="1619999" y="29556"/>
                  </a:lnTo>
                  <a:lnTo>
                    <a:pt x="1574390" y="20643"/>
                  </a:lnTo>
                  <a:lnTo>
                    <a:pt x="1528242" y="13287"/>
                  </a:lnTo>
                  <a:lnTo>
                    <a:pt x="1481584" y="7516"/>
                  </a:lnTo>
                  <a:lnTo>
                    <a:pt x="1434445" y="3359"/>
                  </a:lnTo>
                  <a:lnTo>
                    <a:pt x="1386852" y="844"/>
                  </a:lnTo>
                  <a:lnTo>
                    <a:pt x="1338833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4140" y="4832603"/>
              <a:ext cx="1363980" cy="1280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5447" y="306451"/>
            <a:ext cx="3244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>
                <a:solidFill>
                  <a:srgbClr val="3E3E3E"/>
                </a:solidFill>
                <a:latin typeface="Arial"/>
                <a:cs typeface="Arial"/>
              </a:rPr>
              <a:t>Restoration</a:t>
            </a:r>
            <a:r>
              <a:rPr dirty="0" spc="-13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10">
                <a:solidFill>
                  <a:srgbClr val="3E3E3E"/>
                </a:solidFill>
                <a:latin typeface="Arial"/>
                <a:cs typeface="Arial"/>
              </a:rPr>
              <a:t>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967" y="760476"/>
            <a:ext cx="4536947" cy="3657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11040" y="2412492"/>
            <a:ext cx="8072755" cy="594360"/>
          </a:xfrm>
          <a:custGeom>
            <a:avLst/>
            <a:gdLst/>
            <a:ahLst/>
            <a:cxnLst/>
            <a:rect l="l" t="t" r="r" b="b"/>
            <a:pathLst>
              <a:path w="8072755" h="594360">
                <a:moveTo>
                  <a:pt x="7973567" y="0"/>
                </a:moveTo>
                <a:lnTo>
                  <a:pt x="99060" y="0"/>
                </a:lnTo>
                <a:lnTo>
                  <a:pt x="60489" y="7780"/>
                </a:lnTo>
                <a:lnTo>
                  <a:pt x="29003" y="29003"/>
                </a:lnTo>
                <a:lnTo>
                  <a:pt x="7780" y="60489"/>
                </a:lnTo>
                <a:lnTo>
                  <a:pt x="0" y="99059"/>
                </a:lnTo>
                <a:lnTo>
                  <a:pt x="0" y="495299"/>
                </a:lnTo>
                <a:lnTo>
                  <a:pt x="7780" y="533870"/>
                </a:lnTo>
                <a:lnTo>
                  <a:pt x="29003" y="565356"/>
                </a:lnTo>
                <a:lnTo>
                  <a:pt x="60489" y="586579"/>
                </a:lnTo>
                <a:lnTo>
                  <a:pt x="99060" y="594359"/>
                </a:lnTo>
                <a:lnTo>
                  <a:pt x="7973567" y="594359"/>
                </a:lnTo>
                <a:lnTo>
                  <a:pt x="8012138" y="586579"/>
                </a:lnTo>
                <a:lnTo>
                  <a:pt x="8043624" y="565356"/>
                </a:lnTo>
                <a:lnTo>
                  <a:pt x="8064847" y="533870"/>
                </a:lnTo>
                <a:lnTo>
                  <a:pt x="8072628" y="495299"/>
                </a:lnTo>
                <a:lnTo>
                  <a:pt x="8072628" y="99059"/>
                </a:lnTo>
                <a:lnTo>
                  <a:pt x="8064847" y="60489"/>
                </a:lnTo>
                <a:lnTo>
                  <a:pt x="8043624" y="29003"/>
                </a:lnTo>
                <a:lnTo>
                  <a:pt x="8012138" y="7780"/>
                </a:lnTo>
                <a:lnTo>
                  <a:pt x="7973567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18990" y="2515616"/>
            <a:ext cx="30734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>
                <a:solidFill>
                  <a:srgbClr val="404040"/>
                </a:solidFill>
                <a:latin typeface="Lucida Sans Unicode"/>
                <a:cs typeface="Lucida Sans Unicode"/>
              </a:rPr>
              <a:t>Powe</a:t>
            </a:r>
            <a:r>
              <a:rPr dirty="0" sz="2200" spc="1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deliver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sy</a:t>
            </a:r>
            <a:r>
              <a:rPr dirty="0" sz="2200" spc="-7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ms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1040" y="3278123"/>
            <a:ext cx="8072755" cy="596265"/>
          </a:xfrm>
          <a:custGeom>
            <a:avLst/>
            <a:gdLst/>
            <a:ahLst/>
            <a:cxnLst/>
            <a:rect l="l" t="t" r="r" b="b"/>
            <a:pathLst>
              <a:path w="8072755" h="596264">
                <a:moveTo>
                  <a:pt x="7973313" y="0"/>
                </a:moveTo>
                <a:lnTo>
                  <a:pt x="99313" y="0"/>
                </a:lnTo>
                <a:lnTo>
                  <a:pt x="60650" y="7802"/>
                </a:lnTo>
                <a:lnTo>
                  <a:pt x="29083" y="29083"/>
                </a:lnTo>
                <a:lnTo>
                  <a:pt x="7802" y="60650"/>
                </a:lnTo>
                <a:lnTo>
                  <a:pt x="0" y="99313"/>
                </a:lnTo>
                <a:lnTo>
                  <a:pt x="0" y="496570"/>
                </a:lnTo>
                <a:lnTo>
                  <a:pt x="7802" y="535233"/>
                </a:lnTo>
                <a:lnTo>
                  <a:pt x="29083" y="566801"/>
                </a:lnTo>
                <a:lnTo>
                  <a:pt x="60650" y="588081"/>
                </a:lnTo>
                <a:lnTo>
                  <a:pt x="99313" y="595884"/>
                </a:lnTo>
                <a:lnTo>
                  <a:pt x="7973313" y="595884"/>
                </a:lnTo>
                <a:lnTo>
                  <a:pt x="8011977" y="588081"/>
                </a:lnTo>
                <a:lnTo>
                  <a:pt x="8043545" y="566801"/>
                </a:lnTo>
                <a:lnTo>
                  <a:pt x="8064825" y="535233"/>
                </a:lnTo>
                <a:lnTo>
                  <a:pt x="8072628" y="496570"/>
                </a:lnTo>
                <a:lnTo>
                  <a:pt x="8072628" y="99313"/>
                </a:lnTo>
                <a:lnTo>
                  <a:pt x="8064825" y="60650"/>
                </a:lnTo>
                <a:lnTo>
                  <a:pt x="8043545" y="29083"/>
                </a:lnTo>
                <a:lnTo>
                  <a:pt x="8011977" y="7802"/>
                </a:lnTo>
                <a:lnTo>
                  <a:pt x="7973313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11040" y="4145279"/>
            <a:ext cx="8072755" cy="594360"/>
          </a:xfrm>
          <a:custGeom>
            <a:avLst/>
            <a:gdLst/>
            <a:ahLst/>
            <a:cxnLst/>
            <a:rect l="l" t="t" r="r" b="b"/>
            <a:pathLst>
              <a:path w="8072755" h="594360">
                <a:moveTo>
                  <a:pt x="7973567" y="0"/>
                </a:moveTo>
                <a:lnTo>
                  <a:pt x="99060" y="0"/>
                </a:lnTo>
                <a:lnTo>
                  <a:pt x="60489" y="7780"/>
                </a:lnTo>
                <a:lnTo>
                  <a:pt x="29003" y="29003"/>
                </a:lnTo>
                <a:lnTo>
                  <a:pt x="7780" y="60489"/>
                </a:lnTo>
                <a:lnTo>
                  <a:pt x="0" y="99060"/>
                </a:lnTo>
                <a:lnTo>
                  <a:pt x="0" y="495300"/>
                </a:lnTo>
                <a:lnTo>
                  <a:pt x="7780" y="533870"/>
                </a:lnTo>
                <a:lnTo>
                  <a:pt x="29003" y="565356"/>
                </a:lnTo>
                <a:lnTo>
                  <a:pt x="60489" y="586579"/>
                </a:lnTo>
                <a:lnTo>
                  <a:pt x="99060" y="594360"/>
                </a:lnTo>
                <a:lnTo>
                  <a:pt x="7973567" y="594360"/>
                </a:lnTo>
                <a:lnTo>
                  <a:pt x="8012138" y="586579"/>
                </a:lnTo>
                <a:lnTo>
                  <a:pt x="8043624" y="565356"/>
                </a:lnTo>
                <a:lnTo>
                  <a:pt x="8064847" y="533870"/>
                </a:lnTo>
                <a:lnTo>
                  <a:pt x="8072628" y="495300"/>
                </a:lnTo>
                <a:lnTo>
                  <a:pt x="8072628" y="99060"/>
                </a:lnTo>
                <a:lnTo>
                  <a:pt x="8064847" y="60489"/>
                </a:lnTo>
                <a:lnTo>
                  <a:pt x="8043624" y="29003"/>
                </a:lnTo>
                <a:lnTo>
                  <a:pt x="8012138" y="7780"/>
                </a:lnTo>
                <a:lnTo>
                  <a:pt x="7973567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66388" y="2525267"/>
            <a:ext cx="401320" cy="402590"/>
          </a:xfrm>
          <a:custGeom>
            <a:avLst/>
            <a:gdLst/>
            <a:ahLst/>
            <a:cxnLst/>
            <a:rect l="l" t="t" r="r" b="b"/>
            <a:pathLst>
              <a:path w="401320" h="402589">
                <a:moveTo>
                  <a:pt x="200406" y="0"/>
                </a:moveTo>
                <a:lnTo>
                  <a:pt x="154434" y="5311"/>
                </a:lnTo>
                <a:lnTo>
                  <a:pt x="112245" y="20442"/>
                </a:lnTo>
                <a:lnTo>
                  <a:pt x="75035" y="44187"/>
                </a:lnTo>
                <a:lnTo>
                  <a:pt x="44007" y="75338"/>
                </a:lnTo>
                <a:lnTo>
                  <a:pt x="20358" y="112689"/>
                </a:lnTo>
                <a:lnTo>
                  <a:pt x="5289" y="155034"/>
                </a:lnTo>
                <a:lnTo>
                  <a:pt x="0" y="201167"/>
                </a:lnTo>
                <a:lnTo>
                  <a:pt x="5289" y="247301"/>
                </a:lnTo>
                <a:lnTo>
                  <a:pt x="20358" y="289646"/>
                </a:lnTo>
                <a:lnTo>
                  <a:pt x="44007" y="326997"/>
                </a:lnTo>
                <a:lnTo>
                  <a:pt x="75035" y="358148"/>
                </a:lnTo>
                <a:lnTo>
                  <a:pt x="112245" y="381893"/>
                </a:lnTo>
                <a:lnTo>
                  <a:pt x="154434" y="397024"/>
                </a:lnTo>
                <a:lnTo>
                  <a:pt x="200406" y="402335"/>
                </a:lnTo>
                <a:lnTo>
                  <a:pt x="246377" y="397024"/>
                </a:lnTo>
                <a:lnTo>
                  <a:pt x="288566" y="381893"/>
                </a:lnTo>
                <a:lnTo>
                  <a:pt x="325776" y="358148"/>
                </a:lnTo>
                <a:lnTo>
                  <a:pt x="356804" y="326997"/>
                </a:lnTo>
                <a:lnTo>
                  <a:pt x="380453" y="289646"/>
                </a:lnTo>
                <a:lnTo>
                  <a:pt x="395522" y="247301"/>
                </a:lnTo>
                <a:lnTo>
                  <a:pt x="400812" y="201167"/>
                </a:lnTo>
                <a:lnTo>
                  <a:pt x="395522" y="155034"/>
                </a:lnTo>
                <a:lnTo>
                  <a:pt x="380453" y="112689"/>
                </a:lnTo>
                <a:lnTo>
                  <a:pt x="356804" y="75338"/>
                </a:lnTo>
                <a:lnTo>
                  <a:pt x="325776" y="44187"/>
                </a:lnTo>
                <a:lnTo>
                  <a:pt x="288566" y="20442"/>
                </a:lnTo>
                <a:lnTo>
                  <a:pt x="246377" y="5311"/>
                </a:lnTo>
                <a:lnTo>
                  <a:pt x="200406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74338" y="2532964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67328" y="2426207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5" h="600710">
                <a:moveTo>
                  <a:pt x="277368" y="554355"/>
                </a:moveTo>
                <a:lnTo>
                  <a:pt x="232346" y="546290"/>
                </a:lnTo>
                <a:lnTo>
                  <a:pt x="190449" y="530771"/>
                </a:lnTo>
                <a:lnTo>
                  <a:pt x="152425" y="508520"/>
                </a:lnTo>
                <a:lnTo>
                  <a:pt x="118986" y="480250"/>
                </a:lnTo>
                <a:lnTo>
                  <a:pt x="90893" y="446709"/>
                </a:lnTo>
                <a:lnTo>
                  <a:pt x="68872" y="408597"/>
                </a:lnTo>
                <a:lnTo>
                  <a:pt x="53644" y="366636"/>
                </a:lnTo>
                <a:lnTo>
                  <a:pt x="45974" y="321564"/>
                </a:lnTo>
                <a:lnTo>
                  <a:pt x="0" y="321564"/>
                </a:lnTo>
                <a:lnTo>
                  <a:pt x="7175" y="370039"/>
                </a:lnTo>
                <a:lnTo>
                  <a:pt x="21856" y="415632"/>
                </a:lnTo>
                <a:lnTo>
                  <a:pt x="43345" y="457708"/>
                </a:lnTo>
                <a:lnTo>
                  <a:pt x="70967" y="495630"/>
                </a:lnTo>
                <a:lnTo>
                  <a:pt x="104038" y="528751"/>
                </a:lnTo>
                <a:lnTo>
                  <a:pt x="141897" y="556437"/>
                </a:lnTo>
                <a:lnTo>
                  <a:pt x="183857" y="578040"/>
                </a:lnTo>
                <a:lnTo>
                  <a:pt x="229235" y="592924"/>
                </a:lnTo>
                <a:lnTo>
                  <a:pt x="277368" y="600456"/>
                </a:lnTo>
                <a:lnTo>
                  <a:pt x="277368" y="554355"/>
                </a:lnTo>
                <a:close/>
              </a:path>
              <a:path w="597535" h="600710">
                <a:moveTo>
                  <a:pt x="277368" y="0"/>
                </a:moveTo>
                <a:lnTo>
                  <a:pt x="229235" y="7556"/>
                </a:lnTo>
                <a:lnTo>
                  <a:pt x="183857" y="22517"/>
                </a:lnTo>
                <a:lnTo>
                  <a:pt x="141897" y="44234"/>
                </a:lnTo>
                <a:lnTo>
                  <a:pt x="104038" y="72059"/>
                </a:lnTo>
                <a:lnTo>
                  <a:pt x="70967" y="105359"/>
                </a:lnTo>
                <a:lnTo>
                  <a:pt x="43345" y="143484"/>
                </a:lnTo>
                <a:lnTo>
                  <a:pt x="21856" y="185801"/>
                </a:lnTo>
                <a:lnTo>
                  <a:pt x="7175" y="231660"/>
                </a:lnTo>
                <a:lnTo>
                  <a:pt x="0" y="280416"/>
                </a:lnTo>
                <a:lnTo>
                  <a:pt x="45974" y="280416"/>
                </a:lnTo>
                <a:lnTo>
                  <a:pt x="53644" y="235064"/>
                </a:lnTo>
                <a:lnTo>
                  <a:pt x="68872" y="192773"/>
                </a:lnTo>
                <a:lnTo>
                  <a:pt x="90893" y="154305"/>
                </a:lnTo>
                <a:lnTo>
                  <a:pt x="118999" y="120434"/>
                </a:lnTo>
                <a:lnTo>
                  <a:pt x="152425" y="91935"/>
                </a:lnTo>
                <a:lnTo>
                  <a:pt x="190449" y="69570"/>
                </a:lnTo>
                <a:lnTo>
                  <a:pt x="232346" y="54127"/>
                </a:lnTo>
                <a:lnTo>
                  <a:pt x="277368" y="46355"/>
                </a:lnTo>
                <a:lnTo>
                  <a:pt x="277368" y="0"/>
                </a:lnTo>
                <a:close/>
              </a:path>
              <a:path w="597535" h="600710">
                <a:moveTo>
                  <a:pt x="597408" y="321564"/>
                </a:moveTo>
                <a:lnTo>
                  <a:pt x="551434" y="321564"/>
                </a:lnTo>
                <a:lnTo>
                  <a:pt x="543750" y="366636"/>
                </a:lnTo>
                <a:lnTo>
                  <a:pt x="528523" y="408597"/>
                </a:lnTo>
                <a:lnTo>
                  <a:pt x="506501" y="446709"/>
                </a:lnTo>
                <a:lnTo>
                  <a:pt x="478396" y="480250"/>
                </a:lnTo>
                <a:lnTo>
                  <a:pt x="444969" y="508520"/>
                </a:lnTo>
                <a:lnTo>
                  <a:pt x="406946" y="530771"/>
                </a:lnTo>
                <a:lnTo>
                  <a:pt x="365048" y="546290"/>
                </a:lnTo>
                <a:lnTo>
                  <a:pt x="320040" y="554355"/>
                </a:lnTo>
                <a:lnTo>
                  <a:pt x="320040" y="600456"/>
                </a:lnTo>
                <a:lnTo>
                  <a:pt x="368160" y="592924"/>
                </a:lnTo>
                <a:lnTo>
                  <a:pt x="413537" y="578040"/>
                </a:lnTo>
                <a:lnTo>
                  <a:pt x="455498" y="556437"/>
                </a:lnTo>
                <a:lnTo>
                  <a:pt x="493356" y="528751"/>
                </a:lnTo>
                <a:lnTo>
                  <a:pt x="526427" y="495630"/>
                </a:lnTo>
                <a:lnTo>
                  <a:pt x="554050" y="457720"/>
                </a:lnTo>
                <a:lnTo>
                  <a:pt x="575538" y="415632"/>
                </a:lnTo>
                <a:lnTo>
                  <a:pt x="590219" y="370039"/>
                </a:lnTo>
                <a:lnTo>
                  <a:pt x="597408" y="321564"/>
                </a:lnTo>
                <a:close/>
              </a:path>
              <a:path w="597535" h="600710">
                <a:moveTo>
                  <a:pt x="597408" y="280416"/>
                </a:moveTo>
                <a:lnTo>
                  <a:pt x="590219" y="231660"/>
                </a:lnTo>
                <a:lnTo>
                  <a:pt x="575538" y="185801"/>
                </a:lnTo>
                <a:lnTo>
                  <a:pt x="554050" y="143484"/>
                </a:lnTo>
                <a:lnTo>
                  <a:pt x="526427" y="105359"/>
                </a:lnTo>
                <a:lnTo>
                  <a:pt x="493356" y="72059"/>
                </a:lnTo>
                <a:lnTo>
                  <a:pt x="455498" y="44234"/>
                </a:lnTo>
                <a:lnTo>
                  <a:pt x="413537" y="22517"/>
                </a:lnTo>
                <a:lnTo>
                  <a:pt x="368160" y="7556"/>
                </a:lnTo>
                <a:lnTo>
                  <a:pt x="320040" y="0"/>
                </a:lnTo>
                <a:lnTo>
                  <a:pt x="320040" y="46355"/>
                </a:lnTo>
                <a:lnTo>
                  <a:pt x="365048" y="54127"/>
                </a:lnTo>
                <a:lnTo>
                  <a:pt x="406946" y="69570"/>
                </a:lnTo>
                <a:lnTo>
                  <a:pt x="444969" y="91935"/>
                </a:lnTo>
                <a:lnTo>
                  <a:pt x="478409" y="120434"/>
                </a:lnTo>
                <a:lnTo>
                  <a:pt x="506501" y="154305"/>
                </a:lnTo>
                <a:lnTo>
                  <a:pt x="528523" y="192773"/>
                </a:lnTo>
                <a:lnTo>
                  <a:pt x="543750" y="235064"/>
                </a:lnTo>
                <a:lnTo>
                  <a:pt x="551434" y="280416"/>
                </a:lnTo>
                <a:lnTo>
                  <a:pt x="597408" y="280416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64280" y="3273551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5" h="600710">
                <a:moveTo>
                  <a:pt x="277368" y="554355"/>
                </a:moveTo>
                <a:lnTo>
                  <a:pt x="232346" y="546290"/>
                </a:lnTo>
                <a:lnTo>
                  <a:pt x="190449" y="530771"/>
                </a:lnTo>
                <a:lnTo>
                  <a:pt x="152425" y="508520"/>
                </a:lnTo>
                <a:lnTo>
                  <a:pt x="118986" y="480263"/>
                </a:lnTo>
                <a:lnTo>
                  <a:pt x="90893" y="446709"/>
                </a:lnTo>
                <a:lnTo>
                  <a:pt x="68872" y="408597"/>
                </a:lnTo>
                <a:lnTo>
                  <a:pt x="53644" y="366636"/>
                </a:lnTo>
                <a:lnTo>
                  <a:pt x="45974" y="321564"/>
                </a:lnTo>
                <a:lnTo>
                  <a:pt x="0" y="321564"/>
                </a:lnTo>
                <a:lnTo>
                  <a:pt x="7175" y="370039"/>
                </a:lnTo>
                <a:lnTo>
                  <a:pt x="21856" y="415632"/>
                </a:lnTo>
                <a:lnTo>
                  <a:pt x="43345" y="457708"/>
                </a:lnTo>
                <a:lnTo>
                  <a:pt x="70967" y="495630"/>
                </a:lnTo>
                <a:lnTo>
                  <a:pt x="104038" y="528751"/>
                </a:lnTo>
                <a:lnTo>
                  <a:pt x="141897" y="556437"/>
                </a:lnTo>
                <a:lnTo>
                  <a:pt x="183857" y="578040"/>
                </a:lnTo>
                <a:lnTo>
                  <a:pt x="229235" y="592924"/>
                </a:lnTo>
                <a:lnTo>
                  <a:pt x="277368" y="600456"/>
                </a:lnTo>
                <a:lnTo>
                  <a:pt x="277368" y="554355"/>
                </a:lnTo>
                <a:close/>
              </a:path>
              <a:path w="597535" h="600710">
                <a:moveTo>
                  <a:pt x="277368" y="0"/>
                </a:moveTo>
                <a:lnTo>
                  <a:pt x="229235" y="7543"/>
                </a:lnTo>
                <a:lnTo>
                  <a:pt x="183857" y="22428"/>
                </a:lnTo>
                <a:lnTo>
                  <a:pt x="141897" y="44030"/>
                </a:lnTo>
                <a:lnTo>
                  <a:pt x="104038" y="71716"/>
                </a:lnTo>
                <a:lnTo>
                  <a:pt x="70967" y="104838"/>
                </a:lnTo>
                <a:lnTo>
                  <a:pt x="43345" y="142748"/>
                </a:lnTo>
                <a:lnTo>
                  <a:pt x="21856" y="184835"/>
                </a:lnTo>
                <a:lnTo>
                  <a:pt x="7175" y="230428"/>
                </a:lnTo>
                <a:lnTo>
                  <a:pt x="0" y="278892"/>
                </a:lnTo>
                <a:lnTo>
                  <a:pt x="45974" y="278892"/>
                </a:lnTo>
                <a:lnTo>
                  <a:pt x="53644" y="233781"/>
                </a:lnTo>
                <a:lnTo>
                  <a:pt x="68872" y="191693"/>
                </a:lnTo>
                <a:lnTo>
                  <a:pt x="90893" y="153428"/>
                </a:lnTo>
                <a:lnTo>
                  <a:pt x="118999" y="119735"/>
                </a:lnTo>
                <a:lnTo>
                  <a:pt x="152425" y="91389"/>
                </a:lnTo>
                <a:lnTo>
                  <a:pt x="190449" y="69151"/>
                </a:lnTo>
                <a:lnTo>
                  <a:pt x="232346" y="53809"/>
                </a:lnTo>
                <a:lnTo>
                  <a:pt x="277368" y="46101"/>
                </a:lnTo>
                <a:lnTo>
                  <a:pt x="277368" y="0"/>
                </a:lnTo>
                <a:close/>
              </a:path>
              <a:path w="597535" h="600710">
                <a:moveTo>
                  <a:pt x="499872" y="300228"/>
                </a:moveTo>
                <a:lnTo>
                  <a:pt x="494550" y="254101"/>
                </a:lnTo>
                <a:lnTo>
                  <a:pt x="479425" y="211759"/>
                </a:lnTo>
                <a:lnTo>
                  <a:pt x="455676" y="174409"/>
                </a:lnTo>
                <a:lnTo>
                  <a:pt x="424522" y="143256"/>
                </a:lnTo>
                <a:lnTo>
                  <a:pt x="387172" y="119507"/>
                </a:lnTo>
                <a:lnTo>
                  <a:pt x="344830" y="104381"/>
                </a:lnTo>
                <a:lnTo>
                  <a:pt x="298704" y="99060"/>
                </a:lnTo>
                <a:lnTo>
                  <a:pt x="252564" y="104381"/>
                </a:lnTo>
                <a:lnTo>
                  <a:pt x="210223" y="119507"/>
                </a:lnTo>
                <a:lnTo>
                  <a:pt x="172872" y="143256"/>
                </a:lnTo>
                <a:lnTo>
                  <a:pt x="141719" y="174409"/>
                </a:lnTo>
                <a:lnTo>
                  <a:pt x="117970" y="211759"/>
                </a:lnTo>
                <a:lnTo>
                  <a:pt x="102844" y="254101"/>
                </a:lnTo>
                <a:lnTo>
                  <a:pt x="97536" y="300228"/>
                </a:lnTo>
                <a:lnTo>
                  <a:pt x="102844" y="346367"/>
                </a:lnTo>
                <a:lnTo>
                  <a:pt x="117970" y="388708"/>
                </a:lnTo>
                <a:lnTo>
                  <a:pt x="141719" y="426059"/>
                </a:lnTo>
                <a:lnTo>
                  <a:pt x="172872" y="457212"/>
                </a:lnTo>
                <a:lnTo>
                  <a:pt x="210223" y="480961"/>
                </a:lnTo>
                <a:lnTo>
                  <a:pt x="252564" y="496087"/>
                </a:lnTo>
                <a:lnTo>
                  <a:pt x="298704" y="501396"/>
                </a:lnTo>
                <a:lnTo>
                  <a:pt x="344830" y="496087"/>
                </a:lnTo>
                <a:lnTo>
                  <a:pt x="387172" y="480961"/>
                </a:lnTo>
                <a:lnTo>
                  <a:pt x="424522" y="457212"/>
                </a:lnTo>
                <a:lnTo>
                  <a:pt x="455676" y="426059"/>
                </a:lnTo>
                <a:lnTo>
                  <a:pt x="479425" y="388708"/>
                </a:lnTo>
                <a:lnTo>
                  <a:pt x="494550" y="346367"/>
                </a:lnTo>
                <a:lnTo>
                  <a:pt x="499872" y="300228"/>
                </a:lnTo>
                <a:close/>
              </a:path>
              <a:path w="597535" h="600710">
                <a:moveTo>
                  <a:pt x="597408" y="321564"/>
                </a:moveTo>
                <a:lnTo>
                  <a:pt x="551434" y="321564"/>
                </a:lnTo>
                <a:lnTo>
                  <a:pt x="543750" y="366636"/>
                </a:lnTo>
                <a:lnTo>
                  <a:pt x="528523" y="408597"/>
                </a:lnTo>
                <a:lnTo>
                  <a:pt x="506501" y="446709"/>
                </a:lnTo>
                <a:lnTo>
                  <a:pt x="478396" y="480263"/>
                </a:lnTo>
                <a:lnTo>
                  <a:pt x="444969" y="508520"/>
                </a:lnTo>
                <a:lnTo>
                  <a:pt x="406946" y="530771"/>
                </a:lnTo>
                <a:lnTo>
                  <a:pt x="365048" y="546290"/>
                </a:lnTo>
                <a:lnTo>
                  <a:pt x="320040" y="554355"/>
                </a:lnTo>
                <a:lnTo>
                  <a:pt x="320040" y="600456"/>
                </a:lnTo>
                <a:lnTo>
                  <a:pt x="368160" y="592924"/>
                </a:lnTo>
                <a:lnTo>
                  <a:pt x="413537" y="578040"/>
                </a:lnTo>
                <a:lnTo>
                  <a:pt x="455498" y="556437"/>
                </a:lnTo>
                <a:lnTo>
                  <a:pt x="493356" y="528751"/>
                </a:lnTo>
                <a:lnTo>
                  <a:pt x="526427" y="495630"/>
                </a:lnTo>
                <a:lnTo>
                  <a:pt x="554050" y="457720"/>
                </a:lnTo>
                <a:lnTo>
                  <a:pt x="575538" y="415632"/>
                </a:lnTo>
                <a:lnTo>
                  <a:pt x="590219" y="370039"/>
                </a:lnTo>
                <a:lnTo>
                  <a:pt x="597408" y="321564"/>
                </a:lnTo>
                <a:close/>
              </a:path>
              <a:path w="597535" h="600710">
                <a:moveTo>
                  <a:pt x="597408" y="278892"/>
                </a:moveTo>
                <a:lnTo>
                  <a:pt x="590219" y="230428"/>
                </a:lnTo>
                <a:lnTo>
                  <a:pt x="575538" y="184835"/>
                </a:lnTo>
                <a:lnTo>
                  <a:pt x="554050" y="142760"/>
                </a:lnTo>
                <a:lnTo>
                  <a:pt x="526427" y="104838"/>
                </a:lnTo>
                <a:lnTo>
                  <a:pt x="493356" y="71716"/>
                </a:lnTo>
                <a:lnTo>
                  <a:pt x="455498" y="44030"/>
                </a:lnTo>
                <a:lnTo>
                  <a:pt x="413537" y="22428"/>
                </a:lnTo>
                <a:lnTo>
                  <a:pt x="368160" y="7543"/>
                </a:lnTo>
                <a:lnTo>
                  <a:pt x="320040" y="0"/>
                </a:lnTo>
                <a:lnTo>
                  <a:pt x="320040" y="46101"/>
                </a:lnTo>
                <a:lnTo>
                  <a:pt x="365048" y="53809"/>
                </a:lnTo>
                <a:lnTo>
                  <a:pt x="406946" y="69151"/>
                </a:lnTo>
                <a:lnTo>
                  <a:pt x="444969" y="91389"/>
                </a:lnTo>
                <a:lnTo>
                  <a:pt x="478409" y="119735"/>
                </a:lnTo>
                <a:lnTo>
                  <a:pt x="506501" y="153428"/>
                </a:lnTo>
                <a:lnTo>
                  <a:pt x="528523" y="191693"/>
                </a:lnTo>
                <a:lnTo>
                  <a:pt x="543750" y="233781"/>
                </a:lnTo>
                <a:lnTo>
                  <a:pt x="551434" y="278892"/>
                </a:lnTo>
                <a:lnTo>
                  <a:pt x="597408" y="278892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58767" y="4241291"/>
            <a:ext cx="402590" cy="403860"/>
          </a:xfrm>
          <a:custGeom>
            <a:avLst/>
            <a:gdLst/>
            <a:ahLst/>
            <a:cxnLst/>
            <a:rect l="l" t="t" r="r" b="b"/>
            <a:pathLst>
              <a:path w="402589" h="403860">
                <a:moveTo>
                  <a:pt x="201168" y="0"/>
                </a:moveTo>
                <a:lnTo>
                  <a:pt x="155034" y="5334"/>
                </a:lnTo>
                <a:lnTo>
                  <a:pt x="112689" y="20527"/>
                </a:lnTo>
                <a:lnTo>
                  <a:pt x="75338" y="44367"/>
                </a:lnTo>
                <a:lnTo>
                  <a:pt x="44187" y="75640"/>
                </a:lnTo>
                <a:lnTo>
                  <a:pt x="20442" y="113133"/>
                </a:lnTo>
                <a:lnTo>
                  <a:pt x="5311" y="155634"/>
                </a:lnTo>
                <a:lnTo>
                  <a:pt x="0" y="201930"/>
                </a:lnTo>
                <a:lnTo>
                  <a:pt x="5311" y="248225"/>
                </a:lnTo>
                <a:lnTo>
                  <a:pt x="20442" y="290726"/>
                </a:lnTo>
                <a:lnTo>
                  <a:pt x="44187" y="328219"/>
                </a:lnTo>
                <a:lnTo>
                  <a:pt x="75338" y="359492"/>
                </a:lnTo>
                <a:lnTo>
                  <a:pt x="112689" y="383332"/>
                </a:lnTo>
                <a:lnTo>
                  <a:pt x="155034" y="398525"/>
                </a:lnTo>
                <a:lnTo>
                  <a:pt x="201168" y="403860"/>
                </a:lnTo>
                <a:lnTo>
                  <a:pt x="247301" y="398526"/>
                </a:lnTo>
                <a:lnTo>
                  <a:pt x="289646" y="383332"/>
                </a:lnTo>
                <a:lnTo>
                  <a:pt x="326997" y="359492"/>
                </a:lnTo>
                <a:lnTo>
                  <a:pt x="358148" y="328219"/>
                </a:lnTo>
                <a:lnTo>
                  <a:pt x="381893" y="290726"/>
                </a:lnTo>
                <a:lnTo>
                  <a:pt x="397024" y="248225"/>
                </a:lnTo>
                <a:lnTo>
                  <a:pt x="402336" y="201930"/>
                </a:lnTo>
                <a:lnTo>
                  <a:pt x="397024" y="155634"/>
                </a:lnTo>
                <a:lnTo>
                  <a:pt x="381893" y="113133"/>
                </a:lnTo>
                <a:lnTo>
                  <a:pt x="358148" y="75640"/>
                </a:lnTo>
                <a:lnTo>
                  <a:pt x="326997" y="44367"/>
                </a:lnTo>
                <a:lnTo>
                  <a:pt x="289646" y="20527"/>
                </a:lnTo>
                <a:lnTo>
                  <a:pt x="247301" y="5334"/>
                </a:lnTo>
                <a:lnTo>
                  <a:pt x="201168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67734" y="3382136"/>
            <a:ext cx="8248015" cy="1228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63575" indent="-64897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AutoNum type="arabicPlain" startAt="2"/>
              <a:tabLst>
                <a:tab pos="663575" algn="l"/>
                <a:tab pos="664210" algn="l"/>
              </a:tabLst>
            </a:pP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Switch</a:t>
            </a:r>
            <a:r>
              <a:rPr dirty="0" sz="2200" spc="-9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infrastructure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then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routing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appliances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systems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Lucida Sans Unicode"/>
              <a:buAutoNum type="arabicPlain" startAt="2"/>
            </a:pPr>
            <a:endParaRPr sz="2700">
              <a:latin typeface="Lucida Sans Unicode"/>
              <a:cs typeface="Lucida Sans Unicode"/>
            </a:endParaRPr>
          </a:p>
          <a:p>
            <a:pPr marL="663575" indent="-651510">
              <a:lnSpc>
                <a:spcPct val="100000"/>
              </a:lnSpc>
              <a:buClr>
                <a:srgbClr val="FFFFFF"/>
              </a:buClr>
              <a:buAutoNum type="arabicPlain" startAt="2"/>
              <a:tabLst>
                <a:tab pos="663575" algn="l"/>
                <a:tab pos="664210" algn="l"/>
              </a:tabLst>
            </a:pP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Network</a:t>
            </a:r>
            <a:r>
              <a:rPr dirty="0" sz="2200" spc="-14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appliances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1232" y="4142231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5" h="600710">
                <a:moveTo>
                  <a:pt x="277368" y="554355"/>
                </a:moveTo>
                <a:lnTo>
                  <a:pt x="232346" y="546290"/>
                </a:lnTo>
                <a:lnTo>
                  <a:pt x="190449" y="530771"/>
                </a:lnTo>
                <a:lnTo>
                  <a:pt x="152425" y="508520"/>
                </a:lnTo>
                <a:lnTo>
                  <a:pt x="118986" y="480250"/>
                </a:lnTo>
                <a:lnTo>
                  <a:pt x="90893" y="446709"/>
                </a:lnTo>
                <a:lnTo>
                  <a:pt x="68872" y="408597"/>
                </a:lnTo>
                <a:lnTo>
                  <a:pt x="53644" y="366636"/>
                </a:lnTo>
                <a:lnTo>
                  <a:pt x="45974" y="321564"/>
                </a:lnTo>
                <a:lnTo>
                  <a:pt x="0" y="321564"/>
                </a:lnTo>
                <a:lnTo>
                  <a:pt x="7175" y="370039"/>
                </a:lnTo>
                <a:lnTo>
                  <a:pt x="21856" y="415632"/>
                </a:lnTo>
                <a:lnTo>
                  <a:pt x="43345" y="457708"/>
                </a:lnTo>
                <a:lnTo>
                  <a:pt x="70967" y="495630"/>
                </a:lnTo>
                <a:lnTo>
                  <a:pt x="104038" y="528751"/>
                </a:lnTo>
                <a:lnTo>
                  <a:pt x="141897" y="556437"/>
                </a:lnTo>
                <a:lnTo>
                  <a:pt x="183857" y="578040"/>
                </a:lnTo>
                <a:lnTo>
                  <a:pt x="229235" y="592924"/>
                </a:lnTo>
                <a:lnTo>
                  <a:pt x="277368" y="600456"/>
                </a:lnTo>
                <a:lnTo>
                  <a:pt x="277368" y="554355"/>
                </a:lnTo>
                <a:close/>
              </a:path>
              <a:path w="597535" h="600710">
                <a:moveTo>
                  <a:pt x="277368" y="0"/>
                </a:moveTo>
                <a:lnTo>
                  <a:pt x="229235" y="7556"/>
                </a:lnTo>
                <a:lnTo>
                  <a:pt x="183857" y="22517"/>
                </a:lnTo>
                <a:lnTo>
                  <a:pt x="141897" y="44234"/>
                </a:lnTo>
                <a:lnTo>
                  <a:pt x="104038" y="72059"/>
                </a:lnTo>
                <a:lnTo>
                  <a:pt x="70967" y="105359"/>
                </a:lnTo>
                <a:lnTo>
                  <a:pt x="43345" y="143484"/>
                </a:lnTo>
                <a:lnTo>
                  <a:pt x="21856" y="185801"/>
                </a:lnTo>
                <a:lnTo>
                  <a:pt x="7175" y="231660"/>
                </a:lnTo>
                <a:lnTo>
                  <a:pt x="0" y="280416"/>
                </a:lnTo>
                <a:lnTo>
                  <a:pt x="45974" y="280416"/>
                </a:lnTo>
                <a:lnTo>
                  <a:pt x="53644" y="235064"/>
                </a:lnTo>
                <a:lnTo>
                  <a:pt x="68872" y="192773"/>
                </a:lnTo>
                <a:lnTo>
                  <a:pt x="90893" y="154305"/>
                </a:lnTo>
                <a:lnTo>
                  <a:pt x="118999" y="120434"/>
                </a:lnTo>
                <a:lnTo>
                  <a:pt x="152425" y="91935"/>
                </a:lnTo>
                <a:lnTo>
                  <a:pt x="190449" y="69570"/>
                </a:lnTo>
                <a:lnTo>
                  <a:pt x="232346" y="54127"/>
                </a:lnTo>
                <a:lnTo>
                  <a:pt x="277368" y="46355"/>
                </a:lnTo>
                <a:lnTo>
                  <a:pt x="277368" y="0"/>
                </a:lnTo>
                <a:close/>
              </a:path>
              <a:path w="597535" h="600710">
                <a:moveTo>
                  <a:pt x="597408" y="321564"/>
                </a:moveTo>
                <a:lnTo>
                  <a:pt x="551434" y="321564"/>
                </a:lnTo>
                <a:lnTo>
                  <a:pt x="543750" y="366636"/>
                </a:lnTo>
                <a:lnTo>
                  <a:pt x="528523" y="408597"/>
                </a:lnTo>
                <a:lnTo>
                  <a:pt x="506501" y="446709"/>
                </a:lnTo>
                <a:lnTo>
                  <a:pt x="478396" y="480250"/>
                </a:lnTo>
                <a:lnTo>
                  <a:pt x="444969" y="508520"/>
                </a:lnTo>
                <a:lnTo>
                  <a:pt x="406946" y="530771"/>
                </a:lnTo>
                <a:lnTo>
                  <a:pt x="365048" y="546290"/>
                </a:lnTo>
                <a:lnTo>
                  <a:pt x="320040" y="554355"/>
                </a:lnTo>
                <a:lnTo>
                  <a:pt x="320040" y="600456"/>
                </a:lnTo>
                <a:lnTo>
                  <a:pt x="368160" y="592924"/>
                </a:lnTo>
                <a:lnTo>
                  <a:pt x="413537" y="578040"/>
                </a:lnTo>
                <a:lnTo>
                  <a:pt x="455498" y="556437"/>
                </a:lnTo>
                <a:lnTo>
                  <a:pt x="493356" y="528751"/>
                </a:lnTo>
                <a:lnTo>
                  <a:pt x="526427" y="495630"/>
                </a:lnTo>
                <a:lnTo>
                  <a:pt x="554050" y="457720"/>
                </a:lnTo>
                <a:lnTo>
                  <a:pt x="575538" y="415632"/>
                </a:lnTo>
                <a:lnTo>
                  <a:pt x="590219" y="370039"/>
                </a:lnTo>
                <a:lnTo>
                  <a:pt x="597408" y="321564"/>
                </a:lnTo>
                <a:close/>
              </a:path>
              <a:path w="597535" h="600710">
                <a:moveTo>
                  <a:pt x="597408" y="280416"/>
                </a:moveTo>
                <a:lnTo>
                  <a:pt x="590219" y="231660"/>
                </a:lnTo>
                <a:lnTo>
                  <a:pt x="575538" y="185801"/>
                </a:lnTo>
                <a:lnTo>
                  <a:pt x="554050" y="143484"/>
                </a:lnTo>
                <a:lnTo>
                  <a:pt x="526427" y="105359"/>
                </a:lnTo>
                <a:lnTo>
                  <a:pt x="493356" y="72059"/>
                </a:lnTo>
                <a:lnTo>
                  <a:pt x="455498" y="44234"/>
                </a:lnTo>
                <a:lnTo>
                  <a:pt x="413537" y="22517"/>
                </a:lnTo>
                <a:lnTo>
                  <a:pt x="368160" y="7556"/>
                </a:lnTo>
                <a:lnTo>
                  <a:pt x="320040" y="0"/>
                </a:lnTo>
                <a:lnTo>
                  <a:pt x="320040" y="46355"/>
                </a:lnTo>
                <a:lnTo>
                  <a:pt x="365048" y="54127"/>
                </a:lnTo>
                <a:lnTo>
                  <a:pt x="406946" y="69570"/>
                </a:lnTo>
                <a:lnTo>
                  <a:pt x="444969" y="91935"/>
                </a:lnTo>
                <a:lnTo>
                  <a:pt x="478409" y="120434"/>
                </a:lnTo>
                <a:lnTo>
                  <a:pt x="506501" y="154305"/>
                </a:lnTo>
                <a:lnTo>
                  <a:pt x="528523" y="192773"/>
                </a:lnTo>
                <a:lnTo>
                  <a:pt x="543750" y="235064"/>
                </a:lnTo>
                <a:lnTo>
                  <a:pt x="551434" y="280416"/>
                </a:lnTo>
                <a:lnTo>
                  <a:pt x="597408" y="280416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23232" y="5010911"/>
            <a:ext cx="8060690" cy="596265"/>
          </a:xfrm>
          <a:custGeom>
            <a:avLst/>
            <a:gdLst/>
            <a:ahLst/>
            <a:cxnLst/>
            <a:rect l="l" t="t" r="r" b="b"/>
            <a:pathLst>
              <a:path w="8060690" h="596264">
                <a:moveTo>
                  <a:pt x="7961121" y="0"/>
                </a:moveTo>
                <a:lnTo>
                  <a:pt x="99313" y="0"/>
                </a:lnTo>
                <a:lnTo>
                  <a:pt x="60650" y="7802"/>
                </a:lnTo>
                <a:lnTo>
                  <a:pt x="29083" y="29083"/>
                </a:lnTo>
                <a:lnTo>
                  <a:pt x="7802" y="60650"/>
                </a:lnTo>
                <a:lnTo>
                  <a:pt x="0" y="99313"/>
                </a:lnTo>
                <a:lnTo>
                  <a:pt x="0" y="496570"/>
                </a:lnTo>
                <a:lnTo>
                  <a:pt x="7802" y="535233"/>
                </a:lnTo>
                <a:lnTo>
                  <a:pt x="29083" y="566801"/>
                </a:lnTo>
                <a:lnTo>
                  <a:pt x="60650" y="588081"/>
                </a:lnTo>
                <a:lnTo>
                  <a:pt x="99313" y="595884"/>
                </a:lnTo>
                <a:lnTo>
                  <a:pt x="7961121" y="595884"/>
                </a:lnTo>
                <a:lnTo>
                  <a:pt x="7999785" y="588081"/>
                </a:lnTo>
                <a:lnTo>
                  <a:pt x="8031353" y="566801"/>
                </a:lnTo>
                <a:lnTo>
                  <a:pt x="8052633" y="535233"/>
                </a:lnTo>
                <a:lnTo>
                  <a:pt x="8060436" y="496570"/>
                </a:lnTo>
                <a:lnTo>
                  <a:pt x="8060436" y="99313"/>
                </a:lnTo>
                <a:lnTo>
                  <a:pt x="8052633" y="60650"/>
                </a:lnTo>
                <a:lnTo>
                  <a:pt x="8031353" y="29083"/>
                </a:lnTo>
                <a:lnTo>
                  <a:pt x="7999785" y="7802"/>
                </a:lnTo>
                <a:lnTo>
                  <a:pt x="7961121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30673" y="5115305"/>
            <a:ext cx="29514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solidFill>
                  <a:srgbClr val="404040"/>
                </a:solidFill>
                <a:latin typeface="Lucida Sans Unicode"/>
                <a:cs typeface="Lucida Sans Unicode"/>
              </a:rPr>
              <a:t>Critical</a:t>
            </a:r>
            <a:r>
              <a:rPr dirty="0" sz="2200" spc="-9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netwo</a:t>
            </a:r>
            <a:r>
              <a:rPr dirty="0" sz="2200" spc="-5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35">
                <a:solidFill>
                  <a:srgbClr val="404040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ser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1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60291" y="5149596"/>
            <a:ext cx="401320" cy="402590"/>
          </a:xfrm>
          <a:custGeom>
            <a:avLst/>
            <a:gdLst/>
            <a:ahLst/>
            <a:cxnLst/>
            <a:rect l="l" t="t" r="r" b="b"/>
            <a:pathLst>
              <a:path w="401320" h="402589">
                <a:moveTo>
                  <a:pt x="200406" y="0"/>
                </a:moveTo>
                <a:lnTo>
                  <a:pt x="154434" y="5311"/>
                </a:lnTo>
                <a:lnTo>
                  <a:pt x="112245" y="20442"/>
                </a:lnTo>
                <a:lnTo>
                  <a:pt x="75035" y="44187"/>
                </a:lnTo>
                <a:lnTo>
                  <a:pt x="44007" y="75338"/>
                </a:lnTo>
                <a:lnTo>
                  <a:pt x="20358" y="112689"/>
                </a:lnTo>
                <a:lnTo>
                  <a:pt x="5289" y="155034"/>
                </a:lnTo>
                <a:lnTo>
                  <a:pt x="0" y="201167"/>
                </a:lnTo>
                <a:lnTo>
                  <a:pt x="5289" y="247301"/>
                </a:lnTo>
                <a:lnTo>
                  <a:pt x="20358" y="289646"/>
                </a:lnTo>
                <a:lnTo>
                  <a:pt x="44007" y="326997"/>
                </a:lnTo>
                <a:lnTo>
                  <a:pt x="75035" y="358148"/>
                </a:lnTo>
                <a:lnTo>
                  <a:pt x="112245" y="381893"/>
                </a:lnTo>
                <a:lnTo>
                  <a:pt x="154434" y="397024"/>
                </a:lnTo>
                <a:lnTo>
                  <a:pt x="200406" y="402336"/>
                </a:lnTo>
                <a:lnTo>
                  <a:pt x="246377" y="397024"/>
                </a:lnTo>
                <a:lnTo>
                  <a:pt x="288566" y="381893"/>
                </a:lnTo>
                <a:lnTo>
                  <a:pt x="325776" y="358148"/>
                </a:lnTo>
                <a:lnTo>
                  <a:pt x="356804" y="326997"/>
                </a:lnTo>
                <a:lnTo>
                  <a:pt x="380453" y="289646"/>
                </a:lnTo>
                <a:lnTo>
                  <a:pt x="395522" y="247301"/>
                </a:lnTo>
                <a:lnTo>
                  <a:pt x="400812" y="201167"/>
                </a:lnTo>
                <a:lnTo>
                  <a:pt x="395522" y="155034"/>
                </a:lnTo>
                <a:lnTo>
                  <a:pt x="380453" y="112689"/>
                </a:lnTo>
                <a:lnTo>
                  <a:pt x="356804" y="75338"/>
                </a:lnTo>
                <a:lnTo>
                  <a:pt x="325776" y="44187"/>
                </a:lnTo>
                <a:lnTo>
                  <a:pt x="288566" y="20442"/>
                </a:lnTo>
                <a:lnTo>
                  <a:pt x="246377" y="5311"/>
                </a:lnTo>
                <a:lnTo>
                  <a:pt x="200406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67988" y="5157342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61232" y="5049011"/>
            <a:ext cx="597535" cy="601980"/>
          </a:xfrm>
          <a:custGeom>
            <a:avLst/>
            <a:gdLst/>
            <a:ahLst/>
            <a:cxnLst/>
            <a:rect l="l" t="t" r="r" b="b"/>
            <a:pathLst>
              <a:path w="597535" h="601979">
                <a:moveTo>
                  <a:pt x="277368" y="555625"/>
                </a:moveTo>
                <a:lnTo>
                  <a:pt x="232346" y="547535"/>
                </a:lnTo>
                <a:lnTo>
                  <a:pt x="190449" y="531939"/>
                </a:lnTo>
                <a:lnTo>
                  <a:pt x="152425" y="509562"/>
                </a:lnTo>
                <a:lnTo>
                  <a:pt x="118986" y="481126"/>
                </a:lnTo>
                <a:lnTo>
                  <a:pt x="90893" y="447382"/>
                </a:lnTo>
                <a:lnTo>
                  <a:pt x="68872" y="409054"/>
                </a:lnTo>
                <a:lnTo>
                  <a:pt x="53644" y="366877"/>
                </a:lnTo>
                <a:lnTo>
                  <a:pt x="45974" y="321564"/>
                </a:lnTo>
                <a:lnTo>
                  <a:pt x="0" y="321564"/>
                </a:lnTo>
                <a:lnTo>
                  <a:pt x="7175" y="370332"/>
                </a:lnTo>
                <a:lnTo>
                  <a:pt x="21856" y="416191"/>
                </a:lnTo>
                <a:lnTo>
                  <a:pt x="43345" y="458508"/>
                </a:lnTo>
                <a:lnTo>
                  <a:pt x="70967" y="496633"/>
                </a:lnTo>
                <a:lnTo>
                  <a:pt x="104038" y="529932"/>
                </a:lnTo>
                <a:lnTo>
                  <a:pt x="141897" y="557758"/>
                </a:lnTo>
                <a:lnTo>
                  <a:pt x="183857" y="579475"/>
                </a:lnTo>
                <a:lnTo>
                  <a:pt x="229235" y="594436"/>
                </a:lnTo>
                <a:lnTo>
                  <a:pt x="277368" y="601980"/>
                </a:lnTo>
                <a:lnTo>
                  <a:pt x="277368" y="555625"/>
                </a:lnTo>
                <a:close/>
              </a:path>
              <a:path w="597535" h="601979">
                <a:moveTo>
                  <a:pt x="277368" y="0"/>
                </a:moveTo>
                <a:lnTo>
                  <a:pt x="229235" y="7556"/>
                </a:lnTo>
                <a:lnTo>
                  <a:pt x="183857" y="22517"/>
                </a:lnTo>
                <a:lnTo>
                  <a:pt x="141897" y="44234"/>
                </a:lnTo>
                <a:lnTo>
                  <a:pt x="104038" y="72059"/>
                </a:lnTo>
                <a:lnTo>
                  <a:pt x="70967" y="105359"/>
                </a:lnTo>
                <a:lnTo>
                  <a:pt x="43345" y="143484"/>
                </a:lnTo>
                <a:lnTo>
                  <a:pt x="21856" y="185801"/>
                </a:lnTo>
                <a:lnTo>
                  <a:pt x="7175" y="231660"/>
                </a:lnTo>
                <a:lnTo>
                  <a:pt x="0" y="280416"/>
                </a:lnTo>
                <a:lnTo>
                  <a:pt x="45974" y="280416"/>
                </a:lnTo>
                <a:lnTo>
                  <a:pt x="53644" y="235064"/>
                </a:lnTo>
                <a:lnTo>
                  <a:pt x="68872" y="192773"/>
                </a:lnTo>
                <a:lnTo>
                  <a:pt x="90893" y="154305"/>
                </a:lnTo>
                <a:lnTo>
                  <a:pt x="118999" y="120434"/>
                </a:lnTo>
                <a:lnTo>
                  <a:pt x="152425" y="91935"/>
                </a:lnTo>
                <a:lnTo>
                  <a:pt x="190449" y="69570"/>
                </a:lnTo>
                <a:lnTo>
                  <a:pt x="232346" y="54127"/>
                </a:lnTo>
                <a:lnTo>
                  <a:pt x="277368" y="46355"/>
                </a:lnTo>
                <a:lnTo>
                  <a:pt x="277368" y="0"/>
                </a:lnTo>
                <a:close/>
              </a:path>
              <a:path w="597535" h="601979">
                <a:moveTo>
                  <a:pt x="597408" y="321564"/>
                </a:moveTo>
                <a:lnTo>
                  <a:pt x="551434" y="321564"/>
                </a:lnTo>
                <a:lnTo>
                  <a:pt x="543750" y="366877"/>
                </a:lnTo>
                <a:lnTo>
                  <a:pt x="528523" y="409054"/>
                </a:lnTo>
                <a:lnTo>
                  <a:pt x="506501" y="447382"/>
                </a:lnTo>
                <a:lnTo>
                  <a:pt x="478396" y="481126"/>
                </a:lnTo>
                <a:lnTo>
                  <a:pt x="444969" y="509562"/>
                </a:lnTo>
                <a:lnTo>
                  <a:pt x="406946" y="531939"/>
                </a:lnTo>
                <a:lnTo>
                  <a:pt x="365048" y="547535"/>
                </a:lnTo>
                <a:lnTo>
                  <a:pt x="320040" y="555625"/>
                </a:lnTo>
                <a:lnTo>
                  <a:pt x="320040" y="601980"/>
                </a:lnTo>
                <a:lnTo>
                  <a:pt x="368160" y="594436"/>
                </a:lnTo>
                <a:lnTo>
                  <a:pt x="413537" y="579475"/>
                </a:lnTo>
                <a:lnTo>
                  <a:pt x="455498" y="557758"/>
                </a:lnTo>
                <a:lnTo>
                  <a:pt x="493356" y="529932"/>
                </a:lnTo>
                <a:lnTo>
                  <a:pt x="526427" y="496633"/>
                </a:lnTo>
                <a:lnTo>
                  <a:pt x="554050" y="458508"/>
                </a:lnTo>
                <a:lnTo>
                  <a:pt x="575538" y="416191"/>
                </a:lnTo>
                <a:lnTo>
                  <a:pt x="590219" y="370332"/>
                </a:lnTo>
                <a:lnTo>
                  <a:pt x="597408" y="321564"/>
                </a:lnTo>
                <a:close/>
              </a:path>
              <a:path w="597535" h="601979">
                <a:moveTo>
                  <a:pt x="597408" y="280416"/>
                </a:moveTo>
                <a:lnTo>
                  <a:pt x="590219" y="231660"/>
                </a:lnTo>
                <a:lnTo>
                  <a:pt x="575538" y="185801"/>
                </a:lnTo>
                <a:lnTo>
                  <a:pt x="554050" y="143484"/>
                </a:lnTo>
                <a:lnTo>
                  <a:pt x="526427" y="105359"/>
                </a:lnTo>
                <a:lnTo>
                  <a:pt x="493356" y="72059"/>
                </a:lnTo>
                <a:lnTo>
                  <a:pt x="455498" y="44234"/>
                </a:lnTo>
                <a:lnTo>
                  <a:pt x="413537" y="22517"/>
                </a:lnTo>
                <a:lnTo>
                  <a:pt x="368160" y="7556"/>
                </a:lnTo>
                <a:lnTo>
                  <a:pt x="320040" y="0"/>
                </a:lnTo>
                <a:lnTo>
                  <a:pt x="320040" y="46355"/>
                </a:lnTo>
                <a:lnTo>
                  <a:pt x="365048" y="54127"/>
                </a:lnTo>
                <a:lnTo>
                  <a:pt x="406946" y="69570"/>
                </a:lnTo>
                <a:lnTo>
                  <a:pt x="444969" y="91935"/>
                </a:lnTo>
                <a:lnTo>
                  <a:pt x="478409" y="120434"/>
                </a:lnTo>
                <a:lnTo>
                  <a:pt x="506501" y="154305"/>
                </a:lnTo>
                <a:lnTo>
                  <a:pt x="528523" y="192773"/>
                </a:lnTo>
                <a:lnTo>
                  <a:pt x="543750" y="235064"/>
                </a:lnTo>
                <a:lnTo>
                  <a:pt x="551434" y="280416"/>
                </a:lnTo>
                <a:lnTo>
                  <a:pt x="597408" y="280416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11040" y="5878067"/>
            <a:ext cx="8072755" cy="594360"/>
          </a:xfrm>
          <a:custGeom>
            <a:avLst/>
            <a:gdLst/>
            <a:ahLst/>
            <a:cxnLst/>
            <a:rect l="l" t="t" r="r" b="b"/>
            <a:pathLst>
              <a:path w="8072755" h="594360">
                <a:moveTo>
                  <a:pt x="7973567" y="0"/>
                </a:moveTo>
                <a:lnTo>
                  <a:pt x="99060" y="0"/>
                </a:lnTo>
                <a:lnTo>
                  <a:pt x="60489" y="7780"/>
                </a:lnTo>
                <a:lnTo>
                  <a:pt x="29003" y="29003"/>
                </a:lnTo>
                <a:lnTo>
                  <a:pt x="7780" y="60489"/>
                </a:lnTo>
                <a:lnTo>
                  <a:pt x="0" y="99060"/>
                </a:lnTo>
                <a:lnTo>
                  <a:pt x="0" y="495300"/>
                </a:lnTo>
                <a:lnTo>
                  <a:pt x="7780" y="533870"/>
                </a:lnTo>
                <a:lnTo>
                  <a:pt x="29003" y="565356"/>
                </a:lnTo>
                <a:lnTo>
                  <a:pt x="60489" y="586579"/>
                </a:lnTo>
                <a:lnTo>
                  <a:pt x="99060" y="594360"/>
                </a:lnTo>
                <a:lnTo>
                  <a:pt x="7973567" y="594360"/>
                </a:lnTo>
                <a:lnTo>
                  <a:pt x="8012138" y="586579"/>
                </a:lnTo>
                <a:lnTo>
                  <a:pt x="8043624" y="565356"/>
                </a:lnTo>
                <a:lnTo>
                  <a:pt x="8064847" y="533870"/>
                </a:lnTo>
                <a:lnTo>
                  <a:pt x="8072628" y="495300"/>
                </a:lnTo>
                <a:lnTo>
                  <a:pt x="8072628" y="99060"/>
                </a:lnTo>
                <a:lnTo>
                  <a:pt x="8064847" y="60489"/>
                </a:lnTo>
                <a:lnTo>
                  <a:pt x="8043624" y="29003"/>
                </a:lnTo>
                <a:lnTo>
                  <a:pt x="8012138" y="7780"/>
                </a:lnTo>
                <a:lnTo>
                  <a:pt x="7973567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618990" y="5981827"/>
            <a:ext cx="656335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Backend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middleware,</a:t>
            </a:r>
            <a:r>
              <a:rPr dirty="0" sz="22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verify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integrity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11040" y="6743700"/>
            <a:ext cx="8072755" cy="596265"/>
          </a:xfrm>
          <a:custGeom>
            <a:avLst/>
            <a:gdLst/>
            <a:ahLst/>
            <a:cxnLst/>
            <a:rect l="l" t="t" r="r" b="b"/>
            <a:pathLst>
              <a:path w="8072755" h="596265">
                <a:moveTo>
                  <a:pt x="7973313" y="0"/>
                </a:moveTo>
                <a:lnTo>
                  <a:pt x="99313" y="0"/>
                </a:lnTo>
                <a:lnTo>
                  <a:pt x="60650" y="7802"/>
                </a:lnTo>
                <a:lnTo>
                  <a:pt x="29083" y="29082"/>
                </a:lnTo>
                <a:lnTo>
                  <a:pt x="7802" y="60650"/>
                </a:lnTo>
                <a:lnTo>
                  <a:pt x="0" y="99313"/>
                </a:lnTo>
                <a:lnTo>
                  <a:pt x="0" y="496569"/>
                </a:lnTo>
                <a:lnTo>
                  <a:pt x="7802" y="535233"/>
                </a:lnTo>
                <a:lnTo>
                  <a:pt x="29083" y="566801"/>
                </a:lnTo>
                <a:lnTo>
                  <a:pt x="60650" y="588081"/>
                </a:lnTo>
                <a:lnTo>
                  <a:pt x="99313" y="595883"/>
                </a:lnTo>
                <a:lnTo>
                  <a:pt x="7973313" y="595883"/>
                </a:lnTo>
                <a:lnTo>
                  <a:pt x="8011977" y="588081"/>
                </a:lnTo>
                <a:lnTo>
                  <a:pt x="8043545" y="566801"/>
                </a:lnTo>
                <a:lnTo>
                  <a:pt x="8064825" y="535233"/>
                </a:lnTo>
                <a:lnTo>
                  <a:pt x="8072628" y="496569"/>
                </a:lnTo>
                <a:lnTo>
                  <a:pt x="8072628" y="99313"/>
                </a:lnTo>
                <a:lnTo>
                  <a:pt x="8064825" y="60650"/>
                </a:lnTo>
                <a:lnTo>
                  <a:pt x="8043545" y="29082"/>
                </a:lnTo>
                <a:lnTo>
                  <a:pt x="8011977" y="7802"/>
                </a:lnTo>
                <a:lnTo>
                  <a:pt x="7973313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11040" y="7610856"/>
            <a:ext cx="8072755" cy="594360"/>
          </a:xfrm>
          <a:custGeom>
            <a:avLst/>
            <a:gdLst/>
            <a:ahLst/>
            <a:cxnLst/>
            <a:rect l="l" t="t" r="r" b="b"/>
            <a:pathLst>
              <a:path w="8072755" h="594359">
                <a:moveTo>
                  <a:pt x="7973567" y="0"/>
                </a:moveTo>
                <a:lnTo>
                  <a:pt x="99060" y="0"/>
                </a:lnTo>
                <a:lnTo>
                  <a:pt x="60489" y="7780"/>
                </a:lnTo>
                <a:lnTo>
                  <a:pt x="29003" y="29003"/>
                </a:lnTo>
                <a:lnTo>
                  <a:pt x="7780" y="60489"/>
                </a:lnTo>
                <a:lnTo>
                  <a:pt x="0" y="99060"/>
                </a:lnTo>
                <a:lnTo>
                  <a:pt x="0" y="495300"/>
                </a:lnTo>
                <a:lnTo>
                  <a:pt x="7780" y="533859"/>
                </a:lnTo>
                <a:lnTo>
                  <a:pt x="29003" y="565346"/>
                </a:lnTo>
                <a:lnTo>
                  <a:pt x="60489" y="586575"/>
                </a:lnTo>
                <a:lnTo>
                  <a:pt x="99060" y="594360"/>
                </a:lnTo>
                <a:lnTo>
                  <a:pt x="7973567" y="594360"/>
                </a:lnTo>
                <a:lnTo>
                  <a:pt x="8012138" y="586575"/>
                </a:lnTo>
                <a:lnTo>
                  <a:pt x="8043624" y="565346"/>
                </a:lnTo>
                <a:lnTo>
                  <a:pt x="8064847" y="533859"/>
                </a:lnTo>
                <a:lnTo>
                  <a:pt x="8072628" y="495300"/>
                </a:lnTo>
                <a:lnTo>
                  <a:pt x="8072628" y="99060"/>
                </a:lnTo>
                <a:lnTo>
                  <a:pt x="8064847" y="60489"/>
                </a:lnTo>
                <a:lnTo>
                  <a:pt x="8043624" y="29003"/>
                </a:lnTo>
                <a:lnTo>
                  <a:pt x="8012138" y="7780"/>
                </a:lnTo>
                <a:lnTo>
                  <a:pt x="7973567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618990" y="7714894"/>
            <a:ext cx="76085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solidFill>
                  <a:srgbClr val="404040"/>
                </a:solidFill>
                <a:latin typeface="Lucida Sans Unicode"/>
                <a:cs typeface="Lucida Sans Unicode"/>
              </a:rPr>
              <a:t>Client</a:t>
            </a:r>
            <a:r>
              <a:rPr dirty="0" sz="2200" spc="-9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workstations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devices,</a:t>
            </a:r>
            <a:r>
              <a:rPr dirty="0" sz="2200" spc="-9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client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browser</a:t>
            </a:r>
            <a:r>
              <a:rPr dirty="0" sz="2200" spc="-10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access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60291" y="6003035"/>
            <a:ext cx="401320" cy="402590"/>
          </a:xfrm>
          <a:custGeom>
            <a:avLst/>
            <a:gdLst/>
            <a:ahLst/>
            <a:cxnLst/>
            <a:rect l="l" t="t" r="r" b="b"/>
            <a:pathLst>
              <a:path w="401320" h="402589">
                <a:moveTo>
                  <a:pt x="200406" y="0"/>
                </a:moveTo>
                <a:lnTo>
                  <a:pt x="154434" y="5311"/>
                </a:lnTo>
                <a:lnTo>
                  <a:pt x="112245" y="20442"/>
                </a:lnTo>
                <a:lnTo>
                  <a:pt x="75035" y="44187"/>
                </a:lnTo>
                <a:lnTo>
                  <a:pt x="44007" y="75338"/>
                </a:lnTo>
                <a:lnTo>
                  <a:pt x="20358" y="112689"/>
                </a:lnTo>
                <a:lnTo>
                  <a:pt x="5289" y="155034"/>
                </a:lnTo>
                <a:lnTo>
                  <a:pt x="0" y="201168"/>
                </a:lnTo>
                <a:lnTo>
                  <a:pt x="5289" y="247301"/>
                </a:lnTo>
                <a:lnTo>
                  <a:pt x="20358" y="289646"/>
                </a:lnTo>
                <a:lnTo>
                  <a:pt x="44007" y="326997"/>
                </a:lnTo>
                <a:lnTo>
                  <a:pt x="75035" y="358148"/>
                </a:lnTo>
                <a:lnTo>
                  <a:pt x="112245" y="381893"/>
                </a:lnTo>
                <a:lnTo>
                  <a:pt x="154434" y="397024"/>
                </a:lnTo>
                <a:lnTo>
                  <a:pt x="200406" y="402336"/>
                </a:lnTo>
                <a:lnTo>
                  <a:pt x="246377" y="397024"/>
                </a:lnTo>
                <a:lnTo>
                  <a:pt x="288566" y="381893"/>
                </a:lnTo>
                <a:lnTo>
                  <a:pt x="325776" y="358148"/>
                </a:lnTo>
                <a:lnTo>
                  <a:pt x="356804" y="326997"/>
                </a:lnTo>
                <a:lnTo>
                  <a:pt x="380453" y="289646"/>
                </a:lnTo>
                <a:lnTo>
                  <a:pt x="395522" y="247301"/>
                </a:lnTo>
                <a:lnTo>
                  <a:pt x="400812" y="201168"/>
                </a:lnTo>
                <a:lnTo>
                  <a:pt x="395522" y="155034"/>
                </a:lnTo>
                <a:lnTo>
                  <a:pt x="380453" y="112689"/>
                </a:lnTo>
                <a:lnTo>
                  <a:pt x="356804" y="75338"/>
                </a:lnTo>
                <a:lnTo>
                  <a:pt x="325776" y="44187"/>
                </a:lnTo>
                <a:lnTo>
                  <a:pt x="288566" y="20442"/>
                </a:lnTo>
                <a:lnTo>
                  <a:pt x="246377" y="5311"/>
                </a:lnTo>
                <a:lnTo>
                  <a:pt x="200406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967988" y="6011417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61232" y="5903975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5" h="600709">
                <a:moveTo>
                  <a:pt x="277368" y="554355"/>
                </a:moveTo>
                <a:lnTo>
                  <a:pt x="232346" y="546290"/>
                </a:lnTo>
                <a:lnTo>
                  <a:pt x="190449" y="530771"/>
                </a:lnTo>
                <a:lnTo>
                  <a:pt x="152425" y="508520"/>
                </a:lnTo>
                <a:lnTo>
                  <a:pt x="118986" y="480250"/>
                </a:lnTo>
                <a:lnTo>
                  <a:pt x="90893" y="446709"/>
                </a:lnTo>
                <a:lnTo>
                  <a:pt x="68872" y="408597"/>
                </a:lnTo>
                <a:lnTo>
                  <a:pt x="53644" y="366636"/>
                </a:lnTo>
                <a:lnTo>
                  <a:pt x="45974" y="321564"/>
                </a:lnTo>
                <a:lnTo>
                  <a:pt x="0" y="321564"/>
                </a:lnTo>
                <a:lnTo>
                  <a:pt x="7175" y="370039"/>
                </a:lnTo>
                <a:lnTo>
                  <a:pt x="21856" y="415632"/>
                </a:lnTo>
                <a:lnTo>
                  <a:pt x="43345" y="457720"/>
                </a:lnTo>
                <a:lnTo>
                  <a:pt x="70967" y="495630"/>
                </a:lnTo>
                <a:lnTo>
                  <a:pt x="104038" y="528751"/>
                </a:lnTo>
                <a:lnTo>
                  <a:pt x="141897" y="556437"/>
                </a:lnTo>
                <a:lnTo>
                  <a:pt x="183857" y="578040"/>
                </a:lnTo>
                <a:lnTo>
                  <a:pt x="229235" y="592924"/>
                </a:lnTo>
                <a:lnTo>
                  <a:pt x="277368" y="600456"/>
                </a:lnTo>
                <a:lnTo>
                  <a:pt x="277368" y="554355"/>
                </a:lnTo>
                <a:close/>
              </a:path>
              <a:path w="597535" h="600709">
                <a:moveTo>
                  <a:pt x="277368" y="0"/>
                </a:moveTo>
                <a:lnTo>
                  <a:pt x="229235" y="7543"/>
                </a:lnTo>
                <a:lnTo>
                  <a:pt x="183857" y="22428"/>
                </a:lnTo>
                <a:lnTo>
                  <a:pt x="141897" y="44030"/>
                </a:lnTo>
                <a:lnTo>
                  <a:pt x="104038" y="71716"/>
                </a:lnTo>
                <a:lnTo>
                  <a:pt x="70967" y="104838"/>
                </a:lnTo>
                <a:lnTo>
                  <a:pt x="43345" y="142748"/>
                </a:lnTo>
                <a:lnTo>
                  <a:pt x="21856" y="184835"/>
                </a:lnTo>
                <a:lnTo>
                  <a:pt x="7175" y="230428"/>
                </a:lnTo>
                <a:lnTo>
                  <a:pt x="0" y="278892"/>
                </a:lnTo>
                <a:lnTo>
                  <a:pt x="45974" y="278892"/>
                </a:lnTo>
                <a:lnTo>
                  <a:pt x="53644" y="233781"/>
                </a:lnTo>
                <a:lnTo>
                  <a:pt x="68872" y="191693"/>
                </a:lnTo>
                <a:lnTo>
                  <a:pt x="90893" y="153428"/>
                </a:lnTo>
                <a:lnTo>
                  <a:pt x="118999" y="119735"/>
                </a:lnTo>
                <a:lnTo>
                  <a:pt x="152425" y="91389"/>
                </a:lnTo>
                <a:lnTo>
                  <a:pt x="190449" y="69164"/>
                </a:lnTo>
                <a:lnTo>
                  <a:pt x="232346" y="53809"/>
                </a:lnTo>
                <a:lnTo>
                  <a:pt x="277368" y="46101"/>
                </a:lnTo>
                <a:lnTo>
                  <a:pt x="277368" y="0"/>
                </a:lnTo>
                <a:close/>
              </a:path>
              <a:path w="597535" h="600709">
                <a:moveTo>
                  <a:pt x="597408" y="321564"/>
                </a:moveTo>
                <a:lnTo>
                  <a:pt x="551434" y="321564"/>
                </a:lnTo>
                <a:lnTo>
                  <a:pt x="543750" y="366636"/>
                </a:lnTo>
                <a:lnTo>
                  <a:pt x="528523" y="408597"/>
                </a:lnTo>
                <a:lnTo>
                  <a:pt x="506501" y="446709"/>
                </a:lnTo>
                <a:lnTo>
                  <a:pt x="478396" y="480250"/>
                </a:lnTo>
                <a:lnTo>
                  <a:pt x="444969" y="508520"/>
                </a:lnTo>
                <a:lnTo>
                  <a:pt x="406946" y="530771"/>
                </a:lnTo>
                <a:lnTo>
                  <a:pt x="365048" y="546290"/>
                </a:lnTo>
                <a:lnTo>
                  <a:pt x="320040" y="554355"/>
                </a:lnTo>
                <a:lnTo>
                  <a:pt x="320040" y="600456"/>
                </a:lnTo>
                <a:lnTo>
                  <a:pt x="368160" y="592924"/>
                </a:lnTo>
                <a:lnTo>
                  <a:pt x="413537" y="578040"/>
                </a:lnTo>
                <a:lnTo>
                  <a:pt x="455498" y="556437"/>
                </a:lnTo>
                <a:lnTo>
                  <a:pt x="493356" y="528751"/>
                </a:lnTo>
                <a:lnTo>
                  <a:pt x="526427" y="495630"/>
                </a:lnTo>
                <a:lnTo>
                  <a:pt x="554050" y="457708"/>
                </a:lnTo>
                <a:lnTo>
                  <a:pt x="575538" y="415632"/>
                </a:lnTo>
                <a:lnTo>
                  <a:pt x="590219" y="370039"/>
                </a:lnTo>
                <a:lnTo>
                  <a:pt x="597408" y="321564"/>
                </a:lnTo>
                <a:close/>
              </a:path>
              <a:path w="597535" h="600709">
                <a:moveTo>
                  <a:pt x="597408" y="278892"/>
                </a:moveTo>
                <a:lnTo>
                  <a:pt x="590219" y="230428"/>
                </a:lnTo>
                <a:lnTo>
                  <a:pt x="575538" y="184835"/>
                </a:lnTo>
                <a:lnTo>
                  <a:pt x="554050" y="142748"/>
                </a:lnTo>
                <a:lnTo>
                  <a:pt x="526427" y="104838"/>
                </a:lnTo>
                <a:lnTo>
                  <a:pt x="493356" y="71716"/>
                </a:lnTo>
                <a:lnTo>
                  <a:pt x="455498" y="44030"/>
                </a:lnTo>
                <a:lnTo>
                  <a:pt x="413537" y="22428"/>
                </a:lnTo>
                <a:lnTo>
                  <a:pt x="368160" y="7543"/>
                </a:lnTo>
                <a:lnTo>
                  <a:pt x="320040" y="0"/>
                </a:lnTo>
                <a:lnTo>
                  <a:pt x="320040" y="46101"/>
                </a:lnTo>
                <a:lnTo>
                  <a:pt x="365048" y="53809"/>
                </a:lnTo>
                <a:lnTo>
                  <a:pt x="406946" y="69151"/>
                </a:lnTo>
                <a:lnTo>
                  <a:pt x="444969" y="91389"/>
                </a:lnTo>
                <a:lnTo>
                  <a:pt x="478409" y="119735"/>
                </a:lnTo>
                <a:lnTo>
                  <a:pt x="506501" y="153428"/>
                </a:lnTo>
                <a:lnTo>
                  <a:pt x="528523" y="191693"/>
                </a:lnTo>
                <a:lnTo>
                  <a:pt x="543750" y="233781"/>
                </a:lnTo>
                <a:lnTo>
                  <a:pt x="551434" y="278892"/>
                </a:lnTo>
                <a:lnTo>
                  <a:pt x="597408" y="278892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66388" y="6841235"/>
            <a:ext cx="402590" cy="403860"/>
          </a:xfrm>
          <a:custGeom>
            <a:avLst/>
            <a:gdLst/>
            <a:ahLst/>
            <a:cxnLst/>
            <a:rect l="l" t="t" r="r" b="b"/>
            <a:pathLst>
              <a:path w="402589" h="403859">
                <a:moveTo>
                  <a:pt x="201167" y="0"/>
                </a:moveTo>
                <a:lnTo>
                  <a:pt x="155034" y="5333"/>
                </a:lnTo>
                <a:lnTo>
                  <a:pt x="112689" y="20527"/>
                </a:lnTo>
                <a:lnTo>
                  <a:pt x="75338" y="44367"/>
                </a:lnTo>
                <a:lnTo>
                  <a:pt x="44187" y="75640"/>
                </a:lnTo>
                <a:lnTo>
                  <a:pt x="20442" y="113133"/>
                </a:lnTo>
                <a:lnTo>
                  <a:pt x="5311" y="155634"/>
                </a:lnTo>
                <a:lnTo>
                  <a:pt x="0" y="201929"/>
                </a:lnTo>
                <a:lnTo>
                  <a:pt x="5311" y="248225"/>
                </a:lnTo>
                <a:lnTo>
                  <a:pt x="20442" y="290726"/>
                </a:lnTo>
                <a:lnTo>
                  <a:pt x="44187" y="328219"/>
                </a:lnTo>
                <a:lnTo>
                  <a:pt x="75338" y="359492"/>
                </a:lnTo>
                <a:lnTo>
                  <a:pt x="112689" y="383332"/>
                </a:lnTo>
                <a:lnTo>
                  <a:pt x="155034" y="398525"/>
                </a:lnTo>
                <a:lnTo>
                  <a:pt x="201167" y="403859"/>
                </a:lnTo>
                <a:lnTo>
                  <a:pt x="247301" y="398525"/>
                </a:lnTo>
                <a:lnTo>
                  <a:pt x="289646" y="383332"/>
                </a:lnTo>
                <a:lnTo>
                  <a:pt x="326997" y="359492"/>
                </a:lnTo>
                <a:lnTo>
                  <a:pt x="358148" y="328219"/>
                </a:lnTo>
                <a:lnTo>
                  <a:pt x="381893" y="290726"/>
                </a:lnTo>
                <a:lnTo>
                  <a:pt x="397024" y="248225"/>
                </a:lnTo>
                <a:lnTo>
                  <a:pt x="402336" y="201929"/>
                </a:lnTo>
                <a:lnTo>
                  <a:pt x="397024" y="155634"/>
                </a:lnTo>
                <a:lnTo>
                  <a:pt x="381893" y="113133"/>
                </a:lnTo>
                <a:lnTo>
                  <a:pt x="358148" y="75640"/>
                </a:lnTo>
                <a:lnTo>
                  <a:pt x="326997" y="44367"/>
                </a:lnTo>
                <a:lnTo>
                  <a:pt x="289646" y="20527"/>
                </a:lnTo>
                <a:lnTo>
                  <a:pt x="247301" y="5333"/>
                </a:lnTo>
                <a:lnTo>
                  <a:pt x="201167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974972" y="6850506"/>
            <a:ext cx="35972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6590" algn="l"/>
              </a:tabLst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Fron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70">
                <a:solidFill>
                  <a:srgbClr val="404040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en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appl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cati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ns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67328" y="6742176"/>
            <a:ext cx="599440" cy="600710"/>
          </a:xfrm>
          <a:custGeom>
            <a:avLst/>
            <a:gdLst/>
            <a:ahLst/>
            <a:cxnLst/>
            <a:rect l="l" t="t" r="r" b="b"/>
            <a:pathLst>
              <a:path w="599439" h="600709">
                <a:moveTo>
                  <a:pt x="278892" y="554355"/>
                </a:moveTo>
                <a:lnTo>
                  <a:pt x="233629" y="546290"/>
                </a:lnTo>
                <a:lnTo>
                  <a:pt x="191503" y="530771"/>
                </a:lnTo>
                <a:lnTo>
                  <a:pt x="153263" y="508520"/>
                </a:lnTo>
                <a:lnTo>
                  <a:pt x="119646" y="480250"/>
                </a:lnTo>
                <a:lnTo>
                  <a:pt x="91389" y="446709"/>
                </a:lnTo>
                <a:lnTo>
                  <a:pt x="69240" y="408597"/>
                </a:lnTo>
                <a:lnTo>
                  <a:pt x="53936" y="366636"/>
                </a:lnTo>
                <a:lnTo>
                  <a:pt x="46228" y="321564"/>
                </a:lnTo>
                <a:lnTo>
                  <a:pt x="0" y="321564"/>
                </a:lnTo>
                <a:lnTo>
                  <a:pt x="7239" y="370039"/>
                </a:lnTo>
                <a:lnTo>
                  <a:pt x="22009" y="415632"/>
                </a:lnTo>
                <a:lnTo>
                  <a:pt x="43624" y="457720"/>
                </a:lnTo>
                <a:lnTo>
                  <a:pt x="71399" y="495630"/>
                </a:lnTo>
                <a:lnTo>
                  <a:pt x="104660" y="528751"/>
                </a:lnTo>
                <a:lnTo>
                  <a:pt x="142709" y="556437"/>
                </a:lnTo>
                <a:lnTo>
                  <a:pt x="184886" y="578040"/>
                </a:lnTo>
                <a:lnTo>
                  <a:pt x="230505" y="592924"/>
                </a:lnTo>
                <a:lnTo>
                  <a:pt x="278892" y="600456"/>
                </a:lnTo>
                <a:lnTo>
                  <a:pt x="278892" y="554355"/>
                </a:lnTo>
                <a:close/>
              </a:path>
              <a:path w="599439" h="600709">
                <a:moveTo>
                  <a:pt x="278892" y="0"/>
                </a:moveTo>
                <a:lnTo>
                  <a:pt x="230505" y="7556"/>
                </a:lnTo>
                <a:lnTo>
                  <a:pt x="184886" y="22517"/>
                </a:lnTo>
                <a:lnTo>
                  <a:pt x="142709" y="44234"/>
                </a:lnTo>
                <a:lnTo>
                  <a:pt x="104660" y="72059"/>
                </a:lnTo>
                <a:lnTo>
                  <a:pt x="71399" y="105359"/>
                </a:lnTo>
                <a:lnTo>
                  <a:pt x="43624" y="143484"/>
                </a:lnTo>
                <a:lnTo>
                  <a:pt x="22009" y="185801"/>
                </a:lnTo>
                <a:lnTo>
                  <a:pt x="7239" y="231660"/>
                </a:lnTo>
                <a:lnTo>
                  <a:pt x="0" y="280416"/>
                </a:lnTo>
                <a:lnTo>
                  <a:pt x="46228" y="280416"/>
                </a:lnTo>
                <a:lnTo>
                  <a:pt x="53936" y="235064"/>
                </a:lnTo>
                <a:lnTo>
                  <a:pt x="69240" y="192773"/>
                </a:lnTo>
                <a:lnTo>
                  <a:pt x="91389" y="154305"/>
                </a:lnTo>
                <a:lnTo>
                  <a:pt x="119646" y="120434"/>
                </a:lnTo>
                <a:lnTo>
                  <a:pt x="153263" y="91935"/>
                </a:lnTo>
                <a:lnTo>
                  <a:pt x="191503" y="69570"/>
                </a:lnTo>
                <a:lnTo>
                  <a:pt x="233629" y="54127"/>
                </a:lnTo>
                <a:lnTo>
                  <a:pt x="278892" y="46355"/>
                </a:lnTo>
                <a:lnTo>
                  <a:pt x="278892" y="0"/>
                </a:lnTo>
                <a:close/>
              </a:path>
              <a:path w="599439" h="600709">
                <a:moveTo>
                  <a:pt x="598932" y="321564"/>
                </a:moveTo>
                <a:lnTo>
                  <a:pt x="552958" y="321564"/>
                </a:lnTo>
                <a:lnTo>
                  <a:pt x="545274" y="366636"/>
                </a:lnTo>
                <a:lnTo>
                  <a:pt x="530047" y="408597"/>
                </a:lnTo>
                <a:lnTo>
                  <a:pt x="508025" y="446709"/>
                </a:lnTo>
                <a:lnTo>
                  <a:pt x="479920" y="480250"/>
                </a:lnTo>
                <a:lnTo>
                  <a:pt x="446493" y="508520"/>
                </a:lnTo>
                <a:lnTo>
                  <a:pt x="408470" y="530771"/>
                </a:lnTo>
                <a:lnTo>
                  <a:pt x="366572" y="546290"/>
                </a:lnTo>
                <a:lnTo>
                  <a:pt x="321564" y="554355"/>
                </a:lnTo>
                <a:lnTo>
                  <a:pt x="321564" y="600456"/>
                </a:lnTo>
                <a:lnTo>
                  <a:pt x="369684" y="592924"/>
                </a:lnTo>
                <a:lnTo>
                  <a:pt x="415061" y="578040"/>
                </a:lnTo>
                <a:lnTo>
                  <a:pt x="457022" y="556437"/>
                </a:lnTo>
                <a:lnTo>
                  <a:pt x="494880" y="528751"/>
                </a:lnTo>
                <a:lnTo>
                  <a:pt x="527951" y="495630"/>
                </a:lnTo>
                <a:lnTo>
                  <a:pt x="555574" y="457708"/>
                </a:lnTo>
                <a:lnTo>
                  <a:pt x="577062" y="415632"/>
                </a:lnTo>
                <a:lnTo>
                  <a:pt x="591743" y="370039"/>
                </a:lnTo>
                <a:lnTo>
                  <a:pt x="598932" y="321564"/>
                </a:lnTo>
                <a:close/>
              </a:path>
              <a:path w="599439" h="600709">
                <a:moveTo>
                  <a:pt x="598932" y="280416"/>
                </a:moveTo>
                <a:lnTo>
                  <a:pt x="591743" y="231660"/>
                </a:lnTo>
                <a:lnTo>
                  <a:pt x="577062" y="185801"/>
                </a:lnTo>
                <a:lnTo>
                  <a:pt x="555574" y="143484"/>
                </a:lnTo>
                <a:lnTo>
                  <a:pt x="527951" y="105359"/>
                </a:lnTo>
                <a:lnTo>
                  <a:pt x="494880" y="72059"/>
                </a:lnTo>
                <a:lnTo>
                  <a:pt x="457022" y="44234"/>
                </a:lnTo>
                <a:lnTo>
                  <a:pt x="415061" y="22517"/>
                </a:lnTo>
                <a:lnTo>
                  <a:pt x="369684" y="7556"/>
                </a:lnTo>
                <a:lnTo>
                  <a:pt x="321564" y="0"/>
                </a:lnTo>
                <a:lnTo>
                  <a:pt x="321564" y="46355"/>
                </a:lnTo>
                <a:lnTo>
                  <a:pt x="366572" y="54127"/>
                </a:lnTo>
                <a:lnTo>
                  <a:pt x="408470" y="69570"/>
                </a:lnTo>
                <a:lnTo>
                  <a:pt x="446493" y="91935"/>
                </a:lnTo>
                <a:lnTo>
                  <a:pt x="479933" y="120434"/>
                </a:lnTo>
                <a:lnTo>
                  <a:pt x="508025" y="154305"/>
                </a:lnTo>
                <a:lnTo>
                  <a:pt x="530047" y="192773"/>
                </a:lnTo>
                <a:lnTo>
                  <a:pt x="545274" y="235064"/>
                </a:lnTo>
                <a:lnTo>
                  <a:pt x="552958" y="280416"/>
                </a:lnTo>
                <a:lnTo>
                  <a:pt x="598932" y="280416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58767" y="7716011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89" h="402590">
                <a:moveTo>
                  <a:pt x="201168" y="0"/>
                </a:moveTo>
                <a:lnTo>
                  <a:pt x="155034" y="5311"/>
                </a:lnTo>
                <a:lnTo>
                  <a:pt x="112689" y="20442"/>
                </a:lnTo>
                <a:lnTo>
                  <a:pt x="75338" y="44187"/>
                </a:lnTo>
                <a:lnTo>
                  <a:pt x="44187" y="75338"/>
                </a:lnTo>
                <a:lnTo>
                  <a:pt x="20442" y="112689"/>
                </a:lnTo>
                <a:lnTo>
                  <a:pt x="5311" y="155034"/>
                </a:lnTo>
                <a:lnTo>
                  <a:pt x="0" y="201168"/>
                </a:lnTo>
                <a:lnTo>
                  <a:pt x="5311" y="247293"/>
                </a:lnTo>
                <a:lnTo>
                  <a:pt x="20442" y="289635"/>
                </a:lnTo>
                <a:lnTo>
                  <a:pt x="44187" y="326987"/>
                </a:lnTo>
                <a:lnTo>
                  <a:pt x="75338" y="358140"/>
                </a:lnTo>
                <a:lnTo>
                  <a:pt x="112689" y="381888"/>
                </a:lnTo>
                <a:lnTo>
                  <a:pt x="155034" y="397022"/>
                </a:lnTo>
                <a:lnTo>
                  <a:pt x="201168" y="402336"/>
                </a:lnTo>
                <a:lnTo>
                  <a:pt x="247301" y="397022"/>
                </a:lnTo>
                <a:lnTo>
                  <a:pt x="289646" y="381888"/>
                </a:lnTo>
                <a:lnTo>
                  <a:pt x="326997" y="358140"/>
                </a:lnTo>
                <a:lnTo>
                  <a:pt x="358148" y="326987"/>
                </a:lnTo>
                <a:lnTo>
                  <a:pt x="381893" y="289635"/>
                </a:lnTo>
                <a:lnTo>
                  <a:pt x="397024" y="247293"/>
                </a:lnTo>
                <a:lnTo>
                  <a:pt x="402336" y="201168"/>
                </a:lnTo>
                <a:lnTo>
                  <a:pt x="397024" y="155034"/>
                </a:lnTo>
                <a:lnTo>
                  <a:pt x="381893" y="112689"/>
                </a:lnTo>
                <a:lnTo>
                  <a:pt x="358148" y="75338"/>
                </a:lnTo>
                <a:lnTo>
                  <a:pt x="326997" y="44187"/>
                </a:lnTo>
                <a:lnTo>
                  <a:pt x="289646" y="20442"/>
                </a:lnTo>
                <a:lnTo>
                  <a:pt x="247301" y="5311"/>
                </a:lnTo>
                <a:lnTo>
                  <a:pt x="201168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967734" y="7724647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61232" y="7615428"/>
            <a:ext cx="597535" cy="601980"/>
          </a:xfrm>
          <a:custGeom>
            <a:avLst/>
            <a:gdLst/>
            <a:ahLst/>
            <a:cxnLst/>
            <a:rect l="l" t="t" r="r" b="b"/>
            <a:pathLst>
              <a:path w="597535" h="601979">
                <a:moveTo>
                  <a:pt x="277368" y="555904"/>
                </a:moveTo>
                <a:lnTo>
                  <a:pt x="232346" y="547839"/>
                </a:lnTo>
                <a:lnTo>
                  <a:pt x="190449" y="532320"/>
                </a:lnTo>
                <a:lnTo>
                  <a:pt x="152425" y="510057"/>
                </a:lnTo>
                <a:lnTo>
                  <a:pt x="118986" y="481787"/>
                </a:lnTo>
                <a:lnTo>
                  <a:pt x="90893" y="448233"/>
                </a:lnTo>
                <a:lnTo>
                  <a:pt x="68872" y="410121"/>
                </a:lnTo>
                <a:lnTo>
                  <a:pt x="53644" y="368160"/>
                </a:lnTo>
                <a:lnTo>
                  <a:pt x="45974" y="323088"/>
                </a:lnTo>
                <a:lnTo>
                  <a:pt x="0" y="323088"/>
                </a:lnTo>
                <a:lnTo>
                  <a:pt x="7175" y="371576"/>
                </a:lnTo>
                <a:lnTo>
                  <a:pt x="21856" y="417182"/>
                </a:lnTo>
                <a:lnTo>
                  <a:pt x="43345" y="459257"/>
                </a:lnTo>
                <a:lnTo>
                  <a:pt x="70967" y="497179"/>
                </a:lnTo>
                <a:lnTo>
                  <a:pt x="104038" y="530301"/>
                </a:lnTo>
                <a:lnTo>
                  <a:pt x="141897" y="557974"/>
                </a:lnTo>
                <a:lnTo>
                  <a:pt x="183857" y="579577"/>
                </a:lnTo>
                <a:lnTo>
                  <a:pt x="229235" y="594461"/>
                </a:lnTo>
                <a:lnTo>
                  <a:pt x="277368" y="601980"/>
                </a:lnTo>
                <a:lnTo>
                  <a:pt x="277368" y="555904"/>
                </a:lnTo>
                <a:close/>
              </a:path>
              <a:path w="597535" h="601979">
                <a:moveTo>
                  <a:pt x="277368" y="0"/>
                </a:moveTo>
                <a:lnTo>
                  <a:pt x="229235" y="7556"/>
                </a:lnTo>
                <a:lnTo>
                  <a:pt x="183857" y="22517"/>
                </a:lnTo>
                <a:lnTo>
                  <a:pt x="141897" y="44234"/>
                </a:lnTo>
                <a:lnTo>
                  <a:pt x="104038" y="72059"/>
                </a:lnTo>
                <a:lnTo>
                  <a:pt x="70967" y="105359"/>
                </a:lnTo>
                <a:lnTo>
                  <a:pt x="43345" y="143484"/>
                </a:lnTo>
                <a:lnTo>
                  <a:pt x="21856" y="185801"/>
                </a:lnTo>
                <a:lnTo>
                  <a:pt x="7175" y="231660"/>
                </a:lnTo>
                <a:lnTo>
                  <a:pt x="0" y="280416"/>
                </a:lnTo>
                <a:lnTo>
                  <a:pt x="45974" y="280416"/>
                </a:lnTo>
                <a:lnTo>
                  <a:pt x="53644" y="235064"/>
                </a:lnTo>
                <a:lnTo>
                  <a:pt x="68872" y="192773"/>
                </a:lnTo>
                <a:lnTo>
                  <a:pt x="90893" y="154305"/>
                </a:lnTo>
                <a:lnTo>
                  <a:pt x="118999" y="120434"/>
                </a:lnTo>
                <a:lnTo>
                  <a:pt x="152425" y="91935"/>
                </a:lnTo>
                <a:lnTo>
                  <a:pt x="190449" y="69570"/>
                </a:lnTo>
                <a:lnTo>
                  <a:pt x="232346" y="54127"/>
                </a:lnTo>
                <a:lnTo>
                  <a:pt x="277368" y="46355"/>
                </a:lnTo>
                <a:lnTo>
                  <a:pt x="277368" y="0"/>
                </a:lnTo>
                <a:close/>
              </a:path>
              <a:path w="597535" h="601979">
                <a:moveTo>
                  <a:pt x="597408" y="323088"/>
                </a:moveTo>
                <a:lnTo>
                  <a:pt x="551434" y="323088"/>
                </a:lnTo>
                <a:lnTo>
                  <a:pt x="543750" y="368160"/>
                </a:lnTo>
                <a:lnTo>
                  <a:pt x="528523" y="410121"/>
                </a:lnTo>
                <a:lnTo>
                  <a:pt x="506501" y="448233"/>
                </a:lnTo>
                <a:lnTo>
                  <a:pt x="478396" y="481787"/>
                </a:lnTo>
                <a:lnTo>
                  <a:pt x="444969" y="510057"/>
                </a:lnTo>
                <a:lnTo>
                  <a:pt x="406946" y="532320"/>
                </a:lnTo>
                <a:lnTo>
                  <a:pt x="365048" y="547839"/>
                </a:lnTo>
                <a:lnTo>
                  <a:pt x="320040" y="555904"/>
                </a:lnTo>
                <a:lnTo>
                  <a:pt x="320040" y="601980"/>
                </a:lnTo>
                <a:lnTo>
                  <a:pt x="368160" y="594461"/>
                </a:lnTo>
                <a:lnTo>
                  <a:pt x="413537" y="579577"/>
                </a:lnTo>
                <a:lnTo>
                  <a:pt x="455498" y="557974"/>
                </a:lnTo>
                <a:lnTo>
                  <a:pt x="493356" y="530301"/>
                </a:lnTo>
                <a:lnTo>
                  <a:pt x="526427" y="497179"/>
                </a:lnTo>
                <a:lnTo>
                  <a:pt x="554050" y="459270"/>
                </a:lnTo>
                <a:lnTo>
                  <a:pt x="575538" y="417182"/>
                </a:lnTo>
                <a:lnTo>
                  <a:pt x="590219" y="371576"/>
                </a:lnTo>
                <a:lnTo>
                  <a:pt x="597408" y="323088"/>
                </a:lnTo>
                <a:close/>
              </a:path>
              <a:path w="597535" h="601979">
                <a:moveTo>
                  <a:pt x="597408" y="280416"/>
                </a:moveTo>
                <a:lnTo>
                  <a:pt x="590219" y="231660"/>
                </a:lnTo>
                <a:lnTo>
                  <a:pt x="575538" y="185801"/>
                </a:lnTo>
                <a:lnTo>
                  <a:pt x="554050" y="143484"/>
                </a:lnTo>
                <a:lnTo>
                  <a:pt x="526427" y="105359"/>
                </a:lnTo>
                <a:lnTo>
                  <a:pt x="493356" y="72059"/>
                </a:lnTo>
                <a:lnTo>
                  <a:pt x="455498" y="44234"/>
                </a:lnTo>
                <a:lnTo>
                  <a:pt x="413537" y="22517"/>
                </a:lnTo>
                <a:lnTo>
                  <a:pt x="368160" y="7556"/>
                </a:lnTo>
                <a:lnTo>
                  <a:pt x="320040" y="0"/>
                </a:lnTo>
                <a:lnTo>
                  <a:pt x="320040" y="46355"/>
                </a:lnTo>
                <a:lnTo>
                  <a:pt x="365048" y="54127"/>
                </a:lnTo>
                <a:lnTo>
                  <a:pt x="406946" y="69570"/>
                </a:lnTo>
                <a:lnTo>
                  <a:pt x="444969" y="91935"/>
                </a:lnTo>
                <a:lnTo>
                  <a:pt x="478409" y="120434"/>
                </a:lnTo>
                <a:lnTo>
                  <a:pt x="506501" y="154305"/>
                </a:lnTo>
                <a:lnTo>
                  <a:pt x="528523" y="192773"/>
                </a:lnTo>
                <a:lnTo>
                  <a:pt x="543750" y="235064"/>
                </a:lnTo>
                <a:lnTo>
                  <a:pt x="551434" y="280416"/>
                </a:lnTo>
                <a:lnTo>
                  <a:pt x="597408" y="280416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942838" y="1642110"/>
            <a:ext cx="43688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Order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restoration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follows: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3943" y="306451"/>
            <a:ext cx="29273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5">
                <a:solidFill>
                  <a:srgbClr val="3E3E3E"/>
                </a:solidFill>
                <a:latin typeface="Arial"/>
                <a:cs typeface="Arial"/>
              </a:rPr>
              <a:t>Non-Persistence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2096" y="760476"/>
            <a:ext cx="4067555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61997" y="1754772"/>
            <a:ext cx="11692255" cy="104648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Non-persistence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means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given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instance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completely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static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terms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processing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function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various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mechanisms.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ensures: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54368" y="4400097"/>
            <a:ext cx="3110865" cy="3168650"/>
            <a:chOff x="6754368" y="4400097"/>
            <a:chExt cx="3110865" cy="31686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4368" y="4400097"/>
              <a:ext cx="3110483" cy="3168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30084" y="5224272"/>
              <a:ext cx="1674876" cy="167487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143625" y="3810127"/>
            <a:ext cx="42138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Rollbac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known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confi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urat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ion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2850" y="6483477"/>
            <a:ext cx="2456815" cy="6972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64160" marR="5080" indent="-251460">
              <a:lnSpc>
                <a:spcPct val="100499"/>
              </a:lnSpc>
              <a:spcBef>
                <a:spcPts val="80"/>
              </a:spcBef>
            </a:pP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aps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ot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rt 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known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sta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8067" y="6568897"/>
            <a:ext cx="21031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Liv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bo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edia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811" y="306451"/>
            <a:ext cx="50399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8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40">
                <a:solidFill>
                  <a:srgbClr val="3E3E3E"/>
                </a:solidFill>
                <a:latin typeface="Arial"/>
                <a:cs typeface="Arial"/>
              </a:rPr>
              <a:t>Management</a:t>
            </a:r>
            <a:r>
              <a:rPr dirty="0" spc="-9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40">
                <a:solidFill>
                  <a:srgbClr val="3E3E3E"/>
                </a:solidFill>
                <a:latin typeface="Arial"/>
                <a:cs typeface="Arial"/>
              </a:rPr>
              <a:t>Processes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0584" y="760476"/>
            <a:ext cx="8459723" cy="3657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728971" y="2796539"/>
            <a:ext cx="6798945" cy="759460"/>
          </a:xfrm>
          <a:custGeom>
            <a:avLst/>
            <a:gdLst/>
            <a:ahLst/>
            <a:cxnLst/>
            <a:rect l="l" t="t" r="r" b="b"/>
            <a:pathLst>
              <a:path w="6798945" h="759460">
                <a:moveTo>
                  <a:pt x="6672072" y="0"/>
                </a:moveTo>
                <a:lnTo>
                  <a:pt x="126491" y="0"/>
                </a:lnTo>
                <a:lnTo>
                  <a:pt x="77259" y="9941"/>
                </a:lnTo>
                <a:lnTo>
                  <a:pt x="37052" y="37052"/>
                </a:lnTo>
                <a:lnTo>
                  <a:pt x="9941" y="77259"/>
                </a:lnTo>
                <a:lnTo>
                  <a:pt x="0" y="126492"/>
                </a:lnTo>
                <a:lnTo>
                  <a:pt x="0" y="632460"/>
                </a:lnTo>
                <a:lnTo>
                  <a:pt x="9941" y="681692"/>
                </a:lnTo>
                <a:lnTo>
                  <a:pt x="37052" y="721899"/>
                </a:lnTo>
                <a:lnTo>
                  <a:pt x="77259" y="749010"/>
                </a:lnTo>
                <a:lnTo>
                  <a:pt x="126491" y="758951"/>
                </a:lnTo>
                <a:lnTo>
                  <a:pt x="6672072" y="758951"/>
                </a:lnTo>
                <a:lnTo>
                  <a:pt x="6721304" y="749010"/>
                </a:lnTo>
                <a:lnTo>
                  <a:pt x="6761511" y="721899"/>
                </a:lnTo>
                <a:lnTo>
                  <a:pt x="6788622" y="681692"/>
                </a:lnTo>
                <a:lnTo>
                  <a:pt x="6798563" y="632460"/>
                </a:lnTo>
                <a:lnTo>
                  <a:pt x="6798563" y="126492"/>
                </a:lnTo>
                <a:lnTo>
                  <a:pt x="6788622" y="77259"/>
                </a:lnTo>
                <a:lnTo>
                  <a:pt x="6761511" y="37052"/>
                </a:lnTo>
                <a:lnTo>
                  <a:pt x="6721304" y="9941"/>
                </a:lnTo>
                <a:lnTo>
                  <a:pt x="6672072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54376" y="1682267"/>
            <a:ext cx="11748135" cy="165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measure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uncertainty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called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risk.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process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using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various </a:t>
            </a:r>
            <a:r>
              <a:rPr dirty="0" sz="2200" spc="-6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approaches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manage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all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aspects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risk.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7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ve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pha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ris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managemen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0382" y="4265803"/>
            <a:ext cx="46278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latin typeface="Lucida Sans Unicode"/>
                <a:cs typeface="Lucida Sans Unicode"/>
              </a:rPr>
              <a:t>Identification</a:t>
            </a:r>
            <a:r>
              <a:rPr dirty="0" sz="2200" spc="-85">
                <a:latin typeface="Lucida Sans Unicode"/>
                <a:cs typeface="Lucida Sans Unicode"/>
              </a:rPr>
              <a:t> </a:t>
            </a:r>
            <a:r>
              <a:rPr dirty="0" sz="2200" spc="-45">
                <a:latin typeface="Lucida Sans Unicode"/>
                <a:cs typeface="Lucida Sans Unicode"/>
              </a:rPr>
              <a:t>of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45">
                <a:latin typeface="Lucida Sans Unicode"/>
                <a:cs typeface="Lucida Sans Unicode"/>
              </a:rPr>
              <a:t>Essential</a:t>
            </a:r>
            <a:r>
              <a:rPr dirty="0" sz="2200" spc="-95">
                <a:latin typeface="Lucida Sans Unicode"/>
                <a:cs typeface="Lucida Sans Unicode"/>
              </a:rPr>
              <a:t> </a:t>
            </a:r>
            <a:r>
              <a:rPr dirty="0" sz="2200" spc="-50">
                <a:latin typeface="Lucida Sans Unicode"/>
                <a:cs typeface="Lucida Sans Unicode"/>
              </a:rPr>
              <a:t>Functions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99726" y="5772403"/>
            <a:ext cx="29464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>
                <a:latin typeface="Lucida Sans Unicode"/>
                <a:cs typeface="Lucida Sans Unicode"/>
              </a:rPr>
              <a:t>Search</a:t>
            </a:r>
            <a:r>
              <a:rPr dirty="0" sz="2200" spc="-100">
                <a:latin typeface="Lucida Sans Unicode"/>
                <a:cs typeface="Lucida Sans Unicode"/>
              </a:rPr>
              <a:t> </a:t>
            </a:r>
            <a:r>
              <a:rPr dirty="0" sz="2200" spc="-45">
                <a:latin typeface="Lucida Sans Unicode"/>
                <a:cs typeface="Lucida Sans Unicode"/>
              </a:rPr>
              <a:t>of</a:t>
            </a:r>
            <a:r>
              <a:rPr dirty="0" sz="2200" spc="-120">
                <a:latin typeface="Lucida Sans Unicode"/>
                <a:cs typeface="Lucida Sans Unicode"/>
              </a:rPr>
              <a:t> </a:t>
            </a:r>
            <a:r>
              <a:rPr dirty="0" sz="2200" spc="-65">
                <a:latin typeface="Lucida Sans Unicode"/>
                <a:cs typeface="Lucida Sans Unicode"/>
              </a:rPr>
              <a:t>Vul</a:t>
            </a:r>
            <a:r>
              <a:rPr dirty="0" sz="2200" spc="-90">
                <a:latin typeface="Lucida Sans Unicode"/>
                <a:cs typeface="Lucida Sans Unicode"/>
              </a:rPr>
              <a:t>n</a:t>
            </a:r>
            <a:r>
              <a:rPr dirty="0" sz="2200" spc="-5">
                <a:latin typeface="Lucida Sans Unicode"/>
                <a:cs typeface="Lucida Sans Unicode"/>
              </a:rPr>
              <a:t>e</a:t>
            </a:r>
            <a:r>
              <a:rPr dirty="0" sz="2200" spc="5">
                <a:latin typeface="Lucida Sans Unicode"/>
                <a:cs typeface="Lucida Sans Unicode"/>
              </a:rPr>
              <a:t>r</a:t>
            </a:r>
            <a:r>
              <a:rPr dirty="0" sz="2200" spc="-60">
                <a:latin typeface="Lucida Sans Unicode"/>
                <a:cs typeface="Lucida Sans Unicode"/>
              </a:rPr>
              <a:t>abili</a:t>
            </a:r>
            <a:r>
              <a:rPr dirty="0" sz="2200" spc="-50">
                <a:latin typeface="Lucida Sans Unicode"/>
                <a:cs typeface="Lucida Sans Unicode"/>
              </a:rPr>
              <a:t>t</a:t>
            </a:r>
            <a:r>
              <a:rPr dirty="0" sz="2200" spc="-45">
                <a:latin typeface="Lucida Sans Unicode"/>
                <a:cs typeface="Lucida Sans Unicode"/>
              </a:rPr>
              <a:t>y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4557" y="7271384"/>
            <a:ext cx="26555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5">
                <a:latin typeface="Lucida Sans Unicode"/>
                <a:cs typeface="Lucida Sans Unicode"/>
              </a:rPr>
              <a:t>T</a:t>
            </a:r>
            <a:r>
              <a:rPr dirty="0" sz="2200" spc="-110">
                <a:latin typeface="Lucida Sans Unicode"/>
                <a:cs typeface="Lucida Sans Unicode"/>
              </a:rPr>
              <a:t>h</a:t>
            </a:r>
            <a:r>
              <a:rPr dirty="0" sz="2200" spc="-5">
                <a:latin typeface="Lucida Sans Unicode"/>
                <a:cs typeface="Lucida Sans Unicode"/>
              </a:rPr>
              <a:t>r</a:t>
            </a:r>
            <a:r>
              <a:rPr dirty="0" sz="2200" spc="5">
                <a:latin typeface="Lucida Sans Unicode"/>
                <a:cs typeface="Lucida Sans Unicode"/>
              </a:rPr>
              <a:t>e</a:t>
            </a:r>
            <a:r>
              <a:rPr dirty="0" sz="2200" spc="-30">
                <a:latin typeface="Lucida Sans Unicode"/>
                <a:cs typeface="Lucida Sans Unicode"/>
              </a:rPr>
              <a:t>a</a:t>
            </a:r>
            <a:r>
              <a:rPr dirty="0" sz="2200" spc="-20">
                <a:latin typeface="Lucida Sans Unicode"/>
                <a:cs typeface="Lucida Sans Unicode"/>
              </a:rPr>
              <a:t>t</a:t>
            </a:r>
            <a:r>
              <a:rPr dirty="0" sz="2200" spc="-120">
                <a:latin typeface="Lucida Sans Unicode"/>
                <a:cs typeface="Lucida Sans Unicode"/>
              </a:rPr>
              <a:t> </a:t>
            </a:r>
            <a:r>
              <a:rPr dirty="0" sz="2200" spc="-25">
                <a:latin typeface="Lucida Sans Unicode"/>
                <a:cs typeface="Lucida Sans Unicode"/>
              </a:rPr>
              <a:t>Ident</a:t>
            </a:r>
            <a:r>
              <a:rPr dirty="0" sz="2200" spc="-80">
                <a:latin typeface="Lucida Sans Unicode"/>
                <a:cs typeface="Lucida Sans Unicode"/>
              </a:rPr>
              <a:t>if</a:t>
            </a:r>
            <a:r>
              <a:rPr dirty="0" sz="2200" spc="-80">
                <a:latin typeface="Lucida Sans Unicode"/>
                <a:cs typeface="Lucida Sans Unicode"/>
              </a:rPr>
              <a:t>i</a:t>
            </a:r>
            <a:r>
              <a:rPr dirty="0" sz="2200" spc="-50">
                <a:latin typeface="Lucida Sans Unicode"/>
                <a:cs typeface="Lucida Sans Unicode"/>
              </a:rPr>
              <a:t>cati</a:t>
            </a:r>
            <a:r>
              <a:rPr dirty="0" sz="2200" spc="-55">
                <a:latin typeface="Lucida Sans Unicode"/>
                <a:cs typeface="Lucida Sans Unicode"/>
              </a:rPr>
              <a:t>o</a:t>
            </a:r>
            <a:r>
              <a:rPr dirty="0" sz="2200" spc="-20">
                <a:latin typeface="Lucida Sans Unicode"/>
                <a:cs typeface="Lucida Sans Unicode"/>
              </a:rPr>
              <a:t>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2240" y="7233615"/>
            <a:ext cx="32702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latin typeface="Lucida Sans Unicode"/>
                <a:cs typeface="Lucida Sans Unicode"/>
              </a:rPr>
              <a:t>Business</a:t>
            </a:r>
            <a:r>
              <a:rPr dirty="0" sz="2200" spc="-130">
                <a:latin typeface="Lucida Sans Unicode"/>
                <a:cs typeface="Lucida Sans Unicode"/>
              </a:rPr>
              <a:t> </a:t>
            </a:r>
            <a:r>
              <a:rPr dirty="0" sz="2200" spc="-35">
                <a:latin typeface="Lucida Sans Unicode"/>
                <a:cs typeface="Lucida Sans Unicode"/>
              </a:rPr>
              <a:t>Impact</a:t>
            </a:r>
            <a:r>
              <a:rPr dirty="0" sz="2200" spc="-135">
                <a:latin typeface="Lucida Sans Unicode"/>
                <a:cs typeface="Lucida Sans Unicode"/>
              </a:rPr>
              <a:t> </a:t>
            </a:r>
            <a:r>
              <a:rPr dirty="0" sz="2200" spc="-65">
                <a:latin typeface="Lucida Sans Unicode"/>
                <a:cs typeface="Lucida Sans Unicode"/>
              </a:rPr>
              <a:t>Analysis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59550" y="4750561"/>
            <a:ext cx="3163570" cy="3077210"/>
            <a:chOff x="6559550" y="4750561"/>
            <a:chExt cx="3163570" cy="3077210"/>
          </a:xfrm>
        </p:grpSpPr>
        <p:sp>
          <p:nvSpPr>
            <p:cNvPr id="11" name="object 11"/>
            <p:cNvSpPr/>
            <p:nvPr/>
          </p:nvSpPr>
          <p:spPr>
            <a:xfrm>
              <a:off x="6685615" y="4886281"/>
              <a:ext cx="2941320" cy="2941320"/>
            </a:xfrm>
            <a:custGeom>
              <a:avLst/>
              <a:gdLst/>
              <a:ahLst/>
              <a:cxnLst/>
              <a:rect l="l" t="t" r="r" b="b"/>
              <a:pathLst>
                <a:path w="2941320" h="2941320">
                  <a:moveTo>
                    <a:pt x="1495954" y="5"/>
                  </a:moveTo>
                  <a:lnTo>
                    <a:pt x="1447738" y="0"/>
                  </a:lnTo>
                  <a:lnTo>
                    <a:pt x="1399204" y="1567"/>
                  </a:lnTo>
                  <a:lnTo>
                    <a:pt x="1409364" y="210609"/>
                  </a:lnTo>
                  <a:lnTo>
                    <a:pt x="1457691" y="209171"/>
                  </a:lnTo>
                  <a:lnTo>
                    <a:pt x="1505647" y="209550"/>
                  </a:lnTo>
                  <a:lnTo>
                    <a:pt x="1553196" y="211715"/>
                  </a:lnTo>
                  <a:lnTo>
                    <a:pt x="1600305" y="215635"/>
                  </a:lnTo>
                  <a:lnTo>
                    <a:pt x="1646940" y="221279"/>
                  </a:lnTo>
                  <a:lnTo>
                    <a:pt x="1693066" y="228617"/>
                  </a:lnTo>
                  <a:lnTo>
                    <a:pt x="1738649" y="237616"/>
                  </a:lnTo>
                  <a:lnTo>
                    <a:pt x="1783656" y="248247"/>
                  </a:lnTo>
                  <a:lnTo>
                    <a:pt x="1828052" y="260478"/>
                  </a:lnTo>
                  <a:lnTo>
                    <a:pt x="1871802" y="274279"/>
                  </a:lnTo>
                  <a:lnTo>
                    <a:pt x="1914874" y="289618"/>
                  </a:lnTo>
                  <a:lnTo>
                    <a:pt x="1957232" y="306464"/>
                  </a:lnTo>
                  <a:lnTo>
                    <a:pt x="1998843" y="324788"/>
                  </a:lnTo>
                  <a:lnTo>
                    <a:pt x="2039673" y="344556"/>
                  </a:lnTo>
                  <a:lnTo>
                    <a:pt x="2079687" y="365740"/>
                  </a:lnTo>
                  <a:lnTo>
                    <a:pt x="2118851" y="388307"/>
                  </a:lnTo>
                  <a:lnTo>
                    <a:pt x="2157131" y="412227"/>
                  </a:lnTo>
                  <a:lnTo>
                    <a:pt x="2194494" y="437468"/>
                  </a:lnTo>
                  <a:lnTo>
                    <a:pt x="2230904" y="464001"/>
                  </a:lnTo>
                  <a:lnTo>
                    <a:pt x="2266328" y="491794"/>
                  </a:lnTo>
                  <a:lnTo>
                    <a:pt x="2300732" y="520815"/>
                  </a:lnTo>
                  <a:lnTo>
                    <a:pt x="2334082" y="551035"/>
                  </a:lnTo>
                  <a:lnTo>
                    <a:pt x="2366342" y="582421"/>
                  </a:lnTo>
                  <a:lnTo>
                    <a:pt x="2397480" y="614944"/>
                  </a:lnTo>
                  <a:lnTo>
                    <a:pt x="2427462" y="648572"/>
                  </a:lnTo>
                  <a:lnTo>
                    <a:pt x="2456252" y="683274"/>
                  </a:lnTo>
                  <a:lnTo>
                    <a:pt x="2483818" y="719020"/>
                  </a:lnTo>
                  <a:lnTo>
                    <a:pt x="2510124" y="755778"/>
                  </a:lnTo>
                  <a:lnTo>
                    <a:pt x="2535137" y="793517"/>
                  </a:lnTo>
                  <a:lnTo>
                    <a:pt x="2558822" y="832207"/>
                  </a:lnTo>
                  <a:lnTo>
                    <a:pt x="2581146" y="871816"/>
                  </a:lnTo>
                  <a:lnTo>
                    <a:pt x="2602075" y="912314"/>
                  </a:lnTo>
                  <a:lnTo>
                    <a:pt x="2621574" y="953669"/>
                  </a:lnTo>
                  <a:lnTo>
                    <a:pt x="2639608" y="995851"/>
                  </a:lnTo>
                  <a:lnTo>
                    <a:pt x="2656145" y="1038829"/>
                  </a:lnTo>
                  <a:lnTo>
                    <a:pt x="2671150" y="1082572"/>
                  </a:lnTo>
                  <a:lnTo>
                    <a:pt x="2684588" y="1127048"/>
                  </a:lnTo>
                  <a:lnTo>
                    <a:pt x="2696426" y="1172228"/>
                  </a:lnTo>
                  <a:lnTo>
                    <a:pt x="2706630" y="1218079"/>
                  </a:lnTo>
                  <a:lnTo>
                    <a:pt x="2715165" y="1264571"/>
                  </a:lnTo>
                  <a:lnTo>
                    <a:pt x="2721998" y="1311673"/>
                  </a:lnTo>
                  <a:lnTo>
                    <a:pt x="2727093" y="1359355"/>
                  </a:lnTo>
                  <a:lnTo>
                    <a:pt x="2730418" y="1407584"/>
                  </a:lnTo>
                  <a:lnTo>
                    <a:pt x="2731916" y="1455957"/>
                  </a:lnTo>
                  <a:lnTo>
                    <a:pt x="2731594" y="1503959"/>
                  </a:lnTo>
                  <a:lnTo>
                    <a:pt x="2729483" y="1551557"/>
                  </a:lnTo>
                  <a:lnTo>
                    <a:pt x="2725614" y="1598715"/>
                  </a:lnTo>
                  <a:lnTo>
                    <a:pt x="2720017" y="1645400"/>
                  </a:lnTo>
                  <a:lnTo>
                    <a:pt x="2712724" y="1691577"/>
                  </a:lnTo>
                  <a:lnTo>
                    <a:pt x="2703766" y="1737213"/>
                  </a:lnTo>
                  <a:lnTo>
                    <a:pt x="2693173" y="1782273"/>
                  </a:lnTo>
                  <a:lnTo>
                    <a:pt x="2680977" y="1826723"/>
                  </a:lnTo>
                  <a:lnTo>
                    <a:pt x="2667209" y="1870528"/>
                  </a:lnTo>
                  <a:lnTo>
                    <a:pt x="2651898" y="1913654"/>
                  </a:lnTo>
                  <a:lnTo>
                    <a:pt x="2635078" y="1956067"/>
                  </a:lnTo>
                  <a:lnTo>
                    <a:pt x="2616778" y="1997734"/>
                  </a:lnTo>
                  <a:lnTo>
                    <a:pt x="2597029" y="2038618"/>
                  </a:lnTo>
                  <a:lnTo>
                    <a:pt x="2575863" y="2078687"/>
                  </a:lnTo>
                  <a:lnTo>
                    <a:pt x="2553310" y="2117907"/>
                  </a:lnTo>
                  <a:lnTo>
                    <a:pt x="2529402" y="2156241"/>
                  </a:lnTo>
                  <a:lnTo>
                    <a:pt x="2504169" y="2193658"/>
                  </a:lnTo>
                  <a:lnTo>
                    <a:pt x="2477642" y="2230122"/>
                  </a:lnTo>
                  <a:lnTo>
                    <a:pt x="2449853" y="2265599"/>
                  </a:lnTo>
                  <a:lnTo>
                    <a:pt x="2420832" y="2300054"/>
                  </a:lnTo>
                  <a:lnTo>
                    <a:pt x="2390610" y="2333455"/>
                  </a:lnTo>
                  <a:lnTo>
                    <a:pt x="2359219" y="2365765"/>
                  </a:lnTo>
                  <a:lnTo>
                    <a:pt x="2326688" y="2396952"/>
                  </a:lnTo>
                  <a:lnTo>
                    <a:pt x="2293050" y="2426981"/>
                  </a:lnTo>
                  <a:lnTo>
                    <a:pt x="2258335" y="2455817"/>
                  </a:lnTo>
                  <a:lnTo>
                    <a:pt x="2222575" y="2483427"/>
                  </a:lnTo>
                  <a:lnTo>
                    <a:pt x="2185799" y="2509775"/>
                  </a:lnTo>
                  <a:lnTo>
                    <a:pt x="2148039" y="2534829"/>
                  </a:lnTo>
                  <a:lnTo>
                    <a:pt x="2109327" y="2558553"/>
                  </a:lnTo>
                  <a:lnTo>
                    <a:pt x="2069693" y="2580914"/>
                  </a:lnTo>
                  <a:lnTo>
                    <a:pt x="2029167" y="2601877"/>
                  </a:lnTo>
                  <a:lnTo>
                    <a:pt x="1987782" y="2621407"/>
                  </a:lnTo>
                  <a:lnTo>
                    <a:pt x="1945567" y="2639472"/>
                  </a:lnTo>
                  <a:lnTo>
                    <a:pt x="1902555" y="2656036"/>
                  </a:lnTo>
                  <a:lnTo>
                    <a:pt x="1858775" y="2671065"/>
                  </a:lnTo>
                  <a:lnTo>
                    <a:pt x="1814260" y="2684525"/>
                  </a:lnTo>
                  <a:lnTo>
                    <a:pt x="1769039" y="2696381"/>
                  </a:lnTo>
                  <a:lnTo>
                    <a:pt x="1723144" y="2706600"/>
                  </a:lnTo>
                  <a:lnTo>
                    <a:pt x="1676606" y="2715148"/>
                  </a:lnTo>
                  <a:lnTo>
                    <a:pt x="1629456" y="2721989"/>
                  </a:lnTo>
                  <a:lnTo>
                    <a:pt x="1581724" y="2727090"/>
                  </a:lnTo>
                  <a:lnTo>
                    <a:pt x="1533443" y="2730416"/>
                  </a:lnTo>
                  <a:lnTo>
                    <a:pt x="1485070" y="2731915"/>
                  </a:lnTo>
                  <a:lnTo>
                    <a:pt x="1437068" y="2731593"/>
                  </a:lnTo>
                  <a:lnTo>
                    <a:pt x="1389471" y="2729482"/>
                  </a:lnTo>
                  <a:lnTo>
                    <a:pt x="1342312" y="2725613"/>
                  </a:lnTo>
                  <a:lnTo>
                    <a:pt x="1295628" y="2720016"/>
                  </a:lnTo>
                  <a:lnTo>
                    <a:pt x="1249450" y="2712723"/>
                  </a:lnTo>
                  <a:lnTo>
                    <a:pt x="1203815" y="2703765"/>
                  </a:lnTo>
                  <a:lnTo>
                    <a:pt x="1158755" y="2693172"/>
                  </a:lnTo>
                  <a:lnTo>
                    <a:pt x="1114306" y="2680976"/>
                  </a:lnTo>
                  <a:lnTo>
                    <a:pt x="1070501" y="2667207"/>
                  </a:lnTo>
                  <a:lnTo>
                    <a:pt x="1027375" y="2651897"/>
                  </a:lnTo>
                  <a:lnTo>
                    <a:pt x="984962" y="2635077"/>
                  </a:lnTo>
                  <a:lnTo>
                    <a:pt x="943297" y="2616776"/>
                  </a:lnTo>
                  <a:lnTo>
                    <a:pt x="902413" y="2597028"/>
                  </a:lnTo>
                  <a:lnTo>
                    <a:pt x="862345" y="2575862"/>
                  </a:lnTo>
                  <a:lnTo>
                    <a:pt x="823127" y="2553309"/>
                  </a:lnTo>
                  <a:lnTo>
                    <a:pt x="784794" y="2529401"/>
                  </a:lnTo>
                  <a:lnTo>
                    <a:pt x="747379" y="2504168"/>
                  </a:lnTo>
                  <a:lnTo>
                    <a:pt x="710916" y="2477641"/>
                  </a:lnTo>
                  <a:lnTo>
                    <a:pt x="675441" y="2449852"/>
                  </a:lnTo>
                  <a:lnTo>
                    <a:pt x="640988" y="2420831"/>
                  </a:lnTo>
                  <a:lnTo>
                    <a:pt x="607590" y="2390609"/>
                  </a:lnTo>
                  <a:lnTo>
                    <a:pt x="575281" y="2359217"/>
                  </a:lnTo>
                  <a:lnTo>
                    <a:pt x="544097" y="2326687"/>
                  </a:lnTo>
                  <a:lnTo>
                    <a:pt x="514071" y="2293049"/>
                  </a:lnTo>
                  <a:lnTo>
                    <a:pt x="485238" y="2258334"/>
                  </a:lnTo>
                  <a:lnTo>
                    <a:pt x="457632" y="2222573"/>
                  </a:lnTo>
                  <a:lnTo>
                    <a:pt x="431287" y="2185798"/>
                  </a:lnTo>
                  <a:lnTo>
                    <a:pt x="406237" y="2148038"/>
                  </a:lnTo>
                  <a:lnTo>
                    <a:pt x="382517" y="2109326"/>
                  </a:lnTo>
                  <a:lnTo>
                    <a:pt x="360161" y="2069691"/>
                  </a:lnTo>
                  <a:lnTo>
                    <a:pt x="339203" y="2029166"/>
                  </a:lnTo>
                  <a:lnTo>
                    <a:pt x="319677" y="1987780"/>
                  </a:lnTo>
                  <a:lnTo>
                    <a:pt x="301618" y="1945566"/>
                  </a:lnTo>
                  <a:lnTo>
                    <a:pt x="285060" y="1902554"/>
                  </a:lnTo>
                  <a:lnTo>
                    <a:pt x="270037" y="1858774"/>
                  </a:lnTo>
                  <a:lnTo>
                    <a:pt x="256583" y="1814258"/>
                  </a:lnTo>
                  <a:lnTo>
                    <a:pt x="244733" y="1769038"/>
                  </a:lnTo>
                  <a:lnTo>
                    <a:pt x="234522" y="1723143"/>
                  </a:lnTo>
                  <a:lnTo>
                    <a:pt x="225982" y="1676605"/>
                  </a:lnTo>
                  <a:lnTo>
                    <a:pt x="219148" y="1629455"/>
                  </a:lnTo>
                  <a:lnTo>
                    <a:pt x="214056" y="1581723"/>
                  </a:lnTo>
                  <a:lnTo>
                    <a:pt x="210738" y="1533441"/>
                  </a:lnTo>
                  <a:lnTo>
                    <a:pt x="209231" y="1485069"/>
                  </a:lnTo>
                  <a:lnTo>
                    <a:pt x="209545" y="1437067"/>
                  </a:lnTo>
                  <a:lnTo>
                    <a:pt x="211649" y="1389469"/>
                  </a:lnTo>
                  <a:lnTo>
                    <a:pt x="215512" y="1342311"/>
                  </a:lnTo>
                  <a:lnTo>
                    <a:pt x="221103" y="1295626"/>
                  </a:lnTo>
                  <a:lnTo>
                    <a:pt x="228391" y="1249449"/>
                  </a:lnTo>
                  <a:lnTo>
                    <a:pt x="237345" y="1203813"/>
                  </a:lnTo>
                  <a:lnTo>
                    <a:pt x="247934" y="1158754"/>
                  </a:lnTo>
                  <a:lnTo>
                    <a:pt x="260127" y="1114304"/>
                  </a:lnTo>
                  <a:lnTo>
                    <a:pt x="273893" y="1070500"/>
                  </a:lnTo>
                  <a:lnTo>
                    <a:pt x="289201" y="1027374"/>
                  </a:lnTo>
                  <a:lnTo>
                    <a:pt x="306020" y="984961"/>
                  </a:lnTo>
                  <a:lnTo>
                    <a:pt x="324318" y="943296"/>
                  </a:lnTo>
                  <a:lnTo>
                    <a:pt x="344066" y="902412"/>
                  </a:lnTo>
                  <a:lnTo>
                    <a:pt x="365231" y="862344"/>
                  </a:lnTo>
                  <a:lnTo>
                    <a:pt x="387783" y="823126"/>
                  </a:lnTo>
                  <a:lnTo>
                    <a:pt x="411691" y="784792"/>
                  </a:lnTo>
                  <a:lnTo>
                    <a:pt x="436923" y="747377"/>
                  </a:lnTo>
                  <a:lnTo>
                    <a:pt x="463450" y="710915"/>
                  </a:lnTo>
                  <a:lnTo>
                    <a:pt x="491239" y="675440"/>
                  </a:lnTo>
                  <a:lnTo>
                    <a:pt x="520260" y="640986"/>
                  </a:lnTo>
                  <a:lnTo>
                    <a:pt x="550482" y="607588"/>
                  </a:lnTo>
                  <a:lnTo>
                    <a:pt x="581873" y="575280"/>
                  </a:lnTo>
                  <a:lnTo>
                    <a:pt x="614404" y="544096"/>
                  </a:lnTo>
                  <a:lnTo>
                    <a:pt x="648041" y="514070"/>
                  </a:lnTo>
                  <a:lnTo>
                    <a:pt x="682756" y="485237"/>
                  </a:lnTo>
                  <a:lnTo>
                    <a:pt x="718516" y="457631"/>
                  </a:lnTo>
                  <a:lnTo>
                    <a:pt x="755291" y="431286"/>
                  </a:lnTo>
                  <a:lnTo>
                    <a:pt x="793050" y="406236"/>
                  </a:lnTo>
                  <a:lnTo>
                    <a:pt x="831761" y="382516"/>
                  </a:lnTo>
                  <a:lnTo>
                    <a:pt x="871394" y="360160"/>
                  </a:lnTo>
                  <a:lnTo>
                    <a:pt x="911917" y="339201"/>
                  </a:lnTo>
                  <a:lnTo>
                    <a:pt x="953301" y="319676"/>
                  </a:lnTo>
                  <a:lnTo>
                    <a:pt x="995512" y="301617"/>
                  </a:lnTo>
                  <a:lnTo>
                    <a:pt x="1038521" y="285059"/>
                  </a:lnTo>
                  <a:lnTo>
                    <a:pt x="1082297" y="270036"/>
                  </a:lnTo>
                  <a:lnTo>
                    <a:pt x="1126808" y="256582"/>
                  </a:lnTo>
                  <a:lnTo>
                    <a:pt x="1172024" y="244732"/>
                  </a:lnTo>
                  <a:lnTo>
                    <a:pt x="1217914" y="234520"/>
                  </a:lnTo>
                  <a:lnTo>
                    <a:pt x="1264445" y="225980"/>
                  </a:lnTo>
                  <a:lnTo>
                    <a:pt x="1311589" y="219147"/>
                  </a:lnTo>
                  <a:lnTo>
                    <a:pt x="1359313" y="214054"/>
                  </a:lnTo>
                  <a:lnTo>
                    <a:pt x="1407586" y="210736"/>
                  </a:lnTo>
                  <a:lnTo>
                    <a:pt x="1397172" y="1567"/>
                  </a:lnTo>
                  <a:lnTo>
                    <a:pt x="1348775" y="4772"/>
                  </a:lnTo>
                  <a:lnTo>
                    <a:pt x="1300848" y="9509"/>
                  </a:lnTo>
                  <a:lnTo>
                    <a:pt x="1253412" y="15752"/>
                  </a:lnTo>
                  <a:lnTo>
                    <a:pt x="1206491" y="23476"/>
                  </a:lnTo>
                  <a:lnTo>
                    <a:pt x="1160108" y="32655"/>
                  </a:lnTo>
                  <a:lnTo>
                    <a:pt x="1114285" y="43265"/>
                  </a:lnTo>
                  <a:lnTo>
                    <a:pt x="1069046" y="55280"/>
                  </a:lnTo>
                  <a:lnTo>
                    <a:pt x="1024414" y="68675"/>
                  </a:lnTo>
                  <a:lnTo>
                    <a:pt x="980411" y="83424"/>
                  </a:lnTo>
                  <a:lnTo>
                    <a:pt x="937061" y="99502"/>
                  </a:lnTo>
                  <a:lnTo>
                    <a:pt x="894386" y="116883"/>
                  </a:lnTo>
                  <a:lnTo>
                    <a:pt x="852410" y="135544"/>
                  </a:lnTo>
                  <a:lnTo>
                    <a:pt x="811154" y="155457"/>
                  </a:lnTo>
                  <a:lnTo>
                    <a:pt x="770644" y="176598"/>
                  </a:lnTo>
                  <a:lnTo>
                    <a:pt x="730900" y="198942"/>
                  </a:lnTo>
                  <a:lnTo>
                    <a:pt x="691947" y="222463"/>
                  </a:lnTo>
                  <a:lnTo>
                    <a:pt x="653806" y="247135"/>
                  </a:lnTo>
                  <a:lnTo>
                    <a:pt x="616502" y="272934"/>
                  </a:lnTo>
                  <a:lnTo>
                    <a:pt x="580057" y="299835"/>
                  </a:lnTo>
                  <a:lnTo>
                    <a:pt x="544494" y="327811"/>
                  </a:lnTo>
                  <a:lnTo>
                    <a:pt x="509836" y="356838"/>
                  </a:lnTo>
                  <a:lnTo>
                    <a:pt x="476105" y="386890"/>
                  </a:lnTo>
                  <a:lnTo>
                    <a:pt x="443326" y="417942"/>
                  </a:lnTo>
                  <a:lnTo>
                    <a:pt x="411520" y="449969"/>
                  </a:lnTo>
                  <a:lnTo>
                    <a:pt x="380711" y="482945"/>
                  </a:lnTo>
                  <a:lnTo>
                    <a:pt x="350922" y="516845"/>
                  </a:lnTo>
                  <a:lnTo>
                    <a:pt x="322176" y="551644"/>
                  </a:lnTo>
                  <a:lnTo>
                    <a:pt x="294495" y="587316"/>
                  </a:lnTo>
                  <a:lnTo>
                    <a:pt x="267903" y="623836"/>
                  </a:lnTo>
                  <a:lnTo>
                    <a:pt x="242422" y="661179"/>
                  </a:lnTo>
                  <a:lnTo>
                    <a:pt x="218075" y="699319"/>
                  </a:lnTo>
                  <a:lnTo>
                    <a:pt x="194886" y="738232"/>
                  </a:lnTo>
                  <a:lnTo>
                    <a:pt x="172878" y="777891"/>
                  </a:lnTo>
                  <a:lnTo>
                    <a:pt x="152073" y="818272"/>
                  </a:lnTo>
                  <a:lnTo>
                    <a:pt x="132494" y="859348"/>
                  </a:lnTo>
                  <a:lnTo>
                    <a:pt x="114164" y="901096"/>
                  </a:lnTo>
                  <a:lnTo>
                    <a:pt x="97106" y="943489"/>
                  </a:lnTo>
                  <a:lnTo>
                    <a:pt x="81344" y="986503"/>
                  </a:lnTo>
                  <a:lnTo>
                    <a:pt x="66900" y="1030111"/>
                  </a:lnTo>
                  <a:lnTo>
                    <a:pt x="53796" y="1074289"/>
                  </a:lnTo>
                  <a:lnTo>
                    <a:pt x="42057" y="1119011"/>
                  </a:lnTo>
                  <a:lnTo>
                    <a:pt x="31704" y="1164252"/>
                  </a:lnTo>
                  <a:lnTo>
                    <a:pt x="22762" y="1209986"/>
                  </a:lnTo>
                  <a:lnTo>
                    <a:pt x="15252" y="1256189"/>
                  </a:lnTo>
                  <a:lnTo>
                    <a:pt x="9198" y="1302835"/>
                  </a:lnTo>
                  <a:lnTo>
                    <a:pt x="4623" y="1349899"/>
                  </a:lnTo>
                  <a:lnTo>
                    <a:pt x="1550" y="1397355"/>
                  </a:lnTo>
                  <a:lnTo>
                    <a:pt x="1" y="1445178"/>
                  </a:lnTo>
                  <a:lnTo>
                    <a:pt x="0" y="1493342"/>
                  </a:lnTo>
                  <a:lnTo>
                    <a:pt x="1569" y="1541823"/>
                  </a:lnTo>
                  <a:lnTo>
                    <a:pt x="4707" y="1590274"/>
                  </a:lnTo>
                  <a:lnTo>
                    <a:pt x="9381" y="1638256"/>
                  </a:lnTo>
                  <a:lnTo>
                    <a:pt x="15564" y="1685747"/>
                  </a:lnTo>
                  <a:lnTo>
                    <a:pt x="23232" y="1732724"/>
                  </a:lnTo>
                  <a:lnTo>
                    <a:pt x="32358" y="1779164"/>
                  </a:lnTo>
                  <a:lnTo>
                    <a:pt x="42919" y="1825044"/>
                  </a:lnTo>
                  <a:lnTo>
                    <a:pt x="54888" y="1870340"/>
                  </a:lnTo>
                  <a:lnTo>
                    <a:pt x="68240" y="1915030"/>
                  </a:lnTo>
                  <a:lnTo>
                    <a:pt x="82949" y="1959091"/>
                  </a:lnTo>
                  <a:lnTo>
                    <a:pt x="98991" y="2002500"/>
                  </a:lnTo>
                  <a:lnTo>
                    <a:pt x="116340" y="2045234"/>
                  </a:lnTo>
                  <a:lnTo>
                    <a:pt x="134970" y="2087269"/>
                  </a:lnTo>
                  <a:lnTo>
                    <a:pt x="154856" y="2128582"/>
                  </a:lnTo>
                  <a:lnTo>
                    <a:pt x="175973" y="2169152"/>
                  </a:lnTo>
                  <a:lnTo>
                    <a:pt x="198295" y="2208954"/>
                  </a:lnTo>
                  <a:lnTo>
                    <a:pt x="221797" y="2247965"/>
                  </a:lnTo>
                  <a:lnTo>
                    <a:pt x="246454" y="2286163"/>
                  </a:lnTo>
                  <a:lnTo>
                    <a:pt x="272241" y="2323524"/>
                  </a:lnTo>
                  <a:lnTo>
                    <a:pt x="299131" y="2360026"/>
                  </a:lnTo>
                  <a:lnTo>
                    <a:pt x="327099" y="2395645"/>
                  </a:lnTo>
                  <a:lnTo>
                    <a:pt x="356121" y="2430359"/>
                  </a:lnTo>
                  <a:lnTo>
                    <a:pt x="386171" y="2464144"/>
                  </a:lnTo>
                  <a:lnTo>
                    <a:pt x="417222" y="2496977"/>
                  </a:lnTo>
                  <a:lnTo>
                    <a:pt x="449251" y="2528836"/>
                  </a:lnTo>
                  <a:lnTo>
                    <a:pt x="482232" y="2559697"/>
                  </a:lnTo>
                  <a:lnTo>
                    <a:pt x="516139" y="2589537"/>
                  </a:lnTo>
                  <a:lnTo>
                    <a:pt x="550947" y="2618333"/>
                  </a:lnTo>
                  <a:lnTo>
                    <a:pt x="586630" y="2646062"/>
                  </a:lnTo>
                  <a:lnTo>
                    <a:pt x="623164" y="2672702"/>
                  </a:lnTo>
                  <a:lnTo>
                    <a:pt x="660522" y="2698229"/>
                  </a:lnTo>
                  <a:lnTo>
                    <a:pt x="698680" y="2722619"/>
                  </a:lnTo>
                  <a:lnTo>
                    <a:pt x="737612" y="2745851"/>
                  </a:lnTo>
                  <a:lnTo>
                    <a:pt x="777292" y="2767901"/>
                  </a:lnTo>
                  <a:lnTo>
                    <a:pt x="817696" y="2788745"/>
                  </a:lnTo>
                  <a:lnTo>
                    <a:pt x="858798" y="2808362"/>
                  </a:lnTo>
                  <a:lnTo>
                    <a:pt x="900572" y="2826728"/>
                  </a:lnTo>
                  <a:lnTo>
                    <a:pt x="942994" y="2843819"/>
                  </a:lnTo>
                  <a:lnTo>
                    <a:pt x="986037" y="2859614"/>
                  </a:lnTo>
                  <a:lnTo>
                    <a:pt x="1029677" y="2874088"/>
                  </a:lnTo>
                  <a:lnTo>
                    <a:pt x="1073888" y="2887219"/>
                  </a:lnTo>
                  <a:lnTo>
                    <a:pt x="1118644" y="2898983"/>
                  </a:lnTo>
                  <a:lnTo>
                    <a:pt x="1163921" y="2909359"/>
                  </a:lnTo>
                  <a:lnTo>
                    <a:pt x="1209693" y="2918322"/>
                  </a:lnTo>
                  <a:lnTo>
                    <a:pt x="1255935" y="2925850"/>
                  </a:lnTo>
                  <a:lnTo>
                    <a:pt x="1302621" y="2931919"/>
                  </a:lnTo>
                  <a:lnTo>
                    <a:pt x="1349725" y="2936508"/>
                  </a:lnTo>
                  <a:lnTo>
                    <a:pt x="1397223" y="2939591"/>
                  </a:lnTo>
                  <a:lnTo>
                    <a:pt x="1445089" y="2941147"/>
                  </a:lnTo>
                  <a:lnTo>
                    <a:pt x="1493298" y="2941153"/>
                  </a:lnTo>
                  <a:lnTo>
                    <a:pt x="1541825" y="2939585"/>
                  </a:lnTo>
                  <a:lnTo>
                    <a:pt x="1590275" y="2936447"/>
                  </a:lnTo>
                  <a:lnTo>
                    <a:pt x="1638257" y="2931774"/>
                  </a:lnTo>
                  <a:lnTo>
                    <a:pt x="1685748" y="2925590"/>
                  </a:lnTo>
                  <a:lnTo>
                    <a:pt x="1732725" y="2917923"/>
                  </a:lnTo>
                  <a:lnTo>
                    <a:pt x="1779165" y="2908796"/>
                  </a:lnTo>
                  <a:lnTo>
                    <a:pt x="1825045" y="2898235"/>
                  </a:lnTo>
                  <a:lnTo>
                    <a:pt x="1870341" y="2886266"/>
                  </a:lnTo>
                  <a:lnTo>
                    <a:pt x="1915032" y="2872914"/>
                  </a:lnTo>
                  <a:lnTo>
                    <a:pt x="1959093" y="2858204"/>
                  </a:lnTo>
                  <a:lnTo>
                    <a:pt x="2002502" y="2842162"/>
                  </a:lnTo>
                  <a:lnTo>
                    <a:pt x="2045235" y="2824813"/>
                  </a:lnTo>
                  <a:lnTo>
                    <a:pt x="2087270" y="2806183"/>
                  </a:lnTo>
                  <a:lnTo>
                    <a:pt x="2128584" y="2786296"/>
                  </a:lnTo>
                  <a:lnTo>
                    <a:pt x="2169153" y="2765179"/>
                  </a:lnTo>
                  <a:lnTo>
                    <a:pt x="2208955" y="2742856"/>
                  </a:lnTo>
                  <a:lnTo>
                    <a:pt x="2247966" y="2719353"/>
                  </a:lnTo>
                  <a:lnTo>
                    <a:pt x="2286164" y="2694695"/>
                  </a:lnTo>
                  <a:lnTo>
                    <a:pt x="2323526" y="2668908"/>
                  </a:lnTo>
                  <a:lnTo>
                    <a:pt x="2360028" y="2642017"/>
                  </a:lnTo>
                  <a:lnTo>
                    <a:pt x="2395647" y="2614047"/>
                  </a:lnTo>
                  <a:lnTo>
                    <a:pt x="2430360" y="2585024"/>
                  </a:lnTo>
                  <a:lnTo>
                    <a:pt x="2464145" y="2554973"/>
                  </a:lnTo>
                  <a:lnTo>
                    <a:pt x="2496979" y="2523919"/>
                  </a:lnTo>
                  <a:lnTo>
                    <a:pt x="2528837" y="2491889"/>
                  </a:lnTo>
                  <a:lnTo>
                    <a:pt x="2559698" y="2458906"/>
                  </a:lnTo>
                  <a:lnTo>
                    <a:pt x="2589538" y="2424997"/>
                  </a:lnTo>
                  <a:lnTo>
                    <a:pt x="2618334" y="2390187"/>
                  </a:lnTo>
                  <a:lnTo>
                    <a:pt x="2646064" y="2354502"/>
                  </a:lnTo>
                  <a:lnTo>
                    <a:pt x="2672703" y="2317966"/>
                  </a:lnTo>
                  <a:lnTo>
                    <a:pt x="2698230" y="2280605"/>
                  </a:lnTo>
                  <a:lnTo>
                    <a:pt x="2722621" y="2242444"/>
                  </a:lnTo>
                  <a:lnTo>
                    <a:pt x="2745852" y="2203509"/>
                  </a:lnTo>
                  <a:lnTo>
                    <a:pt x="2767902" y="2163826"/>
                  </a:lnTo>
                  <a:lnTo>
                    <a:pt x="2788747" y="2123418"/>
                  </a:lnTo>
                  <a:lnTo>
                    <a:pt x="2808364" y="2082313"/>
                  </a:lnTo>
                  <a:lnTo>
                    <a:pt x="2826729" y="2040535"/>
                  </a:lnTo>
                  <a:lnTo>
                    <a:pt x="2843821" y="1998109"/>
                  </a:lnTo>
                  <a:lnTo>
                    <a:pt x="2859615" y="1955061"/>
                  </a:lnTo>
                  <a:lnTo>
                    <a:pt x="2874089" y="1911417"/>
                  </a:lnTo>
                  <a:lnTo>
                    <a:pt x="2887220" y="1867201"/>
                  </a:lnTo>
                  <a:lnTo>
                    <a:pt x="2898985" y="1822440"/>
                  </a:lnTo>
                  <a:lnTo>
                    <a:pt x="2909360" y="1777158"/>
                  </a:lnTo>
                  <a:lnTo>
                    <a:pt x="2918323" y="1731380"/>
                  </a:lnTo>
                  <a:lnTo>
                    <a:pt x="2925851" y="1685133"/>
                  </a:lnTo>
                  <a:lnTo>
                    <a:pt x="2931921" y="1638441"/>
                  </a:lnTo>
                  <a:lnTo>
                    <a:pt x="2936509" y="1591330"/>
                  </a:lnTo>
                  <a:lnTo>
                    <a:pt x="2939593" y="1543825"/>
                  </a:lnTo>
                  <a:lnTo>
                    <a:pt x="2941149" y="1495952"/>
                  </a:lnTo>
                  <a:lnTo>
                    <a:pt x="2941155" y="1447736"/>
                  </a:lnTo>
                  <a:lnTo>
                    <a:pt x="2939587" y="1399202"/>
                  </a:lnTo>
                  <a:lnTo>
                    <a:pt x="2936449" y="1350752"/>
                  </a:lnTo>
                  <a:lnTo>
                    <a:pt x="2931775" y="1302771"/>
                  </a:lnTo>
                  <a:lnTo>
                    <a:pt x="2925592" y="1255280"/>
                  </a:lnTo>
                  <a:lnTo>
                    <a:pt x="2917924" y="1208304"/>
                  </a:lnTo>
                  <a:lnTo>
                    <a:pt x="2908797" y="1161866"/>
                  </a:lnTo>
                  <a:lnTo>
                    <a:pt x="2898236" y="1115987"/>
                  </a:lnTo>
                  <a:lnTo>
                    <a:pt x="2886267" y="1070693"/>
                  </a:lnTo>
                  <a:lnTo>
                    <a:pt x="2872915" y="1026004"/>
                  </a:lnTo>
                  <a:lnTo>
                    <a:pt x="2858206" y="981945"/>
                  </a:lnTo>
                  <a:lnTo>
                    <a:pt x="2842164" y="938539"/>
                  </a:lnTo>
                  <a:lnTo>
                    <a:pt x="2824815" y="895808"/>
                  </a:lnTo>
                  <a:lnTo>
                    <a:pt x="2806184" y="853776"/>
                  </a:lnTo>
                  <a:lnTo>
                    <a:pt x="2786297" y="812465"/>
                  </a:lnTo>
                  <a:lnTo>
                    <a:pt x="2765180" y="771898"/>
                  </a:lnTo>
                  <a:lnTo>
                    <a:pt x="2742857" y="732100"/>
                  </a:lnTo>
                  <a:lnTo>
                    <a:pt x="2719354" y="693091"/>
                  </a:lnTo>
                  <a:lnTo>
                    <a:pt x="2694696" y="654897"/>
                  </a:lnTo>
                  <a:lnTo>
                    <a:pt x="2668909" y="617539"/>
                  </a:lnTo>
                  <a:lnTo>
                    <a:pt x="2642018" y="581041"/>
                  </a:lnTo>
                  <a:lnTo>
                    <a:pt x="2614048" y="545425"/>
                  </a:lnTo>
                  <a:lnTo>
                    <a:pt x="2585025" y="510715"/>
                  </a:lnTo>
                  <a:lnTo>
                    <a:pt x="2554974" y="476934"/>
                  </a:lnTo>
                  <a:lnTo>
                    <a:pt x="2523921" y="444104"/>
                  </a:lnTo>
                  <a:lnTo>
                    <a:pt x="2491890" y="412250"/>
                  </a:lnTo>
                  <a:lnTo>
                    <a:pt x="2458908" y="381393"/>
                  </a:lnTo>
                  <a:lnTo>
                    <a:pt x="2424999" y="351556"/>
                  </a:lnTo>
                  <a:lnTo>
                    <a:pt x="2390189" y="322764"/>
                  </a:lnTo>
                  <a:lnTo>
                    <a:pt x="2354503" y="295038"/>
                  </a:lnTo>
                  <a:lnTo>
                    <a:pt x="2317967" y="268403"/>
                  </a:lnTo>
                  <a:lnTo>
                    <a:pt x="2280606" y="242880"/>
                  </a:lnTo>
                  <a:lnTo>
                    <a:pt x="2242446" y="218493"/>
                  </a:lnTo>
                  <a:lnTo>
                    <a:pt x="2203511" y="195264"/>
                  </a:lnTo>
                  <a:lnTo>
                    <a:pt x="2163827" y="173218"/>
                  </a:lnTo>
                  <a:lnTo>
                    <a:pt x="2123420" y="152377"/>
                  </a:lnTo>
                  <a:lnTo>
                    <a:pt x="2082314" y="132763"/>
                  </a:lnTo>
                  <a:lnTo>
                    <a:pt x="2040536" y="114401"/>
                  </a:lnTo>
                  <a:lnTo>
                    <a:pt x="1998111" y="97312"/>
                  </a:lnTo>
                  <a:lnTo>
                    <a:pt x="1955063" y="81521"/>
                  </a:lnTo>
                  <a:lnTo>
                    <a:pt x="1911419" y="67049"/>
                  </a:lnTo>
                  <a:lnTo>
                    <a:pt x="1867203" y="53921"/>
                  </a:lnTo>
                  <a:lnTo>
                    <a:pt x="1822441" y="42158"/>
                  </a:lnTo>
                  <a:lnTo>
                    <a:pt x="1777159" y="31785"/>
                  </a:lnTo>
                  <a:lnTo>
                    <a:pt x="1731382" y="22824"/>
                  </a:lnTo>
                  <a:lnTo>
                    <a:pt x="1685134" y="15298"/>
                  </a:lnTo>
                  <a:lnTo>
                    <a:pt x="1638442" y="9230"/>
                  </a:lnTo>
                  <a:lnTo>
                    <a:pt x="1591332" y="4643"/>
                  </a:lnTo>
                  <a:lnTo>
                    <a:pt x="1543827" y="1560"/>
                  </a:lnTo>
                  <a:lnTo>
                    <a:pt x="1495954" y="5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98130" y="4763261"/>
              <a:ext cx="504825" cy="447040"/>
            </a:xfrm>
            <a:custGeom>
              <a:avLst/>
              <a:gdLst/>
              <a:ahLst/>
              <a:cxnLst/>
              <a:rect l="l" t="t" r="r" b="b"/>
              <a:pathLst>
                <a:path w="504825" h="447039">
                  <a:moveTo>
                    <a:pt x="430022" y="0"/>
                  </a:moveTo>
                  <a:lnTo>
                    <a:pt x="74422" y="0"/>
                  </a:lnTo>
                  <a:lnTo>
                    <a:pt x="45434" y="5841"/>
                  </a:lnTo>
                  <a:lnTo>
                    <a:pt x="21780" y="21780"/>
                  </a:lnTo>
                  <a:lnTo>
                    <a:pt x="5842" y="45434"/>
                  </a:lnTo>
                  <a:lnTo>
                    <a:pt x="0" y="74422"/>
                  </a:lnTo>
                  <a:lnTo>
                    <a:pt x="0" y="372110"/>
                  </a:lnTo>
                  <a:lnTo>
                    <a:pt x="5842" y="401097"/>
                  </a:lnTo>
                  <a:lnTo>
                    <a:pt x="21780" y="424751"/>
                  </a:lnTo>
                  <a:lnTo>
                    <a:pt x="45434" y="440690"/>
                  </a:lnTo>
                  <a:lnTo>
                    <a:pt x="74422" y="446532"/>
                  </a:lnTo>
                  <a:lnTo>
                    <a:pt x="430022" y="446532"/>
                  </a:lnTo>
                  <a:lnTo>
                    <a:pt x="459009" y="440690"/>
                  </a:lnTo>
                  <a:lnTo>
                    <a:pt x="482663" y="424751"/>
                  </a:lnTo>
                  <a:lnTo>
                    <a:pt x="498601" y="401097"/>
                  </a:lnTo>
                  <a:lnTo>
                    <a:pt x="504444" y="372110"/>
                  </a:lnTo>
                  <a:lnTo>
                    <a:pt x="504444" y="74422"/>
                  </a:lnTo>
                  <a:lnTo>
                    <a:pt x="498601" y="45434"/>
                  </a:lnTo>
                  <a:lnTo>
                    <a:pt x="482663" y="21780"/>
                  </a:lnTo>
                  <a:lnTo>
                    <a:pt x="459009" y="5841"/>
                  </a:lnTo>
                  <a:lnTo>
                    <a:pt x="430022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98130" y="4763261"/>
              <a:ext cx="504825" cy="447040"/>
            </a:xfrm>
            <a:custGeom>
              <a:avLst/>
              <a:gdLst/>
              <a:ahLst/>
              <a:cxnLst/>
              <a:rect l="l" t="t" r="r" b="b"/>
              <a:pathLst>
                <a:path w="504825" h="447039">
                  <a:moveTo>
                    <a:pt x="0" y="74422"/>
                  </a:moveTo>
                  <a:lnTo>
                    <a:pt x="5842" y="45434"/>
                  </a:lnTo>
                  <a:lnTo>
                    <a:pt x="21780" y="21780"/>
                  </a:lnTo>
                  <a:lnTo>
                    <a:pt x="45434" y="5841"/>
                  </a:lnTo>
                  <a:lnTo>
                    <a:pt x="74422" y="0"/>
                  </a:lnTo>
                  <a:lnTo>
                    <a:pt x="430022" y="0"/>
                  </a:lnTo>
                  <a:lnTo>
                    <a:pt x="459009" y="5841"/>
                  </a:lnTo>
                  <a:lnTo>
                    <a:pt x="482663" y="21780"/>
                  </a:lnTo>
                  <a:lnTo>
                    <a:pt x="498601" y="45434"/>
                  </a:lnTo>
                  <a:lnTo>
                    <a:pt x="504444" y="74422"/>
                  </a:lnTo>
                  <a:lnTo>
                    <a:pt x="504444" y="372110"/>
                  </a:lnTo>
                  <a:lnTo>
                    <a:pt x="498601" y="401097"/>
                  </a:lnTo>
                  <a:lnTo>
                    <a:pt x="482663" y="424751"/>
                  </a:lnTo>
                  <a:lnTo>
                    <a:pt x="459009" y="440690"/>
                  </a:lnTo>
                  <a:lnTo>
                    <a:pt x="430022" y="446532"/>
                  </a:lnTo>
                  <a:lnTo>
                    <a:pt x="74422" y="446532"/>
                  </a:lnTo>
                  <a:lnTo>
                    <a:pt x="45434" y="440690"/>
                  </a:lnTo>
                  <a:lnTo>
                    <a:pt x="21780" y="424751"/>
                  </a:lnTo>
                  <a:lnTo>
                    <a:pt x="5842" y="401097"/>
                  </a:lnTo>
                  <a:lnTo>
                    <a:pt x="0" y="372110"/>
                  </a:lnTo>
                  <a:lnTo>
                    <a:pt x="0" y="74422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07245" y="5761481"/>
              <a:ext cx="502920" cy="447040"/>
            </a:xfrm>
            <a:custGeom>
              <a:avLst/>
              <a:gdLst/>
              <a:ahLst/>
              <a:cxnLst/>
              <a:rect l="l" t="t" r="r" b="b"/>
              <a:pathLst>
                <a:path w="502920" h="447039">
                  <a:moveTo>
                    <a:pt x="428498" y="0"/>
                  </a:moveTo>
                  <a:lnTo>
                    <a:pt x="74422" y="0"/>
                  </a:lnTo>
                  <a:lnTo>
                    <a:pt x="45434" y="5841"/>
                  </a:lnTo>
                  <a:lnTo>
                    <a:pt x="21780" y="21780"/>
                  </a:lnTo>
                  <a:lnTo>
                    <a:pt x="5842" y="45434"/>
                  </a:lnTo>
                  <a:lnTo>
                    <a:pt x="0" y="74421"/>
                  </a:lnTo>
                  <a:lnTo>
                    <a:pt x="0" y="372109"/>
                  </a:lnTo>
                  <a:lnTo>
                    <a:pt x="5842" y="401097"/>
                  </a:lnTo>
                  <a:lnTo>
                    <a:pt x="21780" y="424751"/>
                  </a:lnTo>
                  <a:lnTo>
                    <a:pt x="45434" y="440689"/>
                  </a:lnTo>
                  <a:lnTo>
                    <a:pt x="74422" y="446531"/>
                  </a:lnTo>
                  <a:lnTo>
                    <a:pt x="428498" y="446531"/>
                  </a:lnTo>
                  <a:lnTo>
                    <a:pt x="457485" y="440689"/>
                  </a:lnTo>
                  <a:lnTo>
                    <a:pt x="481139" y="424751"/>
                  </a:lnTo>
                  <a:lnTo>
                    <a:pt x="497077" y="401097"/>
                  </a:lnTo>
                  <a:lnTo>
                    <a:pt x="502920" y="372109"/>
                  </a:lnTo>
                  <a:lnTo>
                    <a:pt x="502920" y="74421"/>
                  </a:lnTo>
                  <a:lnTo>
                    <a:pt x="497077" y="45434"/>
                  </a:lnTo>
                  <a:lnTo>
                    <a:pt x="481139" y="21780"/>
                  </a:lnTo>
                  <a:lnTo>
                    <a:pt x="457485" y="5841"/>
                  </a:lnTo>
                  <a:lnTo>
                    <a:pt x="428498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07245" y="5761481"/>
              <a:ext cx="502920" cy="447040"/>
            </a:xfrm>
            <a:custGeom>
              <a:avLst/>
              <a:gdLst/>
              <a:ahLst/>
              <a:cxnLst/>
              <a:rect l="l" t="t" r="r" b="b"/>
              <a:pathLst>
                <a:path w="502920" h="447039">
                  <a:moveTo>
                    <a:pt x="0" y="74421"/>
                  </a:moveTo>
                  <a:lnTo>
                    <a:pt x="5842" y="45434"/>
                  </a:lnTo>
                  <a:lnTo>
                    <a:pt x="21780" y="21780"/>
                  </a:lnTo>
                  <a:lnTo>
                    <a:pt x="45434" y="5841"/>
                  </a:lnTo>
                  <a:lnTo>
                    <a:pt x="74422" y="0"/>
                  </a:lnTo>
                  <a:lnTo>
                    <a:pt x="428498" y="0"/>
                  </a:lnTo>
                  <a:lnTo>
                    <a:pt x="457485" y="5841"/>
                  </a:lnTo>
                  <a:lnTo>
                    <a:pt x="481139" y="21780"/>
                  </a:lnTo>
                  <a:lnTo>
                    <a:pt x="497077" y="45434"/>
                  </a:lnTo>
                  <a:lnTo>
                    <a:pt x="502920" y="74421"/>
                  </a:lnTo>
                  <a:lnTo>
                    <a:pt x="502920" y="372109"/>
                  </a:lnTo>
                  <a:lnTo>
                    <a:pt x="497077" y="401097"/>
                  </a:lnTo>
                  <a:lnTo>
                    <a:pt x="481139" y="424751"/>
                  </a:lnTo>
                  <a:lnTo>
                    <a:pt x="457485" y="440689"/>
                  </a:lnTo>
                  <a:lnTo>
                    <a:pt x="428498" y="446531"/>
                  </a:lnTo>
                  <a:lnTo>
                    <a:pt x="74422" y="446531"/>
                  </a:lnTo>
                  <a:lnTo>
                    <a:pt x="45434" y="440689"/>
                  </a:lnTo>
                  <a:lnTo>
                    <a:pt x="21780" y="424751"/>
                  </a:lnTo>
                  <a:lnTo>
                    <a:pt x="5842" y="401097"/>
                  </a:lnTo>
                  <a:lnTo>
                    <a:pt x="0" y="372109"/>
                  </a:lnTo>
                  <a:lnTo>
                    <a:pt x="0" y="7442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04326" y="7221473"/>
              <a:ext cx="502920" cy="445134"/>
            </a:xfrm>
            <a:custGeom>
              <a:avLst/>
              <a:gdLst/>
              <a:ahLst/>
              <a:cxnLst/>
              <a:rect l="l" t="t" r="r" b="b"/>
              <a:pathLst>
                <a:path w="502920" h="445134">
                  <a:moveTo>
                    <a:pt x="428751" y="0"/>
                  </a:moveTo>
                  <a:lnTo>
                    <a:pt x="74168" y="0"/>
                  </a:lnTo>
                  <a:lnTo>
                    <a:pt x="45273" y="5820"/>
                  </a:lnTo>
                  <a:lnTo>
                    <a:pt x="21701" y="21701"/>
                  </a:lnTo>
                  <a:lnTo>
                    <a:pt x="5820" y="45273"/>
                  </a:lnTo>
                  <a:lnTo>
                    <a:pt x="0" y="74168"/>
                  </a:lnTo>
                  <a:lnTo>
                    <a:pt x="0" y="370839"/>
                  </a:lnTo>
                  <a:lnTo>
                    <a:pt x="5820" y="399734"/>
                  </a:lnTo>
                  <a:lnTo>
                    <a:pt x="21701" y="423306"/>
                  </a:lnTo>
                  <a:lnTo>
                    <a:pt x="45273" y="439187"/>
                  </a:lnTo>
                  <a:lnTo>
                    <a:pt x="74168" y="445007"/>
                  </a:lnTo>
                  <a:lnTo>
                    <a:pt x="428751" y="445007"/>
                  </a:lnTo>
                  <a:lnTo>
                    <a:pt x="457646" y="439187"/>
                  </a:lnTo>
                  <a:lnTo>
                    <a:pt x="481218" y="423306"/>
                  </a:lnTo>
                  <a:lnTo>
                    <a:pt x="497099" y="399734"/>
                  </a:lnTo>
                  <a:lnTo>
                    <a:pt x="502920" y="370839"/>
                  </a:lnTo>
                  <a:lnTo>
                    <a:pt x="502920" y="74168"/>
                  </a:lnTo>
                  <a:lnTo>
                    <a:pt x="497099" y="45273"/>
                  </a:lnTo>
                  <a:lnTo>
                    <a:pt x="481218" y="21701"/>
                  </a:lnTo>
                  <a:lnTo>
                    <a:pt x="457646" y="5820"/>
                  </a:lnTo>
                  <a:lnTo>
                    <a:pt x="428751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704326" y="7221473"/>
              <a:ext cx="502920" cy="445134"/>
            </a:xfrm>
            <a:custGeom>
              <a:avLst/>
              <a:gdLst/>
              <a:ahLst/>
              <a:cxnLst/>
              <a:rect l="l" t="t" r="r" b="b"/>
              <a:pathLst>
                <a:path w="502920" h="445134">
                  <a:moveTo>
                    <a:pt x="0" y="74168"/>
                  </a:moveTo>
                  <a:lnTo>
                    <a:pt x="5820" y="45273"/>
                  </a:lnTo>
                  <a:lnTo>
                    <a:pt x="21701" y="21701"/>
                  </a:lnTo>
                  <a:lnTo>
                    <a:pt x="45273" y="5820"/>
                  </a:lnTo>
                  <a:lnTo>
                    <a:pt x="74168" y="0"/>
                  </a:lnTo>
                  <a:lnTo>
                    <a:pt x="428751" y="0"/>
                  </a:lnTo>
                  <a:lnTo>
                    <a:pt x="457646" y="5820"/>
                  </a:lnTo>
                  <a:lnTo>
                    <a:pt x="481218" y="21701"/>
                  </a:lnTo>
                  <a:lnTo>
                    <a:pt x="497099" y="45273"/>
                  </a:lnTo>
                  <a:lnTo>
                    <a:pt x="502920" y="74168"/>
                  </a:lnTo>
                  <a:lnTo>
                    <a:pt x="502920" y="370839"/>
                  </a:lnTo>
                  <a:lnTo>
                    <a:pt x="497099" y="399734"/>
                  </a:lnTo>
                  <a:lnTo>
                    <a:pt x="481218" y="423306"/>
                  </a:lnTo>
                  <a:lnTo>
                    <a:pt x="457646" y="439187"/>
                  </a:lnTo>
                  <a:lnTo>
                    <a:pt x="428751" y="445007"/>
                  </a:lnTo>
                  <a:lnTo>
                    <a:pt x="74168" y="445007"/>
                  </a:lnTo>
                  <a:lnTo>
                    <a:pt x="45273" y="439187"/>
                  </a:lnTo>
                  <a:lnTo>
                    <a:pt x="21701" y="423306"/>
                  </a:lnTo>
                  <a:lnTo>
                    <a:pt x="5820" y="399734"/>
                  </a:lnTo>
                  <a:lnTo>
                    <a:pt x="0" y="370839"/>
                  </a:lnTo>
                  <a:lnTo>
                    <a:pt x="0" y="7416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96505" y="7221473"/>
              <a:ext cx="504825" cy="447040"/>
            </a:xfrm>
            <a:custGeom>
              <a:avLst/>
              <a:gdLst/>
              <a:ahLst/>
              <a:cxnLst/>
              <a:rect l="l" t="t" r="r" b="b"/>
              <a:pathLst>
                <a:path w="504825" h="447040">
                  <a:moveTo>
                    <a:pt x="430022" y="0"/>
                  </a:moveTo>
                  <a:lnTo>
                    <a:pt x="74422" y="0"/>
                  </a:lnTo>
                  <a:lnTo>
                    <a:pt x="45434" y="5842"/>
                  </a:lnTo>
                  <a:lnTo>
                    <a:pt x="21780" y="21780"/>
                  </a:lnTo>
                  <a:lnTo>
                    <a:pt x="5842" y="45434"/>
                  </a:lnTo>
                  <a:lnTo>
                    <a:pt x="0" y="74421"/>
                  </a:lnTo>
                  <a:lnTo>
                    <a:pt x="0" y="372109"/>
                  </a:lnTo>
                  <a:lnTo>
                    <a:pt x="5842" y="401097"/>
                  </a:lnTo>
                  <a:lnTo>
                    <a:pt x="21780" y="424751"/>
                  </a:lnTo>
                  <a:lnTo>
                    <a:pt x="45434" y="440690"/>
                  </a:lnTo>
                  <a:lnTo>
                    <a:pt x="74422" y="446531"/>
                  </a:lnTo>
                  <a:lnTo>
                    <a:pt x="430022" y="446531"/>
                  </a:lnTo>
                  <a:lnTo>
                    <a:pt x="459009" y="440689"/>
                  </a:lnTo>
                  <a:lnTo>
                    <a:pt x="482663" y="424751"/>
                  </a:lnTo>
                  <a:lnTo>
                    <a:pt x="498601" y="401097"/>
                  </a:lnTo>
                  <a:lnTo>
                    <a:pt x="504444" y="372109"/>
                  </a:lnTo>
                  <a:lnTo>
                    <a:pt x="504444" y="74421"/>
                  </a:lnTo>
                  <a:lnTo>
                    <a:pt x="498601" y="45434"/>
                  </a:lnTo>
                  <a:lnTo>
                    <a:pt x="482663" y="21780"/>
                  </a:lnTo>
                  <a:lnTo>
                    <a:pt x="459009" y="5842"/>
                  </a:lnTo>
                  <a:lnTo>
                    <a:pt x="430022" y="0"/>
                  </a:lnTo>
                  <a:close/>
                </a:path>
              </a:pathLst>
            </a:custGeom>
            <a:solidFill>
              <a:srgbClr val="0ECF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096505" y="7221473"/>
              <a:ext cx="504825" cy="447040"/>
            </a:xfrm>
            <a:custGeom>
              <a:avLst/>
              <a:gdLst/>
              <a:ahLst/>
              <a:cxnLst/>
              <a:rect l="l" t="t" r="r" b="b"/>
              <a:pathLst>
                <a:path w="504825" h="447040">
                  <a:moveTo>
                    <a:pt x="0" y="74421"/>
                  </a:moveTo>
                  <a:lnTo>
                    <a:pt x="5842" y="45434"/>
                  </a:lnTo>
                  <a:lnTo>
                    <a:pt x="21780" y="21780"/>
                  </a:lnTo>
                  <a:lnTo>
                    <a:pt x="45434" y="5842"/>
                  </a:lnTo>
                  <a:lnTo>
                    <a:pt x="74422" y="0"/>
                  </a:lnTo>
                  <a:lnTo>
                    <a:pt x="430022" y="0"/>
                  </a:lnTo>
                  <a:lnTo>
                    <a:pt x="459009" y="5842"/>
                  </a:lnTo>
                  <a:lnTo>
                    <a:pt x="482663" y="21780"/>
                  </a:lnTo>
                  <a:lnTo>
                    <a:pt x="498601" y="45434"/>
                  </a:lnTo>
                  <a:lnTo>
                    <a:pt x="504444" y="74421"/>
                  </a:lnTo>
                  <a:lnTo>
                    <a:pt x="504444" y="372109"/>
                  </a:lnTo>
                  <a:lnTo>
                    <a:pt x="498601" y="401097"/>
                  </a:lnTo>
                  <a:lnTo>
                    <a:pt x="482663" y="424751"/>
                  </a:lnTo>
                  <a:lnTo>
                    <a:pt x="459009" y="440689"/>
                  </a:lnTo>
                  <a:lnTo>
                    <a:pt x="430022" y="446531"/>
                  </a:lnTo>
                  <a:lnTo>
                    <a:pt x="74422" y="446531"/>
                  </a:lnTo>
                  <a:lnTo>
                    <a:pt x="45434" y="440690"/>
                  </a:lnTo>
                  <a:lnTo>
                    <a:pt x="21780" y="424751"/>
                  </a:lnTo>
                  <a:lnTo>
                    <a:pt x="5842" y="401097"/>
                  </a:lnTo>
                  <a:lnTo>
                    <a:pt x="0" y="372109"/>
                  </a:lnTo>
                  <a:lnTo>
                    <a:pt x="0" y="7442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72250" y="5761481"/>
              <a:ext cx="502920" cy="447040"/>
            </a:xfrm>
            <a:custGeom>
              <a:avLst/>
              <a:gdLst/>
              <a:ahLst/>
              <a:cxnLst/>
              <a:rect l="l" t="t" r="r" b="b"/>
              <a:pathLst>
                <a:path w="502920" h="447039">
                  <a:moveTo>
                    <a:pt x="428498" y="0"/>
                  </a:moveTo>
                  <a:lnTo>
                    <a:pt x="74422" y="0"/>
                  </a:lnTo>
                  <a:lnTo>
                    <a:pt x="45434" y="5841"/>
                  </a:lnTo>
                  <a:lnTo>
                    <a:pt x="21780" y="21780"/>
                  </a:lnTo>
                  <a:lnTo>
                    <a:pt x="5842" y="45434"/>
                  </a:lnTo>
                  <a:lnTo>
                    <a:pt x="0" y="74421"/>
                  </a:lnTo>
                  <a:lnTo>
                    <a:pt x="0" y="372109"/>
                  </a:lnTo>
                  <a:lnTo>
                    <a:pt x="5842" y="401097"/>
                  </a:lnTo>
                  <a:lnTo>
                    <a:pt x="21780" y="424751"/>
                  </a:lnTo>
                  <a:lnTo>
                    <a:pt x="45434" y="440689"/>
                  </a:lnTo>
                  <a:lnTo>
                    <a:pt x="74422" y="446531"/>
                  </a:lnTo>
                  <a:lnTo>
                    <a:pt x="428498" y="446531"/>
                  </a:lnTo>
                  <a:lnTo>
                    <a:pt x="457485" y="440689"/>
                  </a:lnTo>
                  <a:lnTo>
                    <a:pt x="481139" y="424751"/>
                  </a:lnTo>
                  <a:lnTo>
                    <a:pt x="497077" y="401097"/>
                  </a:lnTo>
                  <a:lnTo>
                    <a:pt x="502920" y="372109"/>
                  </a:lnTo>
                  <a:lnTo>
                    <a:pt x="502920" y="74421"/>
                  </a:lnTo>
                  <a:lnTo>
                    <a:pt x="497077" y="45434"/>
                  </a:lnTo>
                  <a:lnTo>
                    <a:pt x="481139" y="21780"/>
                  </a:lnTo>
                  <a:lnTo>
                    <a:pt x="457485" y="5841"/>
                  </a:lnTo>
                  <a:lnTo>
                    <a:pt x="428498" y="0"/>
                  </a:lnTo>
                  <a:close/>
                </a:path>
              </a:pathLst>
            </a:custGeom>
            <a:solidFill>
              <a:srgbClr val="4279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72250" y="5761481"/>
              <a:ext cx="502920" cy="447040"/>
            </a:xfrm>
            <a:custGeom>
              <a:avLst/>
              <a:gdLst/>
              <a:ahLst/>
              <a:cxnLst/>
              <a:rect l="l" t="t" r="r" b="b"/>
              <a:pathLst>
                <a:path w="502920" h="447039">
                  <a:moveTo>
                    <a:pt x="0" y="74421"/>
                  </a:moveTo>
                  <a:lnTo>
                    <a:pt x="5842" y="45434"/>
                  </a:lnTo>
                  <a:lnTo>
                    <a:pt x="21780" y="21780"/>
                  </a:lnTo>
                  <a:lnTo>
                    <a:pt x="45434" y="5841"/>
                  </a:lnTo>
                  <a:lnTo>
                    <a:pt x="74422" y="0"/>
                  </a:lnTo>
                  <a:lnTo>
                    <a:pt x="428498" y="0"/>
                  </a:lnTo>
                  <a:lnTo>
                    <a:pt x="457485" y="5841"/>
                  </a:lnTo>
                  <a:lnTo>
                    <a:pt x="481139" y="21780"/>
                  </a:lnTo>
                  <a:lnTo>
                    <a:pt x="497077" y="45434"/>
                  </a:lnTo>
                  <a:lnTo>
                    <a:pt x="502920" y="74421"/>
                  </a:lnTo>
                  <a:lnTo>
                    <a:pt x="502920" y="372109"/>
                  </a:lnTo>
                  <a:lnTo>
                    <a:pt x="497077" y="401097"/>
                  </a:lnTo>
                  <a:lnTo>
                    <a:pt x="481139" y="424751"/>
                  </a:lnTo>
                  <a:lnTo>
                    <a:pt x="457485" y="440689"/>
                  </a:lnTo>
                  <a:lnTo>
                    <a:pt x="428498" y="446531"/>
                  </a:lnTo>
                  <a:lnTo>
                    <a:pt x="74422" y="446531"/>
                  </a:lnTo>
                  <a:lnTo>
                    <a:pt x="45434" y="440689"/>
                  </a:lnTo>
                  <a:lnTo>
                    <a:pt x="21780" y="424751"/>
                  </a:lnTo>
                  <a:lnTo>
                    <a:pt x="5842" y="401097"/>
                  </a:lnTo>
                  <a:lnTo>
                    <a:pt x="0" y="372109"/>
                  </a:lnTo>
                  <a:lnTo>
                    <a:pt x="0" y="7442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436367" y="5778500"/>
            <a:ext cx="36671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latin typeface="Lucida Sans Unicode"/>
                <a:cs typeface="Lucida Sans Unicode"/>
              </a:rPr>
              <a:t>Ri</a:t>
            </a:r>
            <a:r>
              <a:rPr dirty="0" sz="2200" spc="-80">
                <a:latin typeface="Lucida Sans Unicode"/>
                <a:cs typeface="Lucida Sans Unicode"/>
              </a:rPr>
              <a:t>s</a:t>
            </a:r>
            <a:r>
              <a:rPr dirty="0" sz="2200" spc="-135">
                <a:latin typeface="Lucida Sans Unicode"/>
                <a:cs typeface="Lucida Sans Unicode"/>
              </a:rPr>
              <a:t>k</a:t>
            </a:r>
            <a:r>
              <a:rPr dirty="0" sz="2200" spc="-100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Respons</a:t>
            </a:r>
            <a:r>
              <a:rPr dirty="0" sz="2200" spc="-35">
                <a:latin typeface="Lucida Sans Unicode"/>
                <a:cs typeface="Lucida Sans Unicode"/>
              </a:rPr>
              <a:t>e</a:t>
            </a:r>
            <a:r>
              <a:rPr dirty="0" sz="2200" spc="-100">
                <a:latin typeface="Lucida Sans Unicode"/>
                <a:cs typeface="Lucida Sans Unicode"/>
              </a:rPr>
              <a:t> </a:t>
            </a:r>
            <a:r>
              <a:rPr dirty="0" sz="2200" spc="-50">
                <a:latin typeface="Lucida Sans Unicode"/>
                <a:cs typeface="Lucida Sans Unicode"/>
              </a:rPr>
              <a:t>Identifi</a:t>
            </a:r>
            <a:r>
              <a:rPr dirty="0" sz="2200" spc="-70">
                <a:latin typeface="Lucida Sans Unicode"/>
                <a:cs typeface="Lucida Sans Unicode"/>
              </a:rPr>
              <a:t>c</a:t>
            </a:r>
            <a:r>
              <a:rPr dirty="0" sz="2200" spc="-30">
                <a:latin typeface="Lucida Sans Unicode"/>
                <a:cs typeface="Lucida Sans Unicode"/>
              </a:rPr>
              <a:t>a</a:t>
            </a:r>
            <a:r>
              <a:rPr dirty="0" sz="2200" spc="-15">
                <a:latin typeface="Lucida Sans Unicode"/>
                <a:cs typeface="Lucida Sans Unicode"/>
              </a:rPr>
              <a:t>t</a:t>
            </a:r>
            <a:r>
              <a:rPr dirty="0" sz="2200" spc="-45">
                <a:latin typeface="Lucida Sans Unicode"/>
                <a:cs typeface="Lucida Sans Unicode"/>
              </a:rPr>
              <a:t>ion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3943" y="306451"/>
            <a:ext cx="29273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5">
                <a:solidFill>
                  <a:srgbClr val="3E3E3E"/>
                </a:solidFill>
                <a:latin typeface="Arial"/>
                <a:cs typeface="Arial"/>
              </a:rPr>
              <a:t>Non-Persistence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2096" y="760476"/>
            <a:ext cx="4067555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24708" y="1754772"/>
            <a:ext cx="10960735" cy="104648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mastering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instructions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automation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system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while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provisioning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endParaRPr sz="2200">
              <a:latin typeface="Lucida Sans Unicode"/>
              <a:cs typeface="Lucida Sans Unicode"/>
            </a:endParaRPr>
          </a:p>
          <a:p>
            <a:pPr algn="ctr" marL="78105">
              <a:lnSpc>
                <a:spcPct val="100000"/>
              </a:lnSpc>
              <a:spcBef>
                <a:spcPts val="1380"/>
              </a:spcBef>
            </a:pP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new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replacement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instance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are: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41844" y="3819525"/>
            <a:ext cx="3404235" cy="3036570"/>
            <a:chOff x="7141844" y="3819525"/>
            <a:chExt cx="3404235" cy="3036570"/>
          </a:xfrm>
        </p:grpSpPr>
        <p:sp>
          <p:nvSpPr>
            <p:cNvPr id="6" name="object 6"/>
            <p:cNvSpPr/>
            <p:nvPr/>
          </p:nvSpPr>
          <p:spPr>
            <a:xfrm>
              <a:off x="7151369" y="3829050"/>
              <a:ext cx="3017520" cy="3017520"/>
            </a:xfrm>
            <a:custGeom>
              <a:avLst/>
              <a:gdLst/>
              <a:ahLst/>
              <a:cxnLst/>
              <a:rect l="l" t="t" r="r" b="b"/>
              <a:pathLst>
                <a:path w="3017520" h="3017520">
                  <a:moveTo>
                    <a:pt x="0" y="1508760"/>
                  </a:moveTo>
                  <a:lnTo>
                    <a:pt x="745" y="1460866"/>
                  </a:lnTo>
                  <a:lnTo>
                    <a:pt x="2968" y="1413345"/>
                  </a:lnTo>
                  <a:lnTo>
                    <a:pt x="6645" y="1366218"/>
                  </a:lnTo>
                  <a:lnTo>
                    <a:pt x="11755" y="1319507"/>
                  </a:lnTo>
                  <a:lnTo>
                    <a:pt x="18276" y="1273235"/>
                  </a:lnTo>
                  <a:lnTo>
                    <a:pt x="26185" y="1227423"/>
                  </a:lnTo>
                  <a:lnTo>
                    <a:pt x="35460" y="1182094"/>
                  </a:lnTo>
                  <a:lnTo>
                    <a:pt x="46080" y="1137269"/>
                  </a:lnTo>
                  <a:lnTo>
                    <a:pt x="58021" y="1092972"/>
                  </a:lnTo>
                  <a:lnTo>
                    <a:pt x="71263" y="1049223"/>
                  </a:lnTo>
                  <a:lnTo>
                    <a:pt x="85783" y="1006045"/>
                  </a:lnTo>
                  <a:lnTo>
                    <a:pt x="101558" y="963460"/>
                  </a:lnTo>
                  <a:lnTo>
                    <a:pt x="118568" y="921490"/>
                  </a:lnTo>
                  <a:lnTo>
                    <a:pt x="136789" y="880157"/>
                  </a:lnTo>
                  <a:lnTo>
                    <a:pt x="156200" y="839484"/>
                  </a:lnTo>
                  <a:lnTo>
                    <a:pt x="176778" y="799492"/>
                  </a:lnTo>
                  <a:lnTo>
                    <a:pt x="198502" y="760203"/>
                  </a:lnTo>
                  <a:lnTo>
                    <a:pt x="221349" y="721641"/>
                  </a:lnTo>
                  <a:lnTo>
                    <a:pt x="245297" y="683826"/>
                  </a:lnTo>
                  <a:lnTo>
                    <a:pt x="270324" y="646780"/>
                  </a:lnTo>
                  <a:lnTo>
                    <a:pt x="296408" y="610527"/>
                  </a:lnTo>
                  <a:lnTo>
                    <a:pt x="323527" y="575088"/>
                  </a:lnTo>
                  <a:lnTo>
                    <a:pt x="351660" y="540484"/>
                  </a:lnTo>
                  <a:lnTo>
                    <a:pt x="380782" y="506739"/>
                  </a:lnTo>
                  <a:lnTo>
                    <a:pt x="410874" y="473874"/>
                  </a:lnTo>
                  <a:lnTo>
                    <a:pt x="441912" y="441912"/>
                  </a:lnTo>
                  <a:lnTo>
                    <a:pt x="473874" y="410874"/>
                  </a:lnTo>
                  <a:lnTo>
                    <a:pt x="506739" y="380782"/>
                  </a:lnTo>
                  <a:lnTo>
                    <a:pt x="540484" y="351660"/>
                  </a:lnTo>
                  <a:lnTo>
                    <a:pt x="575088" y="323527"/>
                  </a:lnTo>
                  <a:lnTo>
                    <a:pt x="610527" y="296408"/>
                  </a:lnTo>
                  <a:lnTo>
                    <a:pt x="646780" y="270324"/>
                  </a:lnTo>
                  <a:lnTo>
                    <a:pt x="683826" y="245297"/>
                  </a:lnTo>
                  <a:lnTo>
                    <a:pt x="721641" y="221349"/>
                  </a:lnTo>
                  <a:lnTo>
                    <a:pt x="760203" y="198502"/>
                  </a:lnTo>
                  <a:lnTo>
                    <a:pt x="799492" y="176778"/>
                  </a:lnTo>
                  <a:lnTo>
                    <a:pt x="839484" y="156200"/>
                  </a:lnTo>
                  <a:lnTo>
                    <a:pt x="880157" y="136789"/>
                  </a:lnTo>
                  <a:lnTo>
                    <a:pt x="921490" y="118568"/>
                  </a:lnTo>
                  <a:lnTo>
                    <a:pt x="963460" y="101558"/>
                  </a:lnTo>
                  <a:lnTo>
                    <a:pt x="1006045" y="85783"/>
                  </a:lnTo>
                  <a:lnTo>
                    <a:pt x="1049223" y="71263"/>
                  </a:lnTo>
                  <a:lnTo>
                    <a:pt x="1092972" y="58021"/>
                  </a:lnTo>
                  <a:lnTo>
                    <a:pt x="1137269" y="46080"/>
                  </a:lnTo>
                  <a:lnTo>
                    <a:pt x="1182094" y="35460"/>
                  </a:lnTo>
                  <a:lnTo>
                    <a:pt x="1227423" y="26185"/>
                  </a:lnTo>
                  <a:lnTo>
                    <a:pt x="1273235" y="18276"/>
                  </a:lnTo>
                  <a:lnTo>
                    <a:pt x="1319507" y="11755"/>
                  </a:lnTo>
                  <a:lnTo>
                    <a:pt x="1366218" y="6645"/>
                  </a:lnTo>
                  <a:lnTo>
                    <a:pt x="1413345" y="2968"/>
                  </a:lnTo>
                  <a:lnTo>
                    <a:pt x="1460866" y="745"/>
                  </a:lnTo>
                  <a:lnTo>
                    <a:pt x="1508759" y="0"/>
                  </a:lnTo>
                  <a:lnTo>
                    <a:pt x="1556653" y="745"/>
                  </a:lnTo>
                  <a:lnTo>
                    <a:pt x="1604174" y="2968"/>
                  </a:lnTo>
                  <a:lnTo>
                    <a:pt x="1651301" y="6645"/>
                  </a:lnTo>
                  <a:lnTo>
                    <a:pt x="1698012" y="11755"/>
                  </a:lnTo>
                  <a:lnTo>
                    <a:pt x="1744284" y="18276"/>
                  </a:lnTo>
                  <a:lnTo>
                    <a:pt x="1790096" y="26185"/>
                  </a:lnTo>
                  <a:lnTo>
                    <a:pt x="1835425" y="35460"/>
                  </a:lnTo>
                  <a:lnTo>
                    <a:pt x="1880250" y="46080"/>
                  </a:lnTo>
                  <a:lnTo>
                    <a:pt x="1924547" y="58021"/>
                  </a:lnTo>
                  <a:lnTo>
                    <a:pt x="1968296" y="71263"/>
                  </a:lnTo>
                  <a:lnTo>
                    <a:pt x="2011474" y="85783"/>
                  </a:lnTo>
                  <a:lnTo>
                    <a:pt x="2054059" y="101558"/>
                  </a:lnTo>
                  <a:lnTo>
                    <a:pt x="2096029" y="118568"/>
                  </a:lnTo>
                  <a:lnTo>
                    <a:pt x="2137362" y="136789"/>
                  </a:lnTo>
                  <a:lnTo>
                    <a:pt x="2178035" y="156200"/>
                  </a:lnTo>
                  <a:lnTo>
                    <a:pt x="2218027" y="176778"/>
                  </a:lnTo>
                  <a:lnTo>
                    <a:pt x="2257316" y="198502"/>
                  </a:lnTo>
                  <a:lnTo>
                    <a:pt x="2295878" y="221349"/>
                  </a:lnTo>
                  <a:lnTo>
                    <a:pt x="2333693" y="245297"/>
                  </a:lnTo>
                  <a:lnTo>
                    <a:pt x="2370739" y="270324"/>
                  </a:lnTo>
                  <a:lnTo>
                    <a:pt x="2406992" y="296408"/>
                  </a:lnTo>
                  <a:lnTo>
                    <a:pt x="2442431" y="323527"/>
                  </a:lnTo>
                  <a:lnTo>
                    <a:pt x="2477035" y="351660"/>
                  </a:lnTo>
                  <a:lnTo>
                    <a:pt x="2510780" y="380782"/>
                  </a:lnTo>
                  <a:lnTo>
                    <a:pt x="2543645" y="410874"/>
                  </a:lnTo>
                  <a:lnTo>
                    <a:pt x="2575607" y="441912"/>
                  </a:lnTo>
                  <a:lnTo>
                    <a:pt x="2606645" y="473874"/>
                  </a:lnTo>
                  <a:lnTo>
                    <a:pt x="2636737" y="506739"/>
                  </a:lnTo>
                  <a:lnTo>
                    <a:pt x="2665859" y="540484"/>
                  </a:lnTo>
                  <a:lnTo>
                    <a:pt x="2693992" y="575088"/>
                  </a:lnTo>
                  <a:lnTo>
                    <a:pt x="2721111" y="610527"/>
                  </a:lnTo>
                  <a:lnTo>
                    <a:pt x="2747195" y="646780"/>
                  </a:lnTo>
                  <a:lnTo>
                    <a:pt x="2772222" y="683826"/>
                  </a:lnTo>
                  <a:lnTo>
                    <a:pt x="2796170" y="721641"/>
                  </a:lnTo>
                  <a:lnTo>
                    <a:pt x="2819017" y="760203"/>
                  </a:lnTo>
                  <a:lnTo>
                    <a:pt x="2840741" y="799492"/>
                  </a:lnTo>
                  <a:lnTo>
                    <a:pt x="2861319" y="839484"/>
                  </a:lnTo>
                  <a:lnTo>
                    <a:pt x="2880730" y="880157"/>
                  </a:lnTo>
                  <a:lnTo>
                    <a:pt x="2898951" y="921490"/>
                  </a:lnTo>
                  <a:lnTo>
                    <a:pt x="2915961" y="963460"/>
                  </a:lnTo>
                  <a:lnTo>
                    <a:pt x="2931736" y="1006045"/>
                  </a:lnTo>
                  <a:lnTo>
                    <a:pt x="2946256" y="1049223"/>
                  </a:lnTo>
                  <a:lnTo>
                    <a:pt x="2959498" y="1092972"/>
                  </a:lnTo>
                  <a:lnTo>
                    <a:pt x="2971439" y="1137269"/>
                  </a:lnTo>
                  <a:lnTo>
                    <a:pt x="2982059" y="1182094"/>
                  </a:lnTo>
                  <a:lnTo>
                    <a:pt x="2991334" y="1227423"/>
                  </a:lnTo>
                  <a:lnTo>
                    <a:pt x="2999243" y="1273235"/>
                  </a:lnTo>
                  <a:lnTo>
                    <a:pt x="3005764" y="1319507"/>
                  </a:lnTo>
                  <a:lnTo>
                    <a:pt x="3010874" y="1366218"/>
                  </a:lnTo>
                  <a:lnTo>
                    <a:pt x="3014551" y="1413345"/>
                  </a:lnTo>
                  <a:lnTo>
                    <a:pt x="3016774" y="1460866"/>
                  </a:lnTo>
                  <a:lnTo>
                    <a:pt x="3017520" y="1508760"/>
                  </a:lnTo>
                  <a:lnTo>
                    <a:pt x="3016774" y="1556653"/>
                  </a:lnTo>
                  <a:lnTo>
                    <a:pt x="3014551" y="1604174"/>
                  </a:lnTo>
                  <a:lnTo>
                    <a:pt x="3010874" y="1651301"/>
                  </a:lnTo>
                  <a:lnTo>
                    <a:pt x="3005764" y="1698012"/>
                  </a:lnTo>
                  <a:lnTo>
                    <a:pt x="2999243" y="1744284"/>
                  </a:lnTo>
                  <a:lnTo>
                    <a:pt x="2991334" y="1790096"/>
                  </a:lnTo>
                  <a:lnTo>
                    <a:pt x="2982059" y="1835425"/>
                  </a:lnTo>
                  <a:lnTo>
                    <a:pt x="2971439" y="1880250"/>
                  </a:lnTo>
                  <a:lnTo>
                    <a:pt x="2959498" y="1924547"/>
                  </a:lnTo>
                  <a:lnTo>
                    <a:pt x="2946256" y="1968296"/>
                  </a:lnTo>
                  <a:lnTo>
                    <a:pt x="2931736" y="2011474"/>
                  </a:lnTo>
                  <a:lnTo>
                    <a:pt x="2915961" y="2054059"/>
                  </a:lnTo>
                  <a:lnTo>
                    <a:pt x="2898951" y="2096029"/>
                  </a:lnTo>
                  <a:lnTo>
                    <a:pt x="2880730" y="2137362"/>
                  </a:lnTo>
                  <a:lnTo>
                    <a:pt x="2861319" y="2178035"/>
                  </a:lnTo>
                  <a:lnTo>
                    <a:pt x="2840741" y="2218027"/>
                  </a:lnTo>
                  <a:lnTo>
                    <a:pt x="2819017" y="2257316"/>
                  </a:lnTo>
                  <a:lnTo>
                    <a:pt x="2796170" y="2295878"/>
                  </a:lnTo>
                  <a:lnTo>
                    <a:pt x="2772222" y="2333693"/>
                  </a:lnTo>
                  <a:lnTo>
                    <a:pt x="2747195" y="2370739"/>
                  </a:lnTo>
                  <a:lnTo>
                    <a:pt x="2721111" y="2406992"/>
                  </a:lnTo>
                  <a:lnTo>
                    <a:pt x="2693992" y="2442431"/>
                  </a:lnTo>
                  <a:lnTo>
                    <a:pt x="2665859" y="2477035"/>
                  </a:lnTo>
                  <a:lnTo>
                    <a:pt x="2636737" y="2510780"/>
                  </a:lnTo>
                  <a:lnTo>
                    <a:pt x="2606645" y="2543645"/>
                  </a:lnTo>
                  <a:lnTo>
                    <a:pt x="2575607" y="2575607"/>
                  </a:lnTo>
                  <a:lnTo>
                    <a:pt x="2543645" y="2606645"/>
                  </a:lnTo>
                  <a:lnTo>
                    <a:pt x="2510780" y="2636737"/>
                  </a:lnTo>
                  <a:lnTo>
                    <a:pt x="2477035" y="2665859"/>
                  </a:lnTo>
                  <a:lnTo>
                    <a:pt x="2442431" y="2693992"/>
                  </a:lnTo>
                  <a:lnTo>
                    <a:pt x="2406992" y="2721111"/>
                  </a:lnTo>
                  <a:lnTo>
                    <a:pt x="2370739" y="2747195"/>
                  </a:lnTo>
                  <a:lnTo>
                    <a:pt x="2333693" y="2772222"/>
                  </a:lnTo>
                  <a:lnTo>
                    <a:pt x="2295878" y="2796170"/>
                  </a:lnTo>
                  <a:lnTo>
                    <a:pt x="2257316" y="2819017"/>
                  </a:lnTo>
                  <a:lnTo>
                    <a:pt x="2218027" y="2840741"/>
                  </a:lnTo>
                  <a:lnTo>
                    <a:pt x="2178035" y="2861319"/>
                  </a:lnTo>
                  <a:lnTo>
                    <a:pt x="2137362" y="2880730"/>
                  </a:lnTo>
                  <a:lnTo>
                    <a:pt x="2096029" y="2898951"/>
                  </a:lnTo>
                  <a:lnTo>
                    <a:pt x="2054059" y="2915961"/>
                  </a:lnTo>
                  <a:lnTo>
                    <a:pt x="2011474" y="2931736"/>
                  </a:lnTo>
                  <a:lnTo>
                    <a:pt x="1968296" y="2946256"/>
                  </a:lnTo>
                  <a:lnTo>
                    <a:pt x="1924547" y="2959498"/>
                  </a:lnTo>
                  <a:lnTo>
                    <a:pt x="1880250" y="2971439"/>
                  </a:lnTo>
                  <a:lnTo>
                    <a:pt x="1835425" y="2982059"/>
                  </a:lnTo>
                  <a:lnTo>
                    <a:pt x="1790096" y="2991334"/>
                  </a:lnTo>
                  <a:lnTo>
                    <a:pt x="1744284" y="2999243"/>
                  </a:lnTo>
                  <a:lnTo>
                    <a:pt x="1698012" y="3005764"/>
                  </a:lnTo>
                  <a:lnTo>
                    <a:pt x="1651301" y="3010874"/>
                  </a:lnTo>
                  <a:lnTo>
                    <a:pt x="1604174" y="3014551"/>
                  </a:lnTo>
                  <a:lnTo>
                    <a:pt x="1556653" y="3016774"/>
                  </a:lnTo>
                  <a:lnTo>
                    <a:pt x="1508759" y="3017520"/>
                  </a:lnTo>
                  <a:lnTo>
                    <a:pt x="1460866" y="3016774"/>
                  </a:lnTo>
                  <a:lnTo>
                    <a:pt x="1413345" y="3014551"/>
                  </a:lnTo>
                  <a:lnTo>
                    <a:pt x="1366218" y="3010874"/>
                  </a:lnTo>
                  <a:lnTo>
                    <a:pt x="1319507" y="3005764"/>
                  </a:lnTo>
                  <a:lnTo>
                    <a:pt x="1273235" y="2999243"/>
                  </a:lnTo>
                  <a:lnTo>
                    <a:pt x="1227423" y="2991334"/>
                  </a:lnTo>
                  <a:lnTo>
                    <a:pt x="1182094" y="2982059"/>
                  </a:lnTo>
                  <a:lnTo>
                    <a:pt x="1137269" y="2971439"/>
                  </a:lnTo>
                  <a:lnTo>
                    <a:pt x="1092972" y="2959498"/>
                  </a:lnTo>
                  <a:lnTo>
                    <a:pt x="1049223" y="2946256"/>
                  </a:lnTo>
                  <a:lnTo>
                    <a:pt x="1006045" y="2931736"/>
                  </a:lnTo>
                  <a:lnTo>
                    <a:pt x="963460" y="2915961"/>
                  </a:lnTo>
                  <a:lnTo>
                    <a:pt x="921490" y="2898951"/>
                  </a:lnTo>
                  <a:lnTo>
                    <a:pt x="880157" y="2880730"/>
                  </a:lnTo>
                  <a:lnTo>
                    <a:pt x="839484" y="2861319"/>
                  </a:lnTo>
                  <a:lnTo>
                    <a:pt x="799492" y="2840741"/>
                  </a:lnTo>
                  <a:lnTo>
                    <a:pt x="760203" y="2819017"/>
                  </a:lnTo>
                  <a:lnTo>
                    <a:pt x="721641" y="2796170"/>
                  </a:lnTo>
                  <a:lnTo>
                    <a:pt x="683826" y="2772222"/>
                  </a:lnTo>
                  <a:lnTo>
                    <a:pt x="646780" y="2747195"/>
                  </a:lnTo>
                  <a:lnTo>
                    <a:pt x="610527" y="2721111"/>
                  </a:lnTo>
                  <a:lnTo>
                    <a:pt x="575088" y="2693992"/>
                  </a:lnTo>
                  <a:lnTo>
                    <a:pt x="540484" y="2665859"/>
                  </a:lnTo>
                  <a:lnTo>
                    <a:pt x="506739" y="2636737"/>
                  </a:lnTo>
                  <a:lnTo>
                    <a:pt x="473874" y="2606645"/>
                  </a:lnTo>
                  <a:lnTo>
                    <a:pt x="441912" y="2575607"/>
                  </a:lnTo>
                  <a:lnTo>
                    <a:pt x="410874" y="2543645"/>
                  </a:lnTo>
                  <a:lnTo>
                    <a:pt x="380782" y="2510780"/>
                  </a:lnTo>
                  <a:lnTo>
                    <a:pt x="351660" y="2477035"/>
                  </a:lnTo>
                  <a:lnTo>
                    <a:pt x="323527" y="2442431"/>
                  </a:lnTo>
                  <a:lnTo>
                    <a:pt x="296408" y="2406992"/>
                  </a:lnTo>
                  <a:lnTo>
                    <a:pt x="270324" y="2370739"/>
                  </a:lnTo>
                  <a:lnTo>
                    <a:pt x="245297" y="2333693"/>
                  </a:lnTo>
                  <a:lnTo>
                    <a:pt x="221349" y="2295878"/>
                  </a:lnTo>
                  <a:lnTo>
                    <a:pt x="198502" y="2257316"/>
                  </a:lnTo>
                  <a:lnTo>
                    <a:pt x="176778" y="2218027"/>
                  </a:lnTo>
                  <a:lnTo>
                    <a:pt x="156200" y="2178035"/>
                  </a:lnTo>
                  <a:lnTo>
                    <a:pt x="136789" y="2137362"/>
                  </a:lnTo>
                  <a:lnTo>
                    <a:pt x="118568" y="2096029"/>
                  </a:lnTo>
                  <a:lnTo>
                    <a:pt x="101558" y="2054059"/>
                  </a:lnTo>
                  <a:lnTo>
                    <a:pt x="85783" y="2011474"/>
                  </a:lnTo>
                  <a:lnTo>
                    <a:pt x="71263" y="1968296"/>
                  </a:lnTo>
                  <a:lnTo>
                    <a:pt x="58021" y="1924547"/>
                  </a:lnTo>
                  <a:lnTo>
                    <a:pt x="46080" y="1880250"/>
                  </a:lnTo>
                  <a:lnTo>
                    <a:pt x="35460" y="1835425"/>
                  </a:lnTo>
                  <a:lnTo>
                    <a:pt x="26185" y="1790096"/>
                  </a:lnTo>
                  <a:lnTo>
                    <a:pt x="18276" y="1744284"/>
                  </a:lnTo>
                  <a:lnTo>
                    <a:pt x="11755" y="1698012"/>
                  </a:lnTo>
                  <a:lnTo>
                    <a:pt x="6645" y="1651301"/>
                  </a:lnTo>
                  <a:lnTo>
                    <a:pt x="2968" y="1604174"/>
                  </a:lnTo>
                  <a:lnTo>
                    <a:pt x="745" y="1556653"/>
                  </a:lnTo>
                  <a:lnTo>
                    <a:pt x="0" y="1508760"/>
                  </a:lnTo>
                  <a:close/>
                </a:path>
              </a:pathLst>
            </a:custGeom>
            <a:ln w="19050">
              <a:solidFill>
                <a:srgbClr val="3946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853929" y="4419980"/>
              <a:ext cx="314325" cy="1838960"/>
            </a:xfrm>
            <a:custGeom>
              <a:avLst/>
              <a:gdLst/>
              <a:ahLst/>
              <a:cxnLst/>
              <a:rect l="l" t="t" r="r" b="b"/>
              <a:pathLst>
                <a:path w="314325" h="1838960">
                  <a:moveTo>
                    <a:pt x="3428" y="0"/>
                  </a:moveTo>
                  <a:lnTo>
                    <a:pt x="32410" y="39134"/>
                  </a:lnTo>
                  <a:lnTo>
                    <a:pt x="59972" y="78954"/>
                  </a:lnTo>
                  <a:lnTo>
                    <a:pt x="86116" y="119424"/>
                  </a:lnTo>
                  <a:lnTo>
                    <a:pt x="110840" y="160511"/>
                  </a:lnTo>
                  <a:lnTo>
                    <a:pt x="134146" y="202180"/>
                  </a:lnTo>
                  <a:lnTo>
                    <a:pt x="156034" y="244397"/>
                  </a:lnTo>
                  <a:lnTo>
                    <a:pt x="176503" y="287127"/>
                  </a:lnTo>
                  <a:lnTo>
                    <a:pt x="195554" y="330336"/>
                  </a:lnTo>
                  <a:lnTo>
                    <a:pt x="213186" y="373989"/>
                  </a:lnTo>
                  <a:lnTo>
                    <a:pt x="229400" y="418052"/>
                  </a:lnTo>
                  <a:lnTo>
                    <a:pt x="244196" y="462491"/>
                  </a:lnTo>
                  <a:lnTo>
                    <a:pt x="257574" y="507272"/>
                  </a:lnTo>
                  <a:lnTo>
                    <a:pt x="269535" y="552359"/>
                  </a:lnTo>
                  <a:lnTo>
                    <a:pt x="280077" y="597718"/>
                  </a:lnTo>
                  <a:lnTo>
                    <a:pt x="289201" y="643315"/>
                  </a:lnTo>
                  <a:lnTo>
                    <a:pt x="296908" y="689116"/>
                  </a:lnTo>
                  <a:lnTo>
                    <a:pt x="303198" y="735087"/>
                  </a:lnTo>
                  <a:lnTo>
                    <a:pt x="308070" y="781192"/>
                  </a:lnTo>
                  <a:lnTo>
                    <a:pt x="311524" y="827397"/>
                  </a:lnTo>
                  <a:lnTo>
                    <a:pt x="313562" y="873669"/>
                  </a:lnTo>
                  <a:lnTo>
                    <a:pt x="314182" y="919972"/>
                  </a:lnTo>
                  <a:lnTo>
                    <a:pt x="313385" y="966272"/>
                  </a:lnTo>
                  <a:lnTo>
                    <a:pt x="311171" y="1012535"/>
                  </a:lnTo>
                  <a:lnTo>
                    <a:pt x="307540" y="1058726"/>
                  </a:lnTo>
                  <a:lnTo>
                    <a:pt x="302492" y="1104812"/>
                  </a:lnTo>
                  <a:lnTo>
                    <a:pt x="296028" y="1150757"/>
                  </a:lnTo>
                  <a:lnTo>
                    <a:pt x="288147" y="1196527"/>
                  </a:lnTo>
                  <a:lnTo>
                    <a:pt x="278849" y="1242088"/>
                  </a:lnTo>
                  <a:lnTo>
                    <a:pt x="268135" y="1287405"/>
                  </a:lnTo>
                  <a:lnTo>
                    <a:pt x="256005" y="1332444"/>
                  </a:lnTo>
                  <a:lnTo>
                    <a:pt x="242458" y="1377171"/>
                  </a:lnTo>
                  <a:lnTo>
                    <a:pt x="227496" y="1421551"/>
                  </a:lnTo>
                  <a:lnTo>
                    <a:pt x="211117" y="1465550"/>
                  </a:lnTo>
                  <a:lnTo>
                    <a:pt x="193322" y="1509133"/>
                  </a:lnTo>
                  <a:lnTo>
                    <a:pt x="174111" y="1552266"/>
                  </a:lnTo>
                  <a:lnTo>
                    <a:pt x="153485" y="1594914"/>
                  </a:lnTo>
                  <a:lnTo>
                    <a:pt x="131443" y="1637044"/>
                  </a:lnTo>
                  <a:lnTo>
                    <a:pt x="107985" y="1678620"/>
                  </a:lnTo>
                  <a:lnTo>
                    <a:pt x="83112" y="1719609"/>
                  </a:lnTo>
                  <a:lnTo>
                    <a:pt x="56823" y="1759976"/>
                  </a:lnTo>
                  <a:lnTo>
                    <a:pt x="29119" y="1799686"/>
                  </a:lnTo>
                  <a:lnTo>
                    <a:pt x="0" y="1838706"/>
                  </a:lnTo>
                </a:path>
              </a:pathLst>
            </a:custGeom>
            <a:ln w="76200">
              <a:solidFill>
                <a:srgbClr val="0586B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84079" y="4956047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33204" y="2968"/>
                  </a:lnTo>
                  <a:lnTo>
                    <a:pt x="287181" y="11634"/>
                  </a:lnTo>
                  <a:lnTo>
                    <a:pt x="243288" y="25643"/>
                  </a:lnTo>
                  <a:lnTo>
                    <a:pt x="201881" y="44636"/>
                  </a:lnTo>
                  <a:lnTo>
                    <a:pt x="163318" y="68257"/>
                  </a:lnTo>
                  <a:lnTo>
                    <a:pt x="127955" y="96149"/>
                  </a:lnTo>
                  <a:lnTo>
                    <a:pt x="96149" y="127955"/>
                  </a:lnTo>
                  <a:lnTo>
                    <a:pt x="68257" y="163318"/>
                  </a:lnTo>
                  <a:lnTo>
                    <a:pt x="44636" y="201881"/>
                  </a:lnTo>
                  <a:lnTo>
                    <a:pt x="25643" y="243288"/>
                  </a:lnTo>
                  <a:lnTo>
                    <a:pt x="11634" y="287181"/>
                  </a:lnTo>
                  <a:lnTo>
                    <a:pt x="2968" y="333204"/>
                  </a:lnTo>
                  <a:lnTo>
                    <a:pt x="0" y="381000"/>
                  </a:lnTo>
                  <a:lnTo>
                    <a:pt x="2968" y="428795"/>
                  </a:lnTo>
                  <a:lnTo>
                    <a:pt x="11634" y="474818"/>
                  </a:lnTo>
                  <a:lnTo>
                    <a:pt x="25643" y="518711"/>
                  </a:lnTo>
                  <a:lnTo>
                    <a:pt x="44636" y="560118"/>
                  </a:lnTo>
                  <a:lnTo>
                    <a:pt x="68257" y="598681"/>
                  </a:lnTo>
                  <a:lnTo>
                    <a:pt x="96149" y="634044"/>
                  </a:lnTo>
                  <a:lnTo>
                    <a:pt x="127955" y="665850"/>
                  </a:lnTo>
                  <a:lnTo>
                    <a:pt x="163318" y="693742"/>
                  </a:lnTo>
                  <a:lnTo>
                    <a:pt x="201881" y="717363"/>
                  </a:lnTo>
                  <a:lnTo>
                    <a:pt x="243288" y="736356"/>
                  </a:lnTo>
                  <a:lnTo>
                    <a:pt x="287181" y="750365"/>
                  </a:lnTo>
                  <a:lnTo>
                    <a:pt x="333204" y="759031"/>
                  </a:lnTo>
                  <a:lnTo>
                    <a:pt x="381000" y="762000"/>
                  </a:lnTo>
                  <a:lnTo>
                    <a:pt x="428795" y="759031"/>
                  </a:lnTo>
                  <a:lnTo>
                    <a:pt x="474818" y="750365"/>
                  </a:lnTo>
                  <a:lnTo>
                    <a:pt x="518711" y="736356"/>
                  </a:lnTo>
                  <a:lnTo>
                    <a:pt x="560118" y="717363"/>
                  </a:lnTo>
                  <a:lnTo>
                    <a:pt x="598681" y="693742"/>
                  </a:lnTo>
                  <a:lnTo>
                    <a:pt x="634044" y="665850"/>
                  </a:lnTo>
                  <a:lnTo>
                    <a:pt x="665850" y="634044"/>
                  </a:lnTo>
                  <a:lnTo>
                    <a:pt x="693742" y="598681"/>
                  </a:lnTo>
                  <a:lnTo>
                    <a:pt x="717363" y="560118"/>
                  </a:lnTo>
                  <a:lnTo>
                    <a:pt x="736356" y="518711"/>
                  </a:lnTo>
                  <a:lnTo>
                    <a:pt x="750365" y="474818"/>
                  </a:lnTo>
                  <a:lnTo>
                    <a:pt x="759031" y="428795"/>
                  </a:lnTo>
                  <a:lnTo>
                    <a:pt x="762000" y="381000"/>
                  </a:lnTo>
                  <a:lnTo>
                    <a:pt x="759031" y="333204"/>
                  </a:lnTo>
                  <a:lnTo>
                    <a:pt x="750365" y="287181"/>
                  </a:lnTo>
                  <a:lnTo>
                    <a:pt x="736356" y="243288"/>
                  </a:lnTo>
                  <a:lnTo>
                    <a:pt x="717363" y="201881"/>
                  </a:lnTo>
                  <a:lnTo>
                    <a:pt x="693742" y="163318"/>
                  </a:lnTo>
                  <a:lnTo>
                    <a:pt x="665850" y="127955"/>
                  </a:lnTo>
                  <a:lnTo>
                    <a:pt x="634044" y="96149"/>
                  </a:lnTo>
                  <a:lnTo>
                    <a:pt x="598681" y="68257"/>
                  </a:lnTo>
                  <a:lnTo>
                    <a:pt x="560118" y="44636"/>
                  </a:lnTo>
                  <a:lnTo>
                    <a:pt x="518711" y="25643"/>
                  </a:lnTo>
                  <a:lnTo>
                    <a:pt x="474818" y="11634"/>
                  </a:lnTo>
                  <a:lnTo>
                    <a:pt x="428795" y="2968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586B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073767" y="5144516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72656" y="4381880"/>
            <a:ext cx="762000" cy="1915160"/>
            <a:chOff x="6772656" y="4381880"/>
            <a:chExt cx="762000" cy="1915160"/>
          </a:xfrm>
        </p:grpSpPr>
        <p:sp>
          <p:nvSpPr>
            <p:cNvPr id="11" name="object 11"/>
            <p:cNvSpPr/>
            <p:nvPr/>
          </p:nvSpPr>
          <p:spPr>
            <a:xfrm>
              <a:off x="7150624" y="4419980"/>
              <a:ext cx="314325" cy="1838960"/>
            </a:xfrm>
            <a:custGeom>
              <a:avLst/>
              <a:gdLst/>
              <a:ahLst/>
              <a:cxnLst/>
              <a:rect l="l" t="t" r="r" b="b"/>
              <a:pathLst>
                <a:path w="314325" h="1838960">
                  <a:moveTo>
                    <a:pt x="310753" y="0"/>
                  </a:moveTo>
                  <a:lnTo>
                    <a:pt x="281771" y="39134"/>
                  </a:lnTo>
                  <a:lnTo>
                    <a:pt x="254209" y="78954"/>
                  </a:lnTo>
                  <a:lnTo>
                    <a:pt x="228065" y="119424"/>
                  </a:lnTo>
                  <a:lnTo>
                    <a:pt x="203341" y="160511"/>
                  </a:lnTo>
                  <a:lnTo>
                    <a:pt x="180035" y="202180"/>
                  </a:lnTo>
                  <a:lnTo>
                    <a:pt x="158147" y="244397"/>
                  </a:lnTo>
                  <a:lnTo>
                    <a:pt x="137678" y="287127"/>
                  </a:lnTo>
                  <a:lnTo>
                    <a:pt x="118627" y="330336"/>
                  </a:lnTo>
                  <a:lnTo>
                    <a:pt x="100995" y="373989"/>
                  </a:lnTo>
                  <a:lnTo>
                    <a:pt x="84781" y="418052"/>
                  </a:lnTo>
                  <a:lnTo>
                    <a:pt x="69985" y="462491"/>
                  </a:lnTo>
                  <a:lnTo>
                    <a:pt x="56607" y="507272"/>
                  </a:lnTo>
                  <a:lnTo>
                    <a:pt x="44647" y="552359"/>
                  </a:lnTo>
                  <a:lnTo>
                    <a:pt x="34104" y="597718"/>
                  </a:lnTo>
                  <a:lnTo>
                    <a:pt x="24980" y="643315"/>
                  </a:lnTo>
                  <a:lnTo>
                    <a:pt x="17273" y="689116"/>
                  </a:lnTo>
                  <a:lnTo>
                    <a:pt x="10983" y="735087"/>
                  </a:lnTo>
                  <a:lnTo>
                    <a:pt x="6111" y="781192"/>
                  </a:lnTo>
                  <a:lnTo>
                    <a:pt x="2657" y="827397"/>
                  </a:lnTo>
                  <a:lnTo>
                    <a:pt x="620" y="873669"/>
                  </a:lnTo>
                  <a:lnTo>
                    <a:pt x="0" y="919972"/>
                  </a:lnTo>
                  <a:lnTo>
                    <a:pt x="796" y="966272"/>
                  </a:lnTo>
                  <a:lnTo>
                    <a:pt x="3010" y="1012535"/>
                  </a:lnTo>
                  <a:lnTo>
                    <a:pt x="6641" y="1058726"/>
                  </a:lnTo>
                  <a:lnTo>
                    <a:pt x="11689" y="1104812"/>
                  </a:lnTo>
                  <a:lnTo>
                    <a:pt x="18153" y="1150757"/>
                  </a:lnTo>
                  <a:lnTo>
                    <a:pt x="26034" y="1196527"/>
                  </a:lnTo>
                  <a:lnTo>
                    <a:pt x="35332" y="1242088"/>
                  </a:lnTo>
                  <a:lnTo>
                    <a:pt x="46046" y="1287405"/>
                  </a:lnTo>
                  <a:lnTo>
                    <a:pt x="58176" y="1332444"/>
                  </a:lnTo>
                  <a:lnTo>
                    <a:pt x="71723" y="1377171"/>
                  </a:lnTo>
                  <a:lnTo>
                    <a:pt x="86686" y="1421551"/>
                  </a:lnTo>
                  <a:lnTo>
                    <a:pt x="103064" y="1465550"/>
                  </a:lnTo>
                  <a:lnTo>
                    <a:pt x="120859" y="1509133"/>
                  </a:lnTo>
                  <a:lnTo>
                    <a:pt x="140070" y="1552266"/>
                  </a:lnTo>
                  <a:lnTo>
                    <a:pt x="160696" y="1594914"/>
                  </a:lnTo>
                  <a:lnTo>
                    <a:pt x="182739" y="1637044"/>
                  </a:lnTo>
                  <a:lnTo>
                    <a:pt x="206196" y="1678620"/>
                  </a:lnTo>
                  <a:lnTo>
                    <a:pt x="231070" y="1719609"/>
                  </a:lnTo>
                  <a:lnTo>
                    <a:pt x="257358" y="1759976"/>
                  </a:lnTo>
                  <a:lnTo>
                    <a:pt x="285062" y="1799686"/>
                  </a:lnTo>
                  <a:lnTo>
                    <a:pt x="314182" y="1838706"/>
                  </a:lnTo>
                </a:path>
              </a:pathLst>
            </a:custGeom>
            <a:ln w="76200">
              <a:solidFill>
                <a:srgbClr val="E9AEA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72656" y="4956047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33204" y="2968"/>
                  </a:lnTo>
                  <a:lnTo>
                    <a:pt x="287181" y="11634"/>
                  </a:lnTo>
                  <a:lnTo>
                    <a:pt x="243288" y="25643"/>
                  </a:lnTo>
                  <a:lnTo>
                    <a:pt x="201881" y="44636"/>
                  </a:lnTo>
                  <a:lnTo>
                    <a:pt x="163318" y="68257"/>
                  </a:lnTo>
                  <a:lnTo>
                    <a:pt x="127955" y="96149"/>
                  </a:lnTo>
                  <a:lnTo>
                    <a:pt x="96149" y="127955"/>
                  </a:lnTo>
                  <a:lnTo>
                    <a:pt x="68257" y="163318"/>
                  </a:lnTo>
                  <a:lnTo>
                    <a:pt x="44636" y="201881"/>
                  </a:lnTo>
                  <a:lnTo>
                    <a:pt x="25643" y="243288"/>
                  </a:lnTo>
                  <a:lnTo>
                    <a:pt x="11634" y="287181"/>
                  </a:lnTo>
                  <a:lnTo>
                    <a:pt x="2968" y="333204"/>
                  </a:lnTo>
                  <a:lnTo>
                    <a:pt x="0" y="381000"/>
                  </a:lnTo>
                  <a:lnTo>
                    <a:pt x="2968" y="428795"/>
                  </a:lnTo>
                  <a:lnTo>
                    <a:pt x="11634" y="474818"/>
                  </a:lnTo>
                  <a:lnTo>
                    <a:pt x="25643" y="518711"/>
                  </a:lnTo>
                  <a:lnTo>
                    <a:pt x="44636" y="560118"/>
                  </a:lnTo>
                  <a:lnTo>
                    <a:pt x="68257" y="598681"/>
                  </a:lnTo>
                  <a:lnTo>
                    <a:pt x="96149" y="634044"/>
                  </a:lnTo>
                  <a:lnTo>
                    <a:pt x="127955" y="665850"/>
                  </a:lnTo>
                  <a:lnTo>
                    <a:pt x="163318" y="693742"/>
                  </a:lnTo>
                  <a:lnTo>
                    <a:pt x="201881" y="717363"/>
                  </a:lnTo>
                  <a:lnTo>
                    <a:pt x="243288" y="736356"/>
                  </a:lnTo>
                  <a:lnTo>
                    <a:pt x="287181" y="750365"/>
                  </a:lnTo>
                  <a:lnTo>
                    <a:pt x="333204" y="759031"/>
                  </a:lnTo>
                  <a:lnTo>
                    <a:pt x="381000" y="762000"/>
                  </a:lnTo>
                  <a:lnTo>
                    <a:pt x="428795" y="759031"/>
                  </a:lnTo>
                  <a:lnTo>
                    <a:pt x="474818" y="750365"/>
                  </a:lnTo>
                  <a:lnTo>
                    <a:pt x="518711" y="736356"/>
                  </a:lnTo>
                  <a:lnTo>
                    <a:pt x="560118" y="717363"/>
                  </a:lnTo>
                  <a:lnTo>
                    <a:pt x="598681" y="693742"/>
                  </a:lnTo>
                  <a:lnTo>
                    <a:pt x="634044" y="665850"/>
                  </a:lnTo>
                  <a:lnTo>
                    <a:pt x="665850" y="634044"/>
                  </a:lnTo>
                  <a:lnTo>
                    <a:pt x="693742" y="598681"/>
                  </a:lnTo>
                  <a:lnTo>
                    <a:pt x="717363" y="560118"/>
                  </a:lnTo>
                  <a:lnTo>
                    <a:pt x="736356" y="518711"/>
                  </a:lnTo>
                  <a:lnTo>
                    <a:pt x="750365" y="474818"/>
                  </a:lnTo>
                  <a:lnTo>
                    <a:pt x="759031" y="428795"/>
                  </a:lnTo>
                  <a:lnTo>
                    <a:pt x="762000" y="381000"/>
                  </a:lnTo>
                  <a:lnTo>
                    <a:pt x="759031" y="333204"/>
                  </a:lnTo>
                  <a:lnTo>
                    <a:pt x="750365" y="287181"/>
                  </a:lnTo>
                  <a:lnTo>
                    <a:pt x="736356" y="243288"/>
                  </a:lnTo>
                  <a:lnTo>
                    <a:pt x="717363" y="201881"/>
                  </a:lnTo>
                  <a:lnTo>
                    <a:pt x="693742" y="163318"/>
                  </a:lnTo>
                  <a:lnTo>
                    <a:pt x="665850" y="127955"/>
                  </a:lnTo>
                  <a:lnTo>
                    <a:pt x="634044" y="96149"/>
                  </a:lnTo>
                  <a:lnTo>
                    <a:pt x="598681" y="68257"/>
                  </a:lnTo>
                  <a:lnTo>
                    <a:pt x="560118" y="44636"/>
                  </a:lnTo>
                  <a:lnTo>
                    <a:pt x="518711" y="25643"/>
                  </a:lnTo>
                  <a:lnTo>
                    <a:pt x="474818" y="11634"/>
                  </a:lnTo>
                  <a:lnTo>
                    <a:pt x="428795" y="2968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9AEA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060818" y="5144516"/>
            <a:ext cx="185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4310" y="4395622"/>
            <a:ext cx="4912360" cy="15557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470"/>
              </a:spcBef>
            </a:pPr>
            <a:r>
              <a:rPr dirty="0" sz="2200" spc="105" b="1">
                <a:solidFill>
                  <a:srgbClr val="3E3E3E"/>
                </a:solidFill>
                <a:latin typeface="Arial"/>
                <a:cs typeface="Arial"/>
              </a:rPr>
              <a:t>Master</a:t>
            </a:r>
            <a:r>
              <a:rPr dirty="0" sz="2200" spc="-9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65" b="1">
                <a:solidFill>
                  <a:srgbClr val="3E3E3E"/>
                </a:solidFill>
                <a:latin typeface="Arial"/>
                <a:cs typeface="Arial"/>
              </a:rPr>
              <a:t>image</a:t>
            </a:r>
            <a:endParaRPr sz="2200">
              <a:latin typeface="Arial"/>
              <a:cs typeface="Arial"/>
            </a:endParaRPr>
          </a:p>
          <a:p>
            <a:pPr algn="ctr" marL="12065" marR="5080">
              <a:lnSpc>
                <a:spcPct val="114100"/>
              </a:lnSpc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gold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cop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ser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er 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instance,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with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OS,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applications,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patches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installed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configured.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16742" y="4320311"/>
            <a:ext cx="3767454" cy="1937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07390" marR="697865">
              <a:lnSpc>
                <a:spcPct val="114100"/>
              </a:lnSpc>
              <a:spcBef>
                <a:spcPts val="100"/>
              </a:spcBef>
            </a:pPr>
            <a:r>
              <a:rPr dirty="0" sz="2200" spc="95" b="1">
                <a:solidFill>
                  <a:srgbClr val="3E3E3E"/>
                </a:solidFill>
                <a:latin typeface="Arial"/>
                <a:cs typeface="Arial"/>
              </a:rPr>
              <a:t>Automated</a:t>
            </a:r>
            <a:r>
              <a:rPr dirty="0" sz="2200" spc="-10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60" b="1">
                <a:solidFill>
                  <a:srgbClr val="3E3E3E"/>
                </a:solidFill>
                <a:latin typeface="Arial"/>
                <a:cs typeface="Arial"/>
              </a:rPr>
              <a:t>build </a:t>
            </a:r>
            <a:r>
              <a:rPr dirty="0" sz="2200" spc="-600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110" b="1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dirty="0" sz="2200" spc="-45" b="1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z="2200" spc="120" b="1">
                <a:solidFill>
                  <a:srgbClr val="3E3E3E"/>
                </a:solidFill>
                <a:latin typeface="Arial"/>
                <a:cs typeface="Arial"/>
              </a:rPr>
              <a:t>template</a:t>
            </a:r>
            <a:endParaRPr sz="2200">
              <a:latin typeface="Arial"/>
              <a:cs typeface="Arial"/>
            </a:endParaRPr>
          </a:p>
          <a:p>
            <a:pPr algn="ctr" marL="12700" marR="5080">
              <a:lnSpc>
                <a:spcPct val="113900"/>
              </a:lnSpc>
              <a:spcBef>
                <a:spcPts val="5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bu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ld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struction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for 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instance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provides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configuration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validation.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228" y="4674108"/>
            <a:ext cx="1674876" cy="167487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9002" y="4258436"/>
            <a:ext cx="63201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">
                <a:latin typeface="Arial"/>
                <a:cs typeface="Arial"/>
              </a:rPr>
              <a:t>Cyber</a:t>
            </a:r>
            <a:r>
              <a:rPr dirty="0" spc="-70">
                <a:latin typeface="Arial"/>
                <a:cs typeface="Arial"/>
              </a:rPr>
              <a:t> </a:t>
            </a:r>
            <a:r>
              <a:rPr dirty="0" spc="60">
                <a:latin typeface="Arial"/>
                <a:cs typeface="Arial"/>
              </a:rPr>
              <a:t>security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10">
                <a:latin typeface="Arial"/>
                <a:cs typeface="Arial"/>
              </a:rPr>
              <a:t>Resilience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50">
                <a:latin typeface="Arial"/>
                <a:cs typeface="Arial"/>
              </a:rPr>
              <a:t>Strategies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4200" y="306451"/>
            <a:ext cx="49269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>
                <a:solidFill>
                  <a:srgbClr val="3E3E3E"/>
                </a:solidFill>
                <a:latin typeface="Arial"/>
                <a:cs typeface="Arial"/>
              </a:rPr>
              <a:t>Configuration</a:t>
            </a:r>
            <a:r>
              <a:rPr dirty="0" spc="-5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40">
                <a:solidFill>
                  <a:srgbClr val="3E3E3E"/>
                </a:solidFill>
                <a:latin typeface="Arial"/>
                <a:cs typeface="Arial"/>
              </a:rPr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4964" y="760476"/>
            <a:ext cx="694791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3560" y="1930145"/>
            <a:ext cx="110458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Under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ITIL,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configuration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implemented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using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elements: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3411" y="3294888"/>
            <a:ext cx="3729354" cy="1050290"/>
          </a:xfrm>
          <a:custGeom>
            <a:avLst/>
            <a:gdLst/>
            <a:ahLst/>
            <a:cxnLst/>
            <a:rect l="l" t="t" r="r" b="b"/>
            <a:pathLst>
              <a:path w="3729354" h="1050289">
                <a:moveTo>
                  <a:pt x="3554222" y="0"/>
                </a:moveTo>
                <a:lnTo>
                  <a:pt x="175006" y="0"/>
                </a:lnTo>
                <a:lnTo>
                  <a:pt x="128484" y="6251"/>
                </a:lnTo>
                <a:lnTo>
                  <a:pt x="86679" y="23894"/>
                </a:lnTo>
                <a:lnTo>
                  <a:pt x="51260" y="51260"/>
                </a:lnTo>
                <a:lnTo>
                  <a:pt x="23894" y="86679"/>
                </a:lnTo>
                <a:lnTo>
                  <a:pt x="6251" y="128484"/>
                </a:lnTo>
                <a:lnTo>
                  <a:pt x="0" y="175006"/>
                </a:lnTo>
                <a:lnTo>
                  <a:pt x="0" y="875029"/>
                </a:lnTo>
                <a:lnTo>
                  <a:pt x="6251" y="921551"/>
                </a:lnTo>
                <a:lnTo>
                  <a:pt x="23894" y="963356"/>
                </a:lnTo>
                <a:lnTo>
                  <a:pt x="51260" y="998775"/>
                </a:lnTo>
                <a:lnTo>
                  <a:pt x="86679" y="1026141"/>
                </a:lnTo>
                <a:lnTo>
                  <a:pt x="128484" y="1043784"/>
                </a:lnTo>
                <a:lnTo>
                  <a:pt x="175006" y="1050036"/>
                </a:lnTo>
                <a:lnTo>
                  <a:pt x="3554222" y="1050036"/>
                </a:lnTo>
                <a:lnTo>
                  <a:pt x="3600743" y="1043784"/>
                </a:lnTo>
                <a:lnTo>
                  <a:pt x="3642548" y="1026141"/>
                </a:lnTo>
                <a:lnTo>
                  <a:pt x="3677967" y="998775"/>
                </a:lnTo>
                <a:lnTo>
                  <a:pt x="3705333" y="963356"/>
                </a:lnTo>
                <a:lnTo>
                  <a:pt x="3722976" y="921551"/>
                </a:lnTo>
                <a:lnTo>
                  <a:pt x="3729228" y="875029"/>
                </a:lnTo>
                <a:lnTo>
                  <a:pt x="3729228" y="175006"/>
                </a:lnTo>
                <a:lnTo>
                  <a:pt x="3722976" y="128484"/>
                </a:lnTo>
                <a:lnTo>
                  <a:pt x="3705333" y="86679"/>
                </a:lnTo>
                <a:lnTo>
                  <a:pt x="3677967" y="51260"/>
                </a:lnTo>
                <a:lnTo>
                  <a:pt x="3642548" y="23894"/>
                </a:lnTo>
                <a:lnTo>
                  <a:pt x="3600743" y="6251"/>
                </a:lnTo>
                <a:lnTo>
                  <a:pt x="3554222" y="0"/>
                </a:lnTo>
                <a:close/>
              </a:path>
            </a:pathLst>
          </a:custGeom>
          <a:solidFill>
            <a:srgbClr val="4279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89275" y="3624148"/>
            <a:ext cx="18561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er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53411" y="4791455"/>
            <a:ext cx="3729354" cy="1041400"/>
          </a:xfrm>
          <a:custGeom>
            <a:avLst/>
            <a:gdLst/>
            <a:ahLst/>
            <a:cxnLst/>
            <a:rect l="l" t="t" r="r" b="b"/>
            <a:pathLst>
              <a:path w="3729354" h="1041400">
                <a:moveTo>
                  <a:pt x="3555746" y="0"/>
                </a:moveTo>
                <a:lnTo>
                  <a:pt x="173481" y="0"/>
                </a:lnTo>
                <a:lnTo>
                  <a:pt x="127382" y="6200"/>
                </a:lnTo>
                <a:lnTo>
                  <a:pt x="85946" y="23697"/>
                </a:lnTo>
                <a:lnTo>
                  <a:pt x="50831" y="50831"/>
                </a:lnTo>
                <a:lnTo>
                  <a:pt x="23697" y="85946"/>
                </a:lnTo>
                <a:lnTo>
                  <a:pt x="6200" y="127382"/>
                </a:lnTo>
                <a:lnTo>
                  <a:pt x="0" y="173482"/>
                </a:lnTo>
                <a:lnTo>
                  <a:pt x="0" y="867410"/>
                </a:lnTo>
                <a:lnTo>
                  <a:pt x="6200" y="913509"/>
                </a:lnTo>
                <a:lnTo>
                  <a:pt x="23697" y="954945"/>
                </a:lnTo>
                <a:lnTo>
                  <a:pt x="50831" y="990060"/>
                </a:lnTo>
                <a:lnTo>
                  <a:pt x="85946" y="1017194"/>
                </a:lnTo>
                <a:lnTo>
                  <a:pt x="127382" y="1034691"/>
                </a:lnTo>
                <a:lnTo>
                  <a:pt x="173481" y="1040892"/>
                </a:lnTo>
                <a:lnTo>
                  <a:pt x="3555746" y="1040892"/>
                </a:lnTo>
                <a:lnTo>
                  <a:pt x="3601845" y="1034691"/>
                </a:lnTo>
                <a:lnTo>
                  <a:pt x="3643281" y="1017194"/>
                </a:lnTo>
                <a:lnTo>
                  <a:pt x="3678396" y="990060"/>
                </a:lnTo>
                <a:lnTo>
                  <a:pt x="3705530" y="954945"/>
                </a:lnTo>
                <a:lnTo>
                  <a:pt x="3723027" y="913509"/>
                </a:lnTo>
                <a:lnTo>
                  <a:pt x="3729228" y="867410"/>
                </a:lnTo>
                <a:lnTo>
                  <a:pt x="3729228" y="173482"/>
                </a:lnTo>
                <a:lnTo>
                  <a:pt x="3723027" y="127382"/>
                </a:lnTo>
                <a:lnTo>
                  <a:pt x="3705530" y="85946"/>
                </a:lnTo>
                <a:lnTo>
                  <a:pt x="3678396" y="50831"/>
                </a:lnTo>
                <a:lnTo>
                  <a:pt x="3643281" y="23697"/>
                </a:lnTo>
                <a:lnTo>
                  <a:pt x="3601845" y="6200"/>
                </a:lnTo>
                <a:lnTo>
                  <a:pt x="3555746" y="0"/>
                </a:lnTo>
                <a:close/>
              </a:path>
            </a:pathLst>
          </a:custGeom>
          <a:solidFill>
            <a:srgbClr val="4279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99538" y="5116448"/>
            <a:ext cx="32346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Conf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ti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2200" spc="-15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Is)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77877" y="3293173"/>
            <a:ext cx="8472805" cy="1045844"/>
            <a:chOff x="5877877" y="3293173"/>
            <a:chExt cx="8472805" cy="1045844"/>
          </a:xfrm>
        </p:grpSpPr>
        <p:sp>
          <p:nvSpPr>
            <p:cNvPr id="10" name="object 10"/>
            <p:cNvSpPr/>
            <p:nvPr/>
          </p:nvSpPr>
          <p:spPr>
            <a:xfrm>
              <a:off x="5882640" y="3297935"/>
              <a:ext cx="8463280" cy="1036319"/>
            </a:xfrm>
            <a:custGeom>
              <a:avLst/>
              <a:gdLst/>
              <a:ahLst/>
              <a:cxnLst/>
              <a:rect l="l" t="t" r="r" b="b"/>
              <a:pathLst>
                <a:path w="8463280" h="1036320">
                  <a:moveTo>
                    <a:pt x="8290052" y="0"/>
                  </a:moveTo>
                  <a:lnTo>
                    <a:pt x="172720" y="0"/>
                  </a:lnTo>
                  <a:lnTo>
                    <a:pt x="126808" y="6170"/>
                  </a:lnTo>
                  <a:lnTo>
                    <a:pt x="85550" y="23584"/>
                  </a:lnTo>
                  <a:lnTo>
                    <a:pt x="50593" y="50593"/>
                  </a:lnTo>
                  <a:lnTo>
                    <a:pt x="23584" y="85550"/>
                  </a:lnTo>
                  <a:lnTo>
                    <a:pt x="6170" y="126808"/>
                  </a:lnTo>
                  <a:lnTo>
                    <a:pt x="0" y="172719"/>
                  </a:lnTo>
                  <a:lnTo>
                    <a:pt x="0" y="863600"/>
                  </a:lnTo>
                  <a:lnTo>
                    <a:pt x="6170" y="909511"/>
                  </a:lnTo>
                  <a:lnTo>
                    <a:pt x="23584" y="950769"/>
                  </a:lnTo>
                  <a:lnTo>
                    <a:pt x="50593" y="985726"/>
                  </a:lnTo>
                  <a:lnTo>
                    <a:pt x="85550" y="1012735"/>
                  </a:lnTo>
                  <a:lnTo>
                    <a:pt x="126808" y="1030149"/>
                  </a:lnTo>
                  <a:lnTo>
                    <a:pt x="172720" y="1036319"/>
                  </a:lnTo>
                  <a:lnTo>
                    <a:pt x="8290052" y="1036319"/>
                  </a:lnTo>
                  <a:lnTo>
                    <a:pt x="8335963" y="1030149"/>
                  </a:lnTo>
                  <a:lnTo>
                    <a:pt x="8377221" y="1012735"/>
                  </a:lnTo>
                  <a:lnTo>
                    <a:pt x="8412178" y="985726"/>
                  </a:lnTo>
                  <a:lnTo>
                    <a:pt x="8439187" y="950769"/>
                  </a:lnTo>
                  <a:lnTo>
                    <a:pt x="8456601" y="909511"/>
                  </a:lnTo>
                  <a:lnTo>
                    <a:pt x="8462771" y="863600"/>
                  </a:lnTo>
                  <a:lnTo>
                    <a:pt x="8462771" y="172719"/>
                  </a:lnTo>
                  <a:lnTo>
                    <a:pt x="8456601" y="126808"/>
                  </a:lnTo>
                  <a:lnTo>
                    <a:pt x="8439187" y="85550"/>
                  </a:lnTo>
                  <a:lnTo>
                    <a:pt x="8412178" y="50593"/>
                  </a:lnTo>
                  <a:lnTo>
                    <a:pt x="8377221" y="23584"/>
                  </a:lnTo>
                  <a:lnTo>
                    <a:pt x="8335963" y="6170"/>
                  </a:lnTo>
                  <a:lnTo>
                    <a:pt x="8290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82640" y="3297935"/>
              <a:ext cx="8463280" cy="1036319"/>
            </a:xfrm>
            <a:custGeom>
              <a:avLst/>
              <a:gdLst/>
              <a:ahLst/>
              <a:cxnLst/>
              <a:rect l="l" t="t" r="r" b="b"/>
              <a:pathLst>
                <a:path w="8463280" h="1036320">
                  <a:moveTo>
                    <a:pt x="0" y="172719"/>
                  </a:moveTo>
                  <a:lnTo>
                    <a:pt x="6170" y="126808"/>
                  </a:lnTo>
                  <a:lnTo>
                    <a:pt x="23584" y="85550"/>
                  </a:lnTo>
                  <a:lnTo>
                    <a:pt x="50593" y="50593"/>
                  </a:lnTo>
                  <a:lnTo>
                    <a:pt x="85550" y="23584"/>
                  </a:lnTo>
                  <a:lnTo>
                    <a:pt x="126808" y="6170"/>
                  </a:lnTo>
                  <a:lnTo>
                    <a:pt x="172720" y="0"/>
                  </a:lnTo>
                  <a:lnTo>
                    <a:pt x="8290052" y="0"/>
                  </a:lnTo>
                  <a:lnTo>
                    <a:pt x="8335963" y="6170"/>
                  </a:lnTo>
                  <a:lnTo>
                    <a:pt x="8377221" y="23584"/>
                  </a:lnTo>
                  <a:lnTo>
                    <a:pt x="8412178" y="50593"/>
                  </a:lnTo>
                  <a:lnTo>
                    <a:pt x="8439187" y="85550"/>
                  </a:lnTo>
                  <a:lnTo>
                    <a:pt x="8456601" y="126808"/>
                  </a:lnTo>
                  <a:lnTo>
                    <a:pt x="8462771" y="172719"/>
                  </a:lnTo>
                  <a:lnTo>
                    <a:pt x="8462771" y="863600"/>
                  </a:lnTo>
                  <a:lnTo>
                    <a:pt x="8456601" y="909511"/>
                  </a:lnTo>
                  <a:lnTo>
                    <a:pt x="8439187" y="950769"/>
                  </a:lnTo>
                  <a:lnTo>
                    <a:pt x="8412178" y="985726"/>
                  </a:lnTo>
                  <a:lnTo>
                    <a:pt x="8377221" y="1012735"/>
                  </a:lnTo>
                  <a:lnTo>
                    <a:pt x="8335963" y="1030149"/>
                  </a:lnTo>
                  <a:lnTo>
                    <a:pt x="8290052" y="1036319"/>
                  </a:lnTo>
                  <a:lnTo>
                    <a:pt x="172720" y="1036319"/>
                  </a:lnTo>
                  <a:lnTo>
                    <a:pt x="126808" y="1030149"/>
                  </a:lnTo>
                  <a:lnTo>
                    <a:pt x="85550" y="1012735"/>
                  </a:lnTo>
                  <a:lnTo>
                    <a:pt x="50593" y="985726"/>
                  </a:lnTo>
                  <a:lnTo>
                    <a:pt x="23584" y="950769"/>
                  </a:lnTo>
                  <a:lnTo>
                    <a:pt x="6170" y="909511"/>
                  </a:lnTo>
                  <a:lnTo>
                    <a:pt x="0" y="863600"/>
                  </a:lnTo>
                  <a:lnTo>
                    <a:pt x="0" y="172719"/>
                  </a:lnTo>
                  <a:close/>
                </a:path>
              </a:pathLst>
            </a:custGeom>
            <a:ln w="9525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11926" y="3381357"/>
            <a:ext cx="5721985" cy="79184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200" spc="-30">
                <a:solidFill>
                  <a:srgbClr val="3B4043"/>
                </a:solidFill>
                <a:latin typeface="Lucida Sans Unicode"/>
                <a:cs typeface="Lucida Sans Unicode"/>
              </a:rPr>
              <a:t>People,</a:t>
            </a:r>
            <a:r>
              <a:rPr dirty="0" sz="2200" spc="-13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B4043"/>
                </a:solidFill>
                <a:latin typeface="Lucida Sans Unicode"/>
                <a:cs typeface="Lucida Sans Unicode"/>
              </a:rPr>
              <a:t>processes</a:t>
            </a:r>
            <a:r>
              <a:rPr dirty="0" sz="2200" spc="-114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B4043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4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B4043"/>
                </a:solidFill>
                <a:latin typeface="Lucida Sans Unicode"/>
                <a:cs typeface="Lucida Sans Unicode"/>
              </a:rPr>
              <a:t>things</a:t>
            </a:r>
            <a:endParaRPr sz="2200">
              <a:latin typeface="Lucida Sans Unicode"/>
              <a:cs typeface="Lucida Sans Unicode"/>
            </a:endParaRPr>
          </a:p>
          <a:p>
            <a:pPr marL="355600" indent="-343535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200" spc="-45">
                <a:solidFill>
                  <a:srgbClr val="3B4043"/>
                </a:solidFill>
                <a:latin typeface="Lucida Sans Unicode"/>
                <a:cs typeface="Lucida Sans Unicode"/>
              </a:rPr>
              <a:t>Contribute</a:t>
            </a:r>
            <a:r>
              <a:rPr dirty="0" sz="2200" spc="-9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B4043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B4043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B4043"/>
                </a:solidFill>
                <a:latin typeface="Lucida Sans Unicode"/>
                <a:cs typeface="Lucida Sans Unicode"/>
              </a:rPr>
              <a:t>deliver</a:t>
            </a:r>
            <a:r>
              <a:rPr dirty="0" sz="2200" spc="-45">
                <a:solidFill>
                  <a:srgbClr val="3B4043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0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B4043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B4043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0">
                <a:solidFill>
                  <a:srgbClr val="3B4043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4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0">
                <a:solidFill>
                  <a:srgbClr val="3B4043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B4043"/>
                </a:solidFill>
                <a:latin typeface="Lucida Sans Unicode"/>
                <a:cs typeface="Lucida Sans Unicode"/>
              </a:rPr>
              <a:t>ser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55">
                <a:solidFill>
                  <a:srgbClr val="3B4043"/>
                </a:solidFill>
                <a:latin typeface="Lucida Sans Unicode"/>
                <a:cs typeface="Lucida Sans Unicode"/>
              </a:rPr>
              <a:t>ice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77877" y="4789741"/>
            <a:ext cx="8472805" cy="1047750"/>
            <a:chOff x="5877877" y="4789741"/>
            <a:chExt cx="8472805" cy="1047750"/>
          </a:xfrm>
        </p:grpSpPr>
        <p:sp>
          <p:nvSpPr>
            <p:cNvPr id="14" name="object 14"/>
            <p:cNvSpPr/>
            <p:nvPr/>
          </p:nvSpPr>
          <p:spPr>
            <a:xfrm>
              <a:off x="5882640" y="4794503"/>
              <a:ext cx="8463280" cy="1038225"/>
            </a:xfrm>
            <a:custGeom>
              <a:avLst/>
              <a:gdLst/>
              <a:ahLst/>
              <a:cxnLst/>
              <a:rect l="l" t="t" r="r" b="b"/>
              <a:pathLst>
                <a:path w="8463280" h="1038225">
                  <a:moveTo>
                    <a:pt x="8289798" y="0"/>
                  </a:moveTo>
                  <a:lnTo>
                    <a:pt x="172974" y="0"/>
                  </a:lnTo>
                  <a:lnTo>
                    <a:pt x="127000" y="6180"/>
                  </a:lnTo>
                  <a:lnTo>
                    <a:pt x="85682" y="23622"/>
                  </a:lnTo>
                  <a:lnTo>
                    <a:pt x="50673" y="50673"/>
                  </a:lnTo>
                  <a:lnTo>
                    <a:pt x="23622" y="85682"/>
                  </a:lnTo>
                  <a:lnTo>
                    <a:pt x="6180" y="127000"/>
                  </a:lnTo>
                  <a:lnTo>
                    <a:pt x="0" y="172974"/>
                  </a:lnTo>
                  <a:lnTo>
                    <a:pt x="0" y="864870"/>
                  </a:lnTo>
                  <a:lnTo>
                    <a:pt x="6180" y="910844"/>
                  </a:lnTo>
                  <a:lnTo>
                    <a:pt x="23622" y="952161"/>
                  </a:lnTo>
                  <a:lnTo>
                    <a:pt x="50673" y="987171"/>
                  </a:lnTo>
                  <a:lnTo>
                    <a:pt x="85682" y="1014222"/>
                  </a:lnTo>
                  <a:lnTo>
                    <a:pt x="127000" y="1031663"/>
                  </a:lnTo>
                  <a:lnTo>
                    <a:pt x="172974" y="1037844"/>
                  </a:lnTo>
                  <a:lnTo>
                    <a:pt x="8289798" y="1037844"/>
                  </a:lnTo>
                  <a:lnTo>
                    <a:pt x="8335772" y="1031663"/>
                  </a:lnTo>
                  <a:lnTo>
                    <a:pt x="8377089" y="1014222"/>
                  </a:lnTo>
                  <a:lnTo>
                    <a:pt x="8412099" y="987171"/>
                  </a:lnTo>
                  <a:lnTo>
                    <a:pt x="8439150" y="952161"/>
                  </a:lnTo>
                  <a:lnTo>
                    <a:pt x="8456591" y="910844"/>
                  </a:lnTo>
                  <a:lnTo>
                    <a:pt x="8462771" y="864870"/>
                  </a:lnTo>
                  <a:lnTo>
                    <a:pt x="8462771" y="172974"/>
                  </a:lnTo>
                  <a:lnTo>
                    <a:pt x="8456591" y="127000"/>
                  </a:lnTo>
                  <a:lnTo>
                    <a:pt x="8439149" y="85682"/>
                  </a:lnTo>
                  <a:lnTo>
                    <a:pt x="8412098" y="50673"/>
                  </a:lnTo>
                  <a:lnTo>
                    <a:pt x="8377089" y="23622"/>
                  </a:lnTo>
                  <a:lnTo>
                    <a:pt x="8335771" y="6180"/>
                  </a:lnTo>
                  <a:lnTo>
                    <a:pt x="8289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82640" y="4794503"/>
              <a:ext cx="8463280" cy="1038225"/>
            </a:xfrm>
            <a:custGeom>
              <a:avLst/>
              <a:gdLst/>
              <a:ahLst/>
              <a:cxnLst/>
              <a:rect l="l" t="t" r="r" b="b"/>
              <a:pathLst>
                <a:path w="8463280" h="1038225">
                  <a:moveTo>
                    <a:pt x="0" y="172974"/>
                  </a:moveTo>
                  <a:lnTo>
                    <a:pt x="6180" y="127000"/>
                  </a:lnTo>
                  <a:lnTo>
                    <a:pt x="23622" y="85682"/>
                  </a:lnTo>
                  <a:lnTo>
                    <a:pt x="50673" y="50673"/>
                  </a:lnTo>
                  <a:lnTo>
                    <a:pt x="85682" y="23622"/>
                  </a:lnTo>
                  <a:lnTo>
                    <a:pt x="127000" y="6180"/>
                  </a:lnTo>
                  <a:lnTo>
                    <a:pt x="172974" y="0"/>
                  </a:lnTo>
                  <a:lnTo>
                    <a:pt x="8289798" y="0"/>
                  </a:lnTo>
                  <a:lnTo>
                    <a:pt x="8335771" y="6180"/>
                  </a:lnTo>
                  <a:lnTo>
                    <a:pt x="8377089" y="23622"/>
                  </a:lnTo>
                  <a:lnTo>
                    <a:pt x="8412098" y="50673"/>
                  </a:lnTo>
                  <a:lnTo>
                    <a:pt x="8439149" y="85682"/>
                  </a:lnTo>
                  <a:lnTo>
                    <a:pt x="8456591" y="127000"/>
                  </a:lnTo>
                  <a:lnTo>
                    <a:pt x="8462771" y="172974"/>
                  </a:lnTo>
                  <a:lnTo>
                    <a:pt x="8462771" y="864870"/>
                  </a:lnTo>
                  <a:lnTo>
                    <a:pt x="8456591" y="910844"/>
                  </a:lnTo>
                  <a:lnTo>
                    <a:pt x="8439150" y="952161"/>
                  </a:lnTo>
                  <a:lnTo>
                    <a:pt x="8412099" y="987171"/>
                  </a:lnTo>
                  <a:lnTo>
                    <a:pt x="8377089" y="1014222"/>
                  </a:lnTo>
                  <a:lnTo>
                    <a:pt x="8335772" y="1031663"/>
                  </a:lnTo>
                  <a:lnTo>
                    <a:pt x="8289798" y="1037844"/>
                  </a:lnTo>
                  <a:lnTo>
                    <a:pt x="172974" y="1037844"/>
                  </a:lnTo>
                  <a:lnTo>
                    <a:pt x="127000" y="1031663"/>
                  </a:lnTo>
                  <a:lnTo>
                    <a:pt x="85682" y="1014222"/>
                  </a:lnTo>
                  <a:lnTo>
                    <a:pt x="50673" y="987171"/>
                  </a:lnTo>
                  <a:lnTo>
                    <a:pt x="23622" y="952161"/>
                  </a:lnTo>
                  <a:lnTo>
                    <a:pt x="6180" y="910844"/>
                  </a:lnTo>
                  <a:lnTo>
                    <a:pt x="0" y="864870"/>
                  </a:lnTo>
                  <a:lnTo>
                    <a:pt x="0" y="172974"/>
                  </a:lnTo>
                  <a:close/>
                </a:path>
              </a:pathLst>
            </a:custGeom>
            <a:ln w="9525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011926" y="4879340"/>
            <a:ext cx="7774305" cy="7905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60">
                <a:solidFill>
                  <a:srgbClr val="3B4043"/>
                </a:solidFill>
                <a:latin typeface="Lucida Sans Unicode"/>
                <a:cs typeface="Lucida Sans Unicode"/>
              </a:rPr>
              <a:t>These</a:t>
            </a:r>
            <a:r>
              <a:rPr dirty="0" sz="2200" spc="-10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B4043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B4043"/>
                </a:solidFill>
                <a:latin typeface="Lucida Sans Unicode"/>
                <a:cs typeface="Lucida Sans Unicode"/>
              </a:rPr>
              <a:t>assets</a:t>
            </a:r>
            <a:r>
              <a:rPr dirty="0" sz="2200" spc="-9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B4043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2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require</a:t>
            </a:r>
            <a:r>
              <a:rPr dirty="0" sz="2200" spc="-9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B4043"/>
                </a:solidFill>
                <a:latin typeface="Lucida Sans Unicode"/>
                <a:cs typeface="Lucida Sans Unicode"/>
              </a:rPr>
              <a:t>configuration</a:t>
            </a:r>
            <a:r>
              <a:rPr dirty="0" sz="2200" spc="-8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B4043"/>
                </a:solidFill>
                <a:latin typeface="Lucida Sans Unicode"/>
                <a:cs typeface="Lucida Sans Unicode"/>
              </a:rPr>
              <a:t>management</a:t>
            </a:r>
            <a:endParaRPr sz="22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370"/>
              </a:spcBef>
            </a:pPr>
            <a:r>
              <a:rPr dirty="0" sz="2200" spc="-35">
                <a:solidFill>
                  <a:srgbClr val="3B4043"/>
                </a:solidFill>
                <a:latin typeface="Lucida Sans Unicode"/>
                <a:cs typeface="Lucida Sans Unicode"/>
              </a:rPr>
              <a:t>procedures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53411" y="6268211"/>
            <a:ext cx="3729354" cy="1254760"/>
          </a:xfrm>
          <a:custGeom>
            <a:avLst/>
            <a:gdLst/>
            <a:ahLst/>
            <a:cxnLst/>
            <a:rect l="l" t="t" r="r" b="b"/>
            <a:pathLst>
              <a:path w="3729354" h="1254759">
                <a:moveTo>
                  <a:pt x="3520186" y="0"/>
                </a:moveTo>
                <a:lnTo>
                  <a:pt x="209042" y="0"/>
                </a:lnTo>
                <a:lnTo>
                  <a:pt x="161113" y="5521"/>
                </a:lnTo>
                <a:lnTo>
                  <a:pt x="117113" y="21248"/>
                </a:lnTo>
                <a:lnTo>
                  <a:pt x="78300" y="45926"/>
                </a:lnTo>
                <a:lnTo>
                  <a:pt x="45926" y="78300"/>
                </a:lnTo>
                <a:lnTo>
                  <a:pt x="21248" y="117113"/>
                </a:lnTo>
                <a:lnTo>
                  <a:pt x="5521" y="161113"/>
                </a:lnTo>
                <a:lnTo>
                  <a:pt x="0" y="209042"/>
                </a:lnTo>
                <a:lnTo>
                  <a:pt x="0" y="1045210"/>
                </a:lnTo>
                <a:lnTo>
                  <a:pt x="5521" y="1093138"/>
                </a:lnTo>
                <a:lnTo>
                  <a:pt x="21248" y="1137138"/>
                </a:lnTo>
                <a:lnTo>
                  <a:pt x="45926" y="1175951"/>
                </a:lnTo>
                <a:lnTo>
                  <a:pt x="78300" y="1208325"/>
                </a:lnTo>
                <a:lnTo>
                  <a:pt x="117113" y="1233003"/>
                </a:lnTo>
                <a:lnTo>
                  <a:pt x="161113" y="1248730"/>
                </a:lnTo>
                <a:lnTo>
                  <a:pt x="209042" y="1254252"/>
                </a:lnTo>
                <a:lnTo>
                  <a:pt x="3520186" y="1254252"/>
                </a:lnTo>
                <a:lnTo>
                  <a:pt x="3568114" y="1248730"/>
                </a:lnTo>
                <a:lnTo>
                  <a:pt x="3612114" y="1233003"/>
                </a:lnTo>
                <a:lnTo>
                  <a:pt x="3650927" y="1208325"/>
                </a:lnTo>
                <a:lnTo>
                  <a:pt x="3683301" y="1175951"/>
                </a:lnTo>
                <a:lnTo>
                  <a:pt x="3707979" y="1137138"/>
                </a:lnTo>
                <a:lnTo>
                  <a:pt x="3723706" y="1093138"/>
                </a:lnTo>
                <a:lnTo>
                  <a:pt x="3729228" y="1045210"/>
                </a:lnTo>
                <a:lnTo>
                  <a:pt x="3729228" y="209042"/>
                </a:lnTo>
                <a:lnTo>
                  <a:pt x="3723706" y="161113"/>
                </a:lnTo>
                <a:lnTo>
                  <a:pt x="3707979" y="117113"/>
                </a:lnTo>
                <a:lnTo>
                  <a:pt x="3683301" y="78300"/>
                </a:lnTo>
                <a:lnTo>
                  <a:pt x="3650927" y="45926"/>
                </a:lnTo>
                <a:lnTo>
                  <a:pt x="3612114" y="21248"/>
                </a:lnTo>
                <a:lnTo>
                  <a:pt x="3568114" y="5521"/>
                </a:lnTo>
                <a:lnTo>
                  <a:pt x="3520186" y="0"/>
                </a:lnTo>
                <a:close/>
              </a:path>
            </a:pathLst>
          </a:custGeom>
          <a:solidFill>
            <a:srgbClr val="4279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28697" y="6700773"/>
            <a:ext cx="2978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Baseline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Configuration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77877" y="6263449"/>
            <a:ext cx="8472805" cy="1264285"/>
            <a:chOff x="5877877" y="6263449"/>
            <a:chExt cx="8472805" cy="1264285"/>
          </a:xfrm>
        </p:grpSpPr>
        <p:sp>
          <p:nvSpPr>
            <p:cNvPr id="20" name="object 20"/>
            <p:cNvSpPr/>
            <p:nvPr/>
          </p:nvSpPr>
          <p:spPr>
            <a:xfrm>
              <a:off x="5882640" y="6268211"/>
              <a:ext cx="8463280" cy="1254760"/>
            </a:xfrm>
            <a:custGeom>
              <a:avLst/>
              <a:gdLst/>
              <a:ahLst/>
              <a:cxnLst/>
              <a:rect l="l" t="t" r="r" b="b"/>
              <a:pathLst>
                <a:path w="8463280" h="1254759">
                  <a:moveTo>
                    <a:pt x="8253729" y="0"/>
                  </a:moveTo>
                  <a:lnTo>
                    <a:pt x="209042" y="0"/>
                  </a:lnTo>
                  <a:lnTo>
                    <a:pt x="161113" y="5521"/>
                  </a:lnTo>
                  <a:lnTo>
                    <a:pt x="117113" y="21248"/>
                  </a:lnTo>
                  <a:lnTo>
                    <a:pt x="78300" y="45926"/>
                  </a:lnTo>
                  <a:lnTo>
                    <a:pt x="45926" y="78300"/>
                  </a:lnTo>
                  <a:lnTo>
                    <a:pt x="21248" y="117113"/>
                  </a:lnTo>
                  <a:lnTo>
                    <a:pt x="5521" y="161113"/>
                  </a:lnTo>
                  <a:lnTo>
                    <a:pt x="0" y="209042"/>
                  </a:lnTo>
                  <a:lnTo>
                    <a:pt x="0" y="1045210"/>
                  </a:lnTo>
                  <a:lnTo>
                    <a:pt x="5521" y="1093138"/>
                  </a:lnTo>
                  <a:lnTo>
                    <a:pt x="21248" y="1137138"/>
                  </a:lnTo>
                  <a:lnTo>
                    <a:pt x="45926" y="1175951"/>
                  </a:lnTo>
                  <a:lnTo>
                    <a:pt x="78300" y="1208325"/>
                  </a:lnTo>
                  <a:lnTo>
                    <a:pt x="117113" y="1233003"/>
                  </a:lnTo>
                  <a:lnTo>
                    <a:pt x="161113" y="1248730"/>
                  </a:lnTo>
                  <a:lnTo>
                    <a:pt x="209042" y="1254252"/>
                  </a:lnTo>
                  <a:lnTo>
                    <a:pt x="8253729" y="1254252"/>
                  </a:lnTo>
                  <a:lnTo>
                    <a:pt x="8301658" y="1248730"/>
                  </a:lnTo>
                  <a:lnTo>
                    <a:pt x="8345658" y="1233003"/>
                  </a:lnTo>
                  <a:lnTo>
                    <a:pt x="8384471" y="1208325"/>
                  </a:lnTo>
                  <a:lnTo>
                    <a:pt x="8416845" y="1175951"/>
                  </a:lnTo>
                  <a:lnTo>
                    <a:pt x="8441523" y="1137138"/>
                  </a:lnTo>
                  <a:lnTo>
                    <a:pt x="8457250" y="1093138"/>
                  </a:lnTo>
                  <a:lnTo>
                    <a:pt x="8462771" y="1045210"/>
                  </a:lnTo>
                  <a:lnTo>
                    <a:pt x="8462771" y="209042"/>
                  </a:lnTo>
                  <a:lnTo>
                    <a:pt x="8457250" y="161113"/>
                  </a:lnTo>
                  <a:lnTo>
                    <a:pt x="8441523" y="117113"/>
                  </a:lnTo>
                  <a:lnTo>
                    <a:pt x="8416845" y="78300"/>
                  </a:lnTo>
                  <a:lnTo>
                    <a:pt x="8384471" y="45926"/>
                  </a:lnTo>
                  <a:lnTo>
                    <a:pt x="8345658" y="21248"/>
                  </a:lnTo>
                  <a:lnTo>
                    <a:pt x="8301658" y="5521"/>
                  </a:lnTo>
                  <a:lnTo>
                    <a:pt x="8253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82640" y="6268211"/>
              <a:ext cx="8463280" cy="1254760"/>
            </a:xfrm>
            <a:custGeom>
              <a:avLst/>
              <a:gdLst/>
              <a:ahLst/>
              <a:cxnLst/>
              <a:rect l="l" t="t" r="r" b="b"/>
              <a:pathLst>
                <a:path w="8463280" h="1254759">
                  <a:moveTo>
                    <a:pt x="0" y="209042"/>
                  </a:moveTo>
                  <a:lnTo>
                    <a:pt x="5521" y="161113"/>
                  </a:lnTo>
                  <a:lnTo>
                    <a:pt x="21248" y="117113"/>
                  </a:lnTo>
                  <a:lnTo>
                    <a:pt x="45926" y="78300"/>
                  </a:lnTo>
                  <a:lnTo>
                    <a:pt x="78300" y="45926"/>
                  </a:lnTo>
                  <a:lnTo>
                    <a:pt x="117113" y="21248"/>
                  </a:lnTo>
                  <a:lnTo>
                    <a:pt x="161113" y="5521"/>
                  </a:lnTo>
                  <a:lnTo>
                    <a:pt x="209042" y="0"/>
                  </a:lnTo>
                  <a:lnTo>
                    <a:pt x="8253729" y="0"/>
                  </a:lnTo>
                  <a:lnTo>
                    <a:pt x="8301658" y="5521"/>
                  </a:lnTo>
                  <a:lnTo>
                    <a:pt x="8345658" y="21248"/>
                  </a:lnTo>
                  <a:lnTo>
                    <a:pt x="8384471" y="45926"/>
                  </a:lnTo>
                  <a:lnTo>
                    <a:pt x="8416845" y="78300"/>
                  </a:lnTo>
                  <a:lnTo>
                    <a:pt x="8441523" y="117113"/>
                  </a:lnTo>
                  <a:lnTo>
                    <a:pt x="8457250" y="161113"/>
                  </a:lnTo>
                  <a:lnTo>
                    <a:pt x="8462771" y="209042"/>
                  </a:lnTo>
                  <a:lnTo>
                    <a:pt x="8462771" y="1045210"/>
                  </a:lnTo>
                  <a:lnTo>
                    <a:pt x="8457250" y="1093138"/>
                  </a:lnTo>
                  <a:lnTo>
                    <a:pt x="8441523" y="1137138"/>
                  </a:lnTo>
                  <a:lnTo>
                    <a:pt x="8416845" y="1175951"/>
                  </a:lnTo>
                  <a:lnTo>
                    <a:pt x="8384471" y="1208325"/>
                  </a:lnTo>
                  <a:lnTo>
                    <a:pt x="8345658" y="1233003"/>
                  </a:lnTo>
                  <a:lnTo>
                    <a:pt x="8301658" y="1248730"/>
                  </a:lnTo>
                  <a:lnTo>
                    <a:pt x="8253729" y="1254252"/>
                  </a:lnTo>
                  <a:lnTo>
                    <a:pt x="209042" y="1254252"/>
                  </a:lnTo>
                  <a:lnTo>
                    <a:pt x="161113" y="1248730"/>
                  </a:lnTo>
                  <a:lnTo>
                    <a:pt x="117113" y="1233003"/>
                  </a:lnTo>
                  <a:lnTo>
                    <a:pt x="78300" y="1208325"/>
                  </a:lnTo>
                  <a:lnTo>
                    <a:pt x="45926" y="1175951"/>
                  </a:lnTo>
                  <a:lnTo>
                    <a:pt x="21248" y="1137138"/>
                  </a:lnTo>
                  <a:lnTo>
                    <a:pt x="5521" y="1093138"/>
                  </a:lnTo>
                  <a:lnTo>
                    <a:pt x="0" y="1045210"/>
                  </a:lnTo>
                  <a:lnTo>
                    <a:pt x="0" y="209042"/>
                  </a:lnTo>
                  <a:close/>
                </a:path>
              </a:pathLst>
            </a:custGeom>
            <a:ln w="9525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022594" y="6461912"/>
            <a:ext cx="7731759" cy="7905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200" spc="-75">
                <a:solidFill>
                  <a:srgbClr val="3B4043"/>
                </a:solidFill>
                <a:latin typeface="Lucida Sans Unicode"/>
                <a:cs typeface="Lucida Sans Unicode"/>
              </a:rPr>
              <a:t>Conf</a:t>
            </a:r>
            <a:r>
              <a:rPr dirty="0" sz="2200" spc="-50">
                <a:solidFill>
                  <a:srgbClr val="3B4043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3B4043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05">
                <a:solidFill>
                  <a:srgbClr val="3B4043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">
                <a:solidFill>
                  <a:srgbClr val="3B4043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3B4043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45">
                <a:solidFill>
                  <a:srgbClr val="3B4043"/>
                </a:solidFill>
                <a:latin typeface="Lucida Sans Unicode"/>
                <a:cs typeface="Lucida Sans Unicode"/>
              </a:rPr>
              <a:t>ti</a:t>
            </a:r>
            <a:r>
              <a:rPr dirty="0" sz="2200" spc="-75">
                <a:solidFill>
                  <a:srgbClr val="3B4043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3B4043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9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B4043"/>
                </a:solidFill>
                <a:latin typeface="Lucida Sans Unicode"/>
                <a:cs typeface="Lucida Sans Unicode"/>
              </a:rPr>
              <a:t>set</a:t>
            </a:r>
            <a:r>
              <a:rPr dirty="0" sz="2200" spc="-30">
                <a:solidFill>
                  <a:srgbClr val="3B4043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35">
                <a:solidFill>
                  <a:srgbClr val="3B4043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B4043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25">
                <a:solidFill>
                  <a:srgbClr val="3B4043"/>
                </a:solidFill>
                <a:latin typeface="Lucida Sans Unicode"/>
                <a:cs typeface="Lucida Sans Unicode"/>
              </a:rPr>
              <a:t>gs</a:t>
            </a:r>
            <a:r>
              <a:rPr dirty="0" sz="2200" spc="-12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3B4043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5">
                <a:solidFill>
                  <a:srgbClr val="3B4043"/>
                </a:solidFill>
                <a:latin typeface="Lucida Sans Unicode"/>
                <a:cs typeface="Lucida Sans Unicode"/>
              </a:rPr>
              <a:t>mp</a:t>
            </a:r>
            <a:r>
              <a:rPr dirty="0" sz="2200" spc="-35">
                <a:solidFill>
                  <a:srgbClr val="3B4043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30">
                <a:solidFill>
                  <a:srgbClr val="3B4043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5">
                <a:solidFill>
                  <a:srgbClr val="3B4043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5">
                <a:solidFill>
                  <a:srgbClr val="3B4043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B4043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B4043"/>
                </a:solidFill>
                <a:latin typeface="Lucida Sans Unicode"/>
                <a:cs typeface="Lucida Sans Unicode"/>
              </a:rPr>
              <a:t>device</a:t>
            </a:r>
            <a:r>
              <a:rPr dirty="0" sz="2200" spc="-9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B4043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114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B4043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B4043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0">
                <a:solidFill>
                  <a:srgbClr val="3B4043"/>
                </a:solidFill>
                <a:latin typeface="Lucida Sans Unicode"/>
                <a:cs typeface="Lucida Sans Unicode"/>
              </a:rPr>
              <a:t>stance</a:t>
            </a:r>
            <a:endParaRPr sz="2200">
              <a:latin typeface="Lucida Sans Unicode"/>
              <a:cs typeface="Lucida Sans Unicode"/>
            </a:endParaRPr>
          </a:p>
          <a:p>
            <a:pPr marL="428625" indent="-416559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2200" spc="-40">
                <a:solidFill>
                  <a:srgbClr val="3B4043"/>
                </a:solidFill>
                <a:latin typeface="Lucida Sans Unicode"/>
                <a:cs typeface="Lucida Sans Unicode"/>
              </a:rPr>
              <a:t>Records</a:t>
            </a:r>
            <a:r>
              <a:rPr dirty="0" sz="2200" spc="-13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2200" spc="-9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B4043"/>
                </a:solidFill>
                <a:latin typeface="Lucida Sans Unicode"/>
                <a:cs typeface="Lucida Sans Unicode"/>
              </a:rPr>
              <a:t>baselines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4200" y="306451"/>
            <a:ext cx="49269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>
                <a:solidFill>
                  <a:srgbClr val="3E3E3E"/>
                </a:solidFill>
                <a:latin typeface="Arial"/>
                <a:cs typeface="Arial"/>
              </a:rPr>
              <a:t>Configuration</a:t>
            </a:r>
            <a:r>
              <a:rPr dirty="0" spc="-5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40">
                <a:solidFill>
                  <a:srgbClr val="3E3E3E"/>
                </a:solidFill>
                <a:latin typeface="Arial"/>
                <a:cs typeface="Arial"/>
              </a:rPr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4964" y="760476"/>
            <a:ext cx="6947916" cy="3657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15311" y="4715255"/>
            <a:ext cx="3729354" cy="1967864"/>
          </a:xfrm>
          <a:custGeom>
            <a:avLst/>
            <a:gdLst/>
            <a:ahLst/>
            <a:cxnLst/>
            <a:rect l="l" t="t" r="r" b="b"/>
            <a:pathLst>
              <a:path w="3729354" h="1967865">
                <a:moveTo>
                  <a:pt x="3401314" y="0"/>
                </a:moveTo>
                <a:lnTo>
                  <a:pt x="327913" y="0"/>
                </a:lnTo>
                <a:lnTo>
                  <a:pt x="279457" y="3555"/>
                </a:lnTo>
                <a:lnTo>
                  <a:pt x="233208" y="13883"/>
                </a:lnTo>
                <a:lnTo>
                  <a:pt x="189673" y="30477"/>
                </a:lnTo>
                <a:lnTo>
                  <a:pt x="149361" y="52828"/>
                </a:lnTo>
                <a:lnTo>
                  <a:pt x="112778" y="80431"/>
                </a:lnTo>
                <a:lnTo>
                  <a:pt x="80431" y="112778"/>
                </a:lnTo>
                <a:lnTo>
                  <a:pt x="52828" y="149361"/>
                </a:lnTo>
                <a:lnTo>
                  <a:pt x="30477" y="189673"/>
                </a:lnTo>
                <a:lnTo>
                  <a:pt x="13883" y="233208"/>
                </a:lnTo>
                <a:lnTo>
                  <a:pt x="3555" y="279457"/>
                </a:lnTo>
                <a:lnTo>
                  <a:pt x="0" y="327914"/>
                </a:lnTo>
                <a:lnTo>
                  <a:pt x="0" y="1639570"/>
                </a:lnTo>
                <a:lnTo>
                  <a:pt x="3555" y="1688026"/>
                </a:lnTo>
                <a:lnTo>
                  <a:pt x="13883" y="1734275"/>
                </a:lnTo>
                <a:lnTo>
                  <a:pt x="30477" y="1777810"/>
                </a:lnTo>
                <a:lnTo>
                  <a:pt x="52828" y="1818122"/>
                </a:lnTo>
                <a:lnTo>
                  <a:pt x="80431" y="1854705"/>
                </a:lnTo>
                <a:lnTo>
                  <a:pt x="112778" y="1887052"/>
                </a:lnTo>
                <a:lnTo>
                  <a:pt x="149361" y="1914655"/>
                </a:lnTo>
                <a:lnTo>
                  <a:pt x="189673" y="1937006"/>
                </a:lnTo>
                <a:lnTo>
                  <a:pt x="233208" y="1953600"/>
                </a:lnTo>
                <a:lnTo>
                  <a:pt x="279457" y="1963928"/>
                </a:lnTo>
                <a:lnTo>
                  <a:pt x="327913" y="1967484"/>
                </a:lnTo>
                <a:lnTo>
                  <a:pt x="3401314" y="1967484"/>
                </a:lnTo>
                <a:lnTo>
                  <a:pt x="3449770" y="1963928"/>
                </a:lnTo>
                <a:lnTo>
                  <a:pt x="3496019" y="1953600"/>
                </a:lnTo>
                <a:lnTo>
                  <a:pt x="3539554" y="1937006"/>
                </a:lnTo>
                <a:lnTo>
                  <a:pt x="3579866" y="1914655"/>
                </a:lnTo>
                <a:lnTo>
                  <a:pt x="3616449" y="1887052"/>
                </a:lnTo>
                <a:lnTo>
                  <a:pt x="3648796" y="1854705"/>
                </a:lnTo>
                <a:lnTo>
                  <a:pt x="3676399" y="1818122"/>
                </a:lnTo>
                <a:lnTo>
                  <a:pt x="3698750" y="1777810"/>
                </a:lnTo>
                <a:lnTo>
                  <a:pt x="3715344" y="1734275"/>
                </a:lnTo>
                <a:lnTo>
                  <a:pt x="3725672" y="1688026"/>
                </a:lnTo>
                <a:lnTo>
                  <a:pt x="3729228" y="1639570"/>
                </a:lnTo>
                <a:lnTo>
                  <a:pt x="3729228" y="327914"/>
                </a:lnTo>
                <a:lnTo>
                  <a:pt x="3725672" y="279457"/>
                </a:lnTo>
                <a:lnTo>
                  <a:pt x="3715344" y="233208"/>
                </a:lnTo>
                <a:lnTo>
                  <a:pt x="3698750" y="189673"/>
                </a:lnTo>
                <a:lnTo>
                  <a:pt x="3676399" y="149361"/>
                </a:lnTo>
                <a:lnTo>
                  <a:pt x="3648796" y="112778"/>
                </a:lnTo>
                <a:lnTo>
                  <a:pt x="3616449" y="80431"/>
                </a:lnTo>
                <a:lnTo>
                  <a:pt x="3579866" y="52828"/>
                </a:lnTo>
                <a:lnTo>
                  <a:pt x="3539554" y="30477"/>
                </a:lnTo>
                <a:lnTo>
                  <a:pt x="3496019" y="13883"/>
                </a:lnTo>
                <a:lnTo>
                  <a:pt x="3449770" y="3555"/>
                </a:lnTo>
                <a:lnTo>
                  <a:pt x="3401314" y="0"/>
                </a:lnTo>
                <a:close/>
              </a:path>
            </a:pathLst>
          </a:custGeom>
          <a:solidFill>
            <a:srgbClr val="4279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99741" y="5264937"/>
            <a:ext cx="295846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8519" marR="5080" indent="-845819">
              <a:lnSpc>
                <a:spcPct val="114100"/>
              </a:lnSpc>
              <a:spcBef>
                <a:spcPts val="100"/>
              </a:spcBef>
            </a:pP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Crea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Up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Diagrams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5311" y="2641092"/>
            <a:ext cx="3729354" cy="1306195"/>
          </a:xfrm>
          <a:custGeom>
            <a:avLst/>
            <a:gdLst/>
            <a:ahLst/>
            <a:cxnLst/>
            <a:rect l="l" t="t" r="r" b="b"/>
            <a:pathLst>
              <a:path w="3729354" h="1306195">
                <a:moveTo>
                  <a:pt x="3511550" y="0"/>
                </a:moveTo>
                <a:lnTo>
                  <a:pt x="217677" y="0"/>
                </a:lnTo>
                <a:lnTo>
                  <a:pt x="167751" y="5746"/>
                </a:lnTo>
                <a:lnTo>
                  <a:pt x="121927" y="22116"/>
                </a:lnTo>
                <a:lnTo>
                  <a:pt x="81511" y="47806"/>
                </a:lnTo>
                <a:lnTo>
                  <a:pt x="47806" y="81511"/>
                </a:lnTo>
                <a:lnTo>
                  <a:pt x="22116" y="121927"/>
                </a:lnTo>
                <a:lnTo>
                  <a:pt x="5746" y="167751"/>
                </a:lnTo>
                <a:lnTo>
                  <a:pt x="0" y="217677"/>
                </a:lnTo>
                <a:lnTo>
                  <a:pt x="0" y="1088389"/>
                </a:lnTo>
                <a:lnTo>
                  <a:pt x="5746" y="1138316"/>
                </a:lnTo>
                <a:lnTo>
                  <a:pt x="22116" y="1184140"/>
                </a:lnTo>
                <a:lnTo>
                  <a:pt x="47806" y="1224556"/>
                </a:lnTo>
                <a:lnTo>
                  <a:pt x="81511" y="1258261"/>
                </a:lnTo>
                <a:lnTo>
                  <a:pt x="121927" y="1283951"/>
                </a:lnTo>
                <a:lnTo>
                  <a:pt x="167751" y="1300321"/>
                </a:lnTo>
                <a:lnTo>
                  <a:pt x="217677" y="1306067"/>
                </a:lnTo>
                <a:lnTo>
                  <a:pt x="3511550" y="1306067"/>
                </a:lnTo>
                <a:lnTo>
                  <a:pt x="3561476" y="1300321"/>
                </a:lnTo>
                <a:lnTo>
                  <a:pt x="3607300" y="1283951"/>
                </a:lnTo>
                <a:lnTo>
                  <a:pt x="3647716" y="1258261"/>
                </a:lnTo>
                <a:lnTo>
                  <a:pt x="3681421" y="1224556"/>
                </a:lnTo>
                <a:lnTo>
                  <a:pt x="3707111" y="1184140"/>
                </a:lnTo>
                <a:lnTo>
                  <a:pt x="3723481" y="1138316"/>
                </a:lnTo>
                <a:lnTo>
                  <a:pt x="3729228" y="1088389"/>
                </a:lnTo>
                <a:lnTo>
                  <a:pt x="3729228" y="217677"/>
                </a:lnTo>
                <a:lnTo>
                  <a:pt x="3723481" y="167751"/>
                </a:lnTo>
                <a:lnTo>
                  <a:pt x="3707111" y="121927"/>
                </a:lnTo>
                <a:lnTo>
                  <a:pt x="3681421" y="81511"/>
                </a:lnTo>
                <a:lnTo>
                  <a:pt x="3647716" y="47806"/>
                </a:lnTo>
                <a:lnTo>
                  <a:pt x="3607300" y="22116"/>
                </a:lnTo>
                <a:lnTo>
                  <a:pt x="3561476" y="5746"/>
                </a:lnTo>
                <a:lnTo>
                  <a:pt x="3511550" y="0"/>
                </a:lnTo>
                <a:close/>
              </a:path>
            </a:pathLst>
          </a:custGeom>
          <a:solidFill>
            <a:srgbClr val="4279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77158" y="3098673"/>
            <a:ext cx="6051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39777" y="4710493"/>
            <a:ext cx="8472805" cy="1977389"/>
            <a:chOff x="5839777" y="4710493"/>
            <a:chExt cx="8472805" cy="1977389"/>
          </a:xfrm>
        </p:grpSpPr>
        <p:sp>
          <p:nvSpPr>
            <p:cNvPr id="9" name="object 9"/>
            <p:cNvSpPr/>
            <p:nvPr/>
          </p:nvSpPr>
          <p:spPr>
            <a:xfrm>
              <a:off x="5844540" y="4715255"/>
              <a:ext cx="8463280" cy="1967864"/>
            </a:xfrm>
            <a:custGeom>
              <a:avLst/>
              <a:gdLst/>
              <a:ahLst/>
              <a:cxnLst/>
              <a:rect l="l" t="t" r="r" b="b"/>
              <a:pathLst>
                <a:path w="8463280" h="1967865">
                  <a:moveTo>
                    <a:pt x="8134858" y="0"/>
                  </a:moveTo>
                  <a:lnTo>
                    <a:pt x="327913" y="0"/>
                  </a:lnTo>
                  <a:lnTo>
                    <a:pt x="279457" y="3555"/>
                  </a:lnTo>
                  <a:lnTo>
                    <a:pt x="233208" y="13883"/>
                  </a:lnTo>
                  <a:lnTo>
                    <a:pt x="189673" y="30477"/>
                  </a:lnTo>
                  <a:lnTo>
                    <a:pt x="149361" y="52828"/>
                  </a:lnTo>
                  <a:lnTo>
                    <a:pt x="112778" y="80431"/>
                  </a:lnTo>
                  <a:lnTo>
                    <a:pt x="80431" y="112778"/>
                  </a:lnTo>
                  <a:lnTo>
                    <a:pt x="52828" y="149361"/>
                  </a:lnTo>
                  <a:lnTo>
                    <a:pt x="30477" y="189673"/>
                  </a:lnTo>
                  <a:lnTo>
                    <a:pt x="13883" y="233208"/>
                  </a:lnTo>
                  <a:lnTo>
                    <a:pt x="3555" y="279457"/>
                  </a:lnTo>
                  <a:lnTo>
                    <a:pt x="0" y="327914"/>
                  </a:lnTo>
                  <a:lnTo>
                    <a:pt x="0" y="1639570"/>
                  </a:lnTo>
                  <a:lnTo>
                    <a:pt x="3555" y="1688026"/>
                  </a:lnTo>
                  <a:lnTo>
                    <a:pt x="13883" y="1734275"/>
                  </a:lnTo>
                  <a:lnTo>
                    <a:pt x="30477" y="1777810"/>
                  </a:lnTo>
                  <a:lnTo>
                    <a:pt x="52828" y="1818122"/>
                  </a:lnTo>
                  <a:lnTo>
                    <a:pt x="80431" y="1854705"/>
                  </a:lnTo>
                  <a:lnTo>
                    <a:pt x="112778" y="1887052"/>
                  </a:lnTo>
                  <a:lnTo>
                    <a:pt x="149361" y="1914655"/>
                  </a:lnTo>
                  <a:lnTo>
                    <a:pt x="189673" y="1937006"/>
                  </a:lnTo>
                  <a:lnTo>
                    <a:pt x="233208" y="1953600"/>
                  </a:lnTo>
                  <a:lnTo>
                    <a:pt x="279457" y="1963928"/>
                  </a:lnTo>
                  <a:lnTo>
                    <a:pt x="327913" y="1967484"/>
                  </a:lnTo>
                  <a:lnTo>
                    <a:pt x="8134858" y="1967484"/>
                  </a:lnTo>
                  <a:lnTo>
                    <a:pt x="8183314" y="1963928"/>
                  </a:lnTo>
                  <a:lnTo>
                    <a:pt x="8229563" y="1953600"/>
                  </a:lnTo>
                  <a:lnTo>
                    <a:pt x="8273098" y="1937006"/>
                  </a:lnTo>
                  <a:lnTo>
                    <a:pt x="8313410" y="1914655"/>
                  </a:lnTo>
                  <a:lnTo>
                    <a:pt x="8349993" y="1887052"/>
                  </a:lnTo>
                  <a:lnTo>
                    <a:pt x="8382340" y="1854705"/>
                  </a:lnTo>
                  <a:lnTo>
                    <a:pt x="8409943" y="1818122"/>
                  </a:lnTo>
                  <a:lnTo>
                    <a:pt x="8432294" y="1777810"/>
                  </a:lnTo>
                  <a:lnTo>
                    <a:pt x="8448888" y="1734275"/>
                  </a:lnTo>
                  <a:lnTo>
                    <a:pt x="8459216" y="1688026"/>
                  </a:lnTo>
                  <a:lnTo>
                    <a:pt x="8462771" y="1639570"/>
                  </a:lnTo>
                  <a:lnTo>
                    <a:pt x="8462771" y="327914"/>
                  </a:lnTo>
                  <a:lnTo>
                    <a:pt x="8459216" y="279457"/>
                  </a:lnTo>
                  <a:lnTo>
                    <a:pt x="8448888" y="233208"/>
                  </a:lnTo>
                  <a:lnTo>
                    <a:pt x="8432294" y="189673"/>
                  </a:lnTo>
                  <a:lnTo>
                    <a:pt x="8409943" y="149361"/>
                  </a:lnTo>
                  <a:lnTo>
                    <a:pt x="8382340" y="112778"/>
                  </a:lnTo>
                  <a:lnTo>
                    <a:pt x="8349993" y="80431"/>
                  </a:lnTo>
                  <a:lnTo>
                    <a:pt x="8313410" y="52828"/>
                  </a:lnTo>
                  <a:lnTo>
                    <a:pt x="8273098" y="30477"/>
                  </a:lnTo>
                  <a:lnTo>
                    <a:pt x="8229563" y="13883"/>
                  </a:lnTo>
                  <a:lnTo>
                    <a:pt x="8183314" y="3555"/>
                  </a:lnTo>
                  <a:lnTo>
                    <a:pt x="81348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44540" y="4715255"/>
              <a:ext cx="8463280" cy="1967864"/>
            </a:xfrm>
            <a:custGeom>
              <a:avLst/>
              <a:gdLst/>
              <a:ahLst/>
              <a:cxnLst/>
              <a:rect l="l" t="t" r="r" b="b"/>
              <a:pathLst>
                <a:path w="8463280" h="1967865">
                  <a:moveTo>
                    <a:pt x="0" y="327914"/>
                  </a:moveTo>
                  <a:lnTo>
                    <a:pt x="3555" y="279457"/>
                  </a:lnTo>
                  <a:lnTo>
                    <a:pt x="13883" y="233208"/>
                  </a:lnTo>
                  <a:lnTo>
                    <a:pt x="30477" y="189673"/>
                  </a:lnTo>
                  <a:lnTo>
                    <a:pt x="52828" y="149361"/>
                  </a:lnTo>
                  <a:lnTo>
                    <a:pt x="80431" y="112778"/>
                  </a:lnTo>
                  <a:lnTo>
                    <a:pt x="112778" y="80431"/>
                  </a:lnTo>
                  <a:lnTo>
                    <a:pt x="149361" y="52828"/>
                  </a:lnTo>
                  <a:lnTo>
                    <a:pt x="189673" y="30477"/>
                  </a:lnTo>
                  <a:lnTo>
                    <a:pt x="233208" y="13883"/>
                  </a:lnTo>
                  <a:lnTo>
                    <a:pt x="279457" y="3555"/>
                  </a:lnTo>
                  <a:lnTo>
                    <a:pt x="327913" y="0"/>
                  </a:lnTo>
                  <a:lnTo>
                    <a:pt x="8134858" y="0"/>
                  </a:lnTo>
                  <a:lnTo>
                    <a:pt x="8183314" y="3555"/>
                  </a:lnTo>
                  <a:lnTo>
                    <a:pt x="8229563" y="13883"/>
                  </a:lnTo>
                  <a:lnTo>
                    <a:pt x="8273098" y="30477"/>
                  </a:lnTo>
                  <a:lnTo>
                    <a:pt x="8313410" y="52828"/>
                  </a:lnTo>
                  <a:lnTo>
                    <a:pt x="8349993" y="80431"/>
                  </a:lnTo>
                  <a:lnTo>
                    <a:pt x="8382340" y="112778"/>
                  </a:lnTo>
                  <a:lnTo>
                    <a:pt x="8409943" y="149361"/>
                  </a:lnTo>
                  <a:lnTo>
                    <a:pt x="8432294" y="189673"/>
                  </a:lnTo>
                  <a:lnTo>
                    <a:pt x="8448888" y="233208"/>
                  </a:lnTo>
                  <a:lnTo>
                    <a:pt x="8459216" y="279457"/>
                  </a:lnTo>
                  <a:lnTo>
                    <a:pt x="8462771" y="327914"/>
                  </a:lnTo>
                  <a:lnTo>
                    <a:pt x="8462771" y="1639570"/>
                  </a:lnTo>
                  <a:lnTo>
                    <a:pt x="8459216" y="1688026"/>
                  </a:lnTo>
                  <a:lnTo>
                    <a:pt x="8448888" y="1734275"/>
                  </a:lnTo>
                  <a:lnTo>
                    <a:pt x="8432294" y="1777810"/>
                  </a:lnTo>
                  <a:lnTo>
                    <a:pt x="8409943" y="1818122"/>
                  </a:lnTo>
                  <a:lnTo>
                    <a:pt x="8382340" y="1854705"/>
                  </a:lnTo>
                  <a:lnTo>
                    <a:pt x="8349993" y="1887052"/>
                  </a:lnTo>
                  <a:lnTo>
                    <a:pt x="8313410" y="1914655"/>
                  </a:lnTo>
                  <a:lnTo>
                    <a:pt x="8273098" y="1937006"/>
                  </a:lnTo>
                  <a:lnTo>
                    <a:pt x="8229563" y="1953600"/>
                  </a:lnTo>
                  <a:lnTo>
                    <a:pt x="8183314" y="1963928"/>
                  </a:lnTo>
                  <a:lnTo>
                    <a:pt x="8134858" y="1967484"/>
                  </a:lnTo>
                  <a:lnTo>
                    <a:pt x="327913" y="1967484"/>
                  </a:lnTo>
                  <a:lnTo>
                    <a:pt x="279457" y="1963928"/>
                  </a:lnTo>
                  <a:lnTo>
                    <a:pt x="233208" y="1953600"/>
                  </a:lnTo>
                  <a:lnTo>
                    <a:pt x="189673" y="1937006"/>
                  </a:lnTo>
                  <a:lnTo>
                    <a:pt x="149361" y="1914655"/>
                  </a:lnTo>
                  <a:lnTo>
                    <a:pt x="112778" y="1887052"/>
                  </a:lnTo>
                  <a:lnTo>
                    <a:pt x="80431" y="1854705"/>
                  </a:lnTo>
                  <a:lnTo>
                    <a:pt x="52828" y="1818122"/>
                  </a:lnTo>
                  <a:lnTo>
                    <a:pt x="30477" y="1777810"/>
                  </a:lnTo>
                  <a:lnTo>
                    <a:pt x="13883" y="1734275"/>
                  </a:lnTo>
                  <a:lnTo>
                    <a:pt x="3555" y="1688026"/>
                  </a:lnTo>
                  <a:lnTo>
                    <a:pt x="0" y="1639570"/>
                  </a:lnTo>
                  <a:lnTo>
                    <a:pt x="0" y="327914"/>
                  </a:lnTo>
                  <a:close/>
                </a:path>
              </a:pathLst>
            </a:custGeom>
            <a:ln w="9525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019546" y="4882667"/>
            <a:ext cx="5460365" cy="15557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diagrams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cl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de: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Workflows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10">
                <a:solidFill>
                  <a:srgbClr val="3E3E3E"/>
                </a:solidFill>
                <a:latin typeface="Lucida Sans Unicode"/>
                <a:cs typeface="Lucida Sans Unicode"/>
              </a:rPr>
              <a:t>Ph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ca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logical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netwo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op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logies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Ne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work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layouts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39777" y="2686621"/>
            <a:ext cx="8472805" cy="1264285"/>
            <a:chOff x="5839777" y="2686621"/>
            <a:chExt cx="8472805" cy="1264285"/>
          </a:xfrm>
        </p:grpSpPr>
        <p:sp>
          <p:nvSpPr>
            <p:cNvPr id="13" name="object 13"/>
            <p:cNvSpPr/>
            <p:nvPr/>
          </p:nvSpPr>
          <p:spPr>
            <a:xfrm>
              <a:off x="5844540" y="2691383"/>
              <a:ext cx="8463280" cy="1254760"/>
            </a:xfrm>
            <a:custGeom>
              <a:avLst/>
              <a:gdLst/>
              <a:ahLst/>
              <a:cxnLst/>
              <a:rect l="l" t="t" r="r" b="b"/>
              <a:pathLst>
                <a:path w="8463280" h="1254760">
                  <a:moveTo>
                    <a:pt x="8253729" y="0"/>
                  </a:moveTo>
                  <a:lnTo>
                    <a:pt x="209042" y="0"/>
                  </a:lnTo>
                  <a:lnTo>
                    <a:pt x="161113" y="5521"/>
                  </a:lnTo>
                  <a:lnTo>
                    <a:pt x="117113" y="21248"/>
                  </a:lnTo>
                  <a:lnTo>
                    <a:pt x="78300" y="45926"/>
                  </a:lnTo>
                  <a:lnTo>
                    <a:pt x="45926" y="78300"/>
                  </a:lnTo>
                  <a:lnTo>
                    <a:pt x="21248" y="117113"/>
                  </a:lnTo>
                  <a:lnTo>
                    <a:pt x="5521" y="161113"/>
                  </a:lnTo>
                  <a:lnTo>
                    <a:pt x="0" y="209041"/>
                  </a:lnTo>
                  <a:lnTo>
                    <a:pt x="0" y="1045210"/>
                  </a:lnTo>
                  <a:lnTo>
                    <a:pt x="5521" y="1093138"/>
                  </a:lnTo>
                  <a:lnTo>
                    <a:pt x="21248" y="1137138"/>
                  </a:lnTo>
                  <a:lnTo>
                    <a:pt x="45926" y="1175951"/>
                  </a:lnTo>
                  <a:lnTo>
                    <a:pt x="78300" y="1208325"/>
                  </a:lnTo>
                  <a:lnTo>
                    <a:pt x="117113" y="1233003"/>
                  </a:lnTo>
                  <a:lnTo>
                    <a:pt x="161113" y="1248730"/>
                  </a:lnTo>
                  <a:lnTo>
                    <a:pt x="209042" y="1254252"/>
                  </a:lnTo>
                  <a:lnTo>
                    <a:pt x="8253729" y="1254252"/>
                  </a:lnTo>
                  <a:lnTo>
                    <a:pt x="8301658" y="1248730"/>
                  </a:lnTo>
                  <a:lnTo>
                    <a:pt x="8345658" y="1233003"/>
                  </a:lnTo>
                  <a:lnTo>
                    <a:pt x="8384471" y="1208325"/>
                  </a:lnTo>
                  <a:lnTo>
                    <a:pt x="8416845" y="1175951"/>
                  </a:lnTo>
                  <a:lnTo>
                    <a:pt x="8441523" y="1137138"/>
                  </a:lnTo>
                  <a:lnTo>
                    <a:pt x="8457250" y="1093138"/>
                  </a:lnTo>
                  <a:lnTo>
                    <a:pt x="8462771" y="1045210"/>
                  </a:lnTo>
                  <a:lnTo>
                    <a:pt x="8462771" y="209041"/>
                  </a:lnTo>
                  <a:lnTo>
                    <a:pt x="8457250" y="161113"/>
                  </a:lnTo>
                  <a:lnTo>
                    <a:pt x="8441523" y="117113"/>
                  </a:lnTo>
                  <a:lnTo>
                    <a:pt x="8416845" y="78300"/>
                  </a:lnTo>
                  <a:lnTo>
                    <a:pt x="8384471" y="45926"/>
                  </a:lnTo>
                  <a:lnTo>
                    <a:pt x="8345658" y="21248"/>
                  </a:lnTo>
                  <a:lnTo>
                    <a:pt x="8301658" y="5521"/>
                  </a:lnTo>
                  <a:lnTo>
                    <a:pt x="8253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44540" y="2691383"/>
              <a:ext cx="8463280" cy="1254760"/>
            </a:xfrm>
            <a:custGeom>
              <a:avLst/>
              <a:gdLst/>
              <a:ahLst/>
              <a:cxnLst/>
              <a:rect l="l" t="t" r="r" b="b"/>
              <a:pathLst>
                <a:path w="8463280" h="1254760">
                  <a:moveTo>
                    <a:pt x="0" y="209041"/>
                  </a:moveTo>
                  <a:lnTo>
                    <a:pt x="5521" y="161113"/>
                  </a:lnTo>
                  <a:lnTo>
                    <a:pt x="21248" y="117113"/>
                  </a:lnTo>
                  <a:lnTo>
                    <a:pt x="45926" y="78300"/>
                  </a:lnTo>
                  <a:lnTo>
                    <a:pt x="78300" y="45926"/>
                  </a:lnTo>
                  <a:lnTo>
                    <a:pt x="117113" y="21248"/>
                  </a:lnTo>
                  <a:lnTo>
                    <a:pt x="161113" y="5521"/>
                  </a:lnTo>
                  <a:lnTo>
                    <a:pt x="209042" y="0"/>
                  </a:lnTo>
                  <a:lnTo>
                    <a:pt x="8253729" y="0"/>
                  </a:lnTo>
                  <a:lnTo>
                    <a:pt x="8301658" y="5521"/>
                  </a:lnTo>
                  <a:lnTo>
                    <a:pt x="8345658" y="21248"/>
                  </a:lnTo>
                  <a:lnTo>
                    <a:pt x="8384471" y="45926"/>
                  </a:lnTo>
                  <a:lnTo>
                    <a:pt x="8416845" y="78300"/>
                  </a:lnTo>
                  <a:lnTo>
                    <a:pt x="8441523" y="117113"/>
                  </a:lnTo>
                  <a:lnTo>
                    <a:pt x="8457250" y="161113"/>
                  </a:lnTo>
                  <a:lnTo>
                    <a:pt x="8462771" y="209041"/>
                  </a:lnTo>
                  <a:lnTo>
                    <a:pt x="8462771" y="1045210"/>
                  </a:lnTo>
                  <a:lnTo>
                    <a:pt x="8457250" y="1093138"/>
                  </a:lnTo>
                  <a:lnTo>
                    <a:pt x="8441523" y="1137138"/>
                  </a:lnTo>
                  <a:lnTo>
                    <a:pt x="8416845" y="1175951"/>
                  </a:lnTo>
                  <a:lnTo>
                    <a:pt x="8384471" y="1208325"/>
                  </a:lnTo>
                  <a:lnTo>
                    <a:pt x="8345658" y="1233003"/>
                  </a:lnTo>
                  <a:lnTo>
                    <a:pt x="8301658" y="1248730"/>
                  </a:lnTo>
                  <a:lnTo>
                    <a:pt x="8253729" y="1254252"/>
                  </a:lnTo>
                  <a:lnTo>
                    <a:pt x="209042" y="1254252"/>
                  </a:lnTo>
                  <a:lnTo>
                    <a:pt x="161113" y="1248730"/>
                  </a:lnTo>
                  <a:lnTo>
                    <a:pt x="117113" y="1233003"/>
                  </a:lnTo>
                  <a:lnTo>
                    <a:pt x="78300" y="1208325"/>
                  </a:lnTo>
                  <a:lnTo>
                    <a:pt x="45926" y="1175951"/>
                  </a:lnTo>
                  <a:lnTo>
                    <a:pt x="21248" y="1137138"/>
                  </a:lnTo>
                  <a:lnTo>
                    <a:pt x="5521" y="1093138"/>
                  </a:lnTo>
                  <a:lnTo>
                    <a:pt x="0" y="1045210"/>
                  </a:lnTo>
                  <a:lnTo>
                    <a:pt x="0" y="209041"/>
                  </a:lnTo>
                  <a:close/>
                </a:path>
              </a:pathLst>
            </a:custGeom>
            <a:ln w="9525">
              <a:solidFill>
                <a:srgbClr val="3940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984494" y="2883009"/>
            <a:ext cx="7271384" cy="79184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200" spc="-80">
                <a:solidFill>
                  <a:srgbClr val="3B4043"/>
                </a:solidFill>
                <a:latin typeface="Lucida Sans Unicode"/>
                <a:cs typeface="Lucida Sans Unicode"/>
              </a:rPr>
              <a:t>Tools</a:t>
            </a:r>
            <a:r>
              <a:rPr dirty="0" sz="2200" spc="-13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B4043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database</a:t>
            </a:r>
            <a:r>
              <a:rPr dirty="0" sz="2200" spc="-10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B4043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B4043"/>
                </a:solidFill>
                <a:latin typeface="Lucida Sans Unicode"/>
                <a:cs typeface="Lucida Sans Unicode"/>
              </a:rPr>
              <a:t>perform</a:t>
            </a:r>
            <a:r>
              <a:rPr dirty="0" sz="2200" spc="-10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3B4043"/>
                </a:solidFill>
                <a:latin typeface="Lucida Sans Unicode"/>
                <a:cs typeface="Lucida Sans Unicode"/>
              </a:rPr>
              <a:t>DB</a:t>
            </a:r>
            <a:r>
              <a:rPr dirty="0" sz="2200" spc="-12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B4043"/>
                </a:solidFill>
                <a:latin typeface="Lucida Sans Unicode"/>
                <a:cs typeface="Lucida Sans Unicode"/>
              </a:rPr>
              <a:t>operations</a:t>
            </a:r>
            <a:endParaRPr sz="22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200" spc="-30">
                <a:solidFill>
                  <a:srgbClr val="3B4043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2200" spc="-10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B4043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B4043"/>
                </a:solidFill>
                <a:latin typeface="Lucida Sans Unicode"/>
                <a:cs typeface="Lucida Sans Unicode"/>
              </a:rPr>
              <a:t>present</a:t>
            </a:r>
            <a:r>
              <a:rPr dirty="0" sz="2200" spc="-10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B4043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0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B4043"/>
                </a:solidFill>
                <a:latin typeface="Lucida Sans Unicode"/>
                <a:cs typeface="Lucida Sans Unicode"/>
              </a:rPr>
              <a:t>spreadsheets</a:t>
            </a:r>
            <a:r>
              <a:rPr dirty="0" sz="2200" spc="-105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B4043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B404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B4043"/>
                </a:solidFill>
                <a:latin typeface="Lucida Sans Unicode"/>
                <a:cs typeface="Lucida Sans Unicode"/>
              </a:rPr>
              <a:t>diagrams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9435" y="306451"/>
            <a:ext cx="3435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3E3E3E"/>
                </a:solidFill>
                <a:latin typeface="Arial"/>
                <a:cs typeface="Arial"/>
              </a:rPr>
              <a:t>Asset</a:t>
            </a:r>
            <a:r>
              <a:rPr dirty="0" spc="-12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40">
                <a:solidFill>
                  <a:srgbClr val="3E3E3E"/>
                </a:solidFill>
                <a:latin typeface="Arial"/>
                <a:cs typeface="Arial"/>
              </a:rPr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2996" y="760476"/>
            <a:ext cx="486003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1164" y="1882292"/>
            <a:ext cx="12807950" cy="79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0840" marR="5080" indent="-2898775">
              <a:lnSpc>
                <a:spcPct val="114999"/>
              </a:lnSpc>
              <a:spcBef>
                <a:spcPts val="100"/>
              </a:spcBef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Asset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tracks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inventory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asset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database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usually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contains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valuable </a:t>
            </a:r>
            <a:r>
              <a:rPr dirty="0" sz="2200" spc="-6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inventory.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Various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features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asset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are: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1764" y="3493008"/>
            <a:ext cx="6094730" cy="4163695"/>
          </a:xfrm>
          <a:custGeom>
            <a:avLst/>
            <a:gdLst/>
            <a:ahLst/>
            <a:cxnLst/>
            <a:rect l="l" t="t" r="r" b="b"/>
            <a:pathLst>
              <a:path w="6094730" h="4163695">
                <a:moveTo>
                  <a:pt x="0" y="403605"/>
                </a:moveTo>
                <a:lnTo>
                  <a:pt x="2715" y="356540"/>
                </a:lnTo>
                <a:lnTo>
                  <a:pt x="10660" y="311069"/>
                </a:lnTo>
                <a:lnTo>
                  <a:pt x="23531" y="267494"/>
                </a:lnTo>
                <a:lnTo>
                  <a:pt x="41026" y="226119"/>
                </a:lnTo>
                <a:lnTo>
                  <a:pt x="62841" y="187246"/>
                </a:lnTo>
                <a:lnTo>
                  <a:pt x="88674" y="151179"/>
                </a:lnTo>
                <a:lnTo>
                  <a:pt x="118221" y="118221"/>
                </a:lnTo>
                <a:lnTo>
                  <a:pt x="151179" y="88674"/>
                </a:lnTo>
                <a:lnTo>
                  <a:pt x="187246" y="62841"/>
                </a:lnTo>
                <a:lnTo>
                  <a:pt x="226119" y="41026"/>
                </a:lnTo>
                <a:lnTo>
                  <a:pt x="267494" y="23531"/>
                </a:lnTo>
                <a:lnTo>
                  <a:pt x="311069" y="10660"/>
                </a:lnTo>
                <a:lnTo>
                  <a:pt x="356540" y="2715"/>
                </a:lnTo>
                <a:lnTo>
                  <a:pt x="403606" y="0"/>
                </a:lnTo>
                <a:lnTo>
                  <a:pt x="5690870" y="0"/>
                </a:lnTo>
                <a:lnTo>
                  <a:pt x="5737935" y="2715"/>
                </a:lnTo>
                <a:lnTo>
                  <a:pt x="5783406" y="10660"/>
                </a:lnTo>
                <a:lnTo>
                  <a:pt x="5826981" y="23531"/>
                </a:lnTo>
                <a:lnTo>
                  <a:pt x="5868356" y="41026"/>
                </a:lnTo>
                <a:lnTo>
                  <a:pt x="5907229" y="62841"/>
                </a:lnTo>
                <a:lnTo>
                  <a:pt x="5943296" y="88674"/>
                </a:lnTo>
                <a:lnTo>
                  <a:pt x="5976254" y="118221"/>
                </a:lnTo>
                <a:lnTo>
                  <a:pt x="6005801" y="151179"/>
                </a:lnTo>
                <a:lnTo>
                  <a:pt x="6031634" y="187246"/>
                </a:lnTo>
                <a:lnTo>
                  <a:pt x="6053449" y="226119"/>
                </a:lnTo>
                <a:lnTo>
                  <a:pt x="6070944" y="267494"/>
                </a:lnTo>
                <a:lnTo>
                  <a:pt x="6083815" y="311069"/>
                </a:lnTo>
                <a:lnTo>
                  <a:pt x="6091760" y="356540"/>
                </a:lnTo>
                <a:lnTo>
                  <a:pt x="6094476" y="403605"/>
                </a:lnTo>
                <a:lnTo>
                  <a:pt x="6094476" y="3759961"/>
                </a:lnTo>
                <a:lnTo>
                  <a:pt x="6091760" y="3807027"/>
                </a:lnTo>
                <a:lnTo>
                  <a:pt x="6083815" y="3852498"/>
                </a:lnTo>
                <a:lnTo>
                  <a:pt x="6070944" y="3896073"/>
                </a:lnTo>
                <a:lnTo>
                  <a:pt x="6053449" y="3937448"/>
                </a:lnTo>
                <a:lnTo>
                  <a:pt x="6031634" y="3976321"/>
                </a:lnTo>
                <a:lnTo>
                  <a:pt x="6005801" y="4012388"/>
                </a:lnTo>
                <a:lnTo>
                  <a:pt x="5976254" y="4045346"/>
                </a:lnTo>
                <a:lnTo>
                  <a:pt x="5943296" y="4074893"/>
                </a:lnTo>
                <a:lnTo>
                  <a:pt x="5907229" y="4100726"/>
                </a:lnTo>
                <a:lnTo>
                  <a:pt x="5868356" y="4122541"/>
                </a:lnTo>
                <a:lnTo>
                  <a:pt x="5826981" y="4140036"/>
                </a:lnTo>
                <a:lnTo>
                  <a:pt x="5783406" y="4152907"/>
                </a:lnTo>
                <a:lnTo>
                  <a:pt x="5737935" y="4160852"/>
                </a:lnTo>
                <a:lnTo>
                  <a:pt x="5690870" y="4163567"/>
                </a:lnTo>
                <a:lnTo>
                  <a:pt x="403606" y="4163567"/>
                </a:lnTo>
                <a:lnTo>
                  <a:pt x="356540" y="4160852"/>
                </a:lnTo>
                <a:lnTo>
                  <a:pt x="311069" y="4152907"/>
                </a:lnTo>
                <a:lnTo>
                  <a:pt x="267494" y="4140036"/>
                </a:lnTo>
                <a:lnTo>
                  <a:pt x="226119" y="4122541"/>
                </a:lnTo>
                <a:lnTo>
                  <a:pt x="187246" y="4100726"/>
                </a:lnTo>
                <a:lnTo>
                  <a:pt x="151179" y="4074893"/>
                </a:lnTo>
                <a:lnTo>
                  <a:pt x="118221" y="4045346"/>
                </a:lnTo>
                <a:lnTo>
                  <a:pt x="88674" y="4012388"/>
                </a:lnTo>
                <a:lnTo>
                  <a:pt x="62841" y="3976321"/>
                </a:lnTo>
                <a:lnTo>
                  <a:pt x="41026" y="3937448"/>
                </a:lnTo>
                <a:lnTo>
                  <a:pt x="23531" y="3896073"/>
                </a:lnTo>
                <a:lnTo>
                  <a:pt x="10660" y="3852498"/>
                </a:lnTo>
                <a:lnTo>
                  <a:pt x="2715" y="3807027"/>
                </a:lnTo>
                <a:lnTo>
                  <a:pt x="0" y="3759961"/>
                </a:lnTo>
                <a:lnTo>
                  <a:pt x="0" y="403605"/>
                </a:lnTo>
                <a:close/>
              </a:path>
            </a:pathLst>
          </a:custGeom>
          <a:ln w="9525">
            <a:solidFill>
              <a:srgbClr val="3940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19122" y="4311243"/>
            <a:ext cx="5537200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3999"/>
              </a:lnSpc>
              <a:spcBef>
                <a:spcPts val="10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Assets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identified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using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barcodes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and </a:t>
            </a:r>
            <a:r>
              <a:rPr dirty="0" sz="2000" spc="-6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RFID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tags.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9122" y="5353405"/>
            <a:ext cx="5448300" cy="721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14100"/>
              </a:lnSpc>
              <a:spcBef>
                <a:spcPts val="95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Standard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naming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conventions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asset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IDs </a:t>
            </a:r>
            <a:r>
              <a:rPr dirty="0" sz="2000" spc="-6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mak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enviro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men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mor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consiste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80">
                <a:solidFill>
                  <a:srgbClr val="3E3E3E"/>
                </a:solidFill>
                <a:latin typeface="Lucida Sans Unicode"/>
                <a:cs typeface="Lucida Sans Unicode"/>
              </a:rPr>
              <a:t>t.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9122" y="6396329"/>
            <a:ext cx="4608830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3999"/>
              </a:lnSpc>
              <a:spcBef>
                <a:spcPts val="10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Attrib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fiel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tag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el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in 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8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entific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000" spc="-15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ami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6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7688" y="3067811"/>
            <a:ext cx="4410710" cy="906780"/>
          </a:xfrm>
          <a:custGeom>
            <a:avLst/>
            <a:gdLst/>
            <a:ahLst/>
            <a:cxnLst/>
            <a:rect l="l" t="t" r="r" b="b"/>
            <a:pathLst>
              <a:path w="4410709" h="906779">
                <a:moveTo>
                  <a:pt x="4259326" y="0"/>
                </a:moveTo>
                <a:lnTo>
                  <a:pt x="151130" y="0"/>
                </a:lnTo>
                <a:lnTo>
                  <a:pt x="103371" y="7707"/>
                </a:lnTo>
                <a:lnTo>
                  <a:pt x="61886" y="29167"/>
                </a:lnTo>
                <a:lnTo>
                  <a:pt x="29167" y="61886"/>
                </a:lnTo>
                <a:lnTo>
                  <a:pt x="7707" y="103371"/>
                </a:lnTo>
                <a:lnTo>
                  <a:pt x="0" y="151129"/>
                </a:lnTo>
                <a:lnTo>
                  <a:pt x="0" y="755650"/>
                </a:lnTo>
                <a:lnTo>
                  <a:pt x="7707" y="803408"/>
                </a:lnTo>
                <a:lnTo>
                  <a:pt x="29167" y="844893"/>
                </a:lnTo>
                <a:lnTo>
                  <a:pt x="61886" y="877612"/>
                </a:lnTo>
                <a:lnTo>
                  <a:pt x="103371" y="899072"/>
                </a:lnTo>
                <a:lnTo>
                  <a:pt x="151130" y="906779"/>
                </a:lnTo>
                <a:lnTo>
                  <a:pt x="4259326" y="906779"/>
                </a:lnTo>
                <a:lnTo>
                  <a:pt x="4307084" y="899072"/>
                </a:lnTo>
                <a:lnTo>
                  <a:pt x="4348569" y="877612"/>
                </a:lnTo>
                <a:lnTo>
                  <a:pt x="4381288" y="844893"/>
                </a:lnTo>
                <a:lnTo>
                  <a:pt x="4402748" y="803408"/>
                </a:lnTo>
                <a:lnTo>
                  <a:pt x="4410456" y="755650"/>
                </a:lnTo>
                <a:lnTo>
                  <a:pt x="4410456" y="151129"/>
                </a:lnTo>
                <a:lnTo>
                  <a:pt x="4402748" y="103371"/>
                </a:lnTo>
                <a:lnTo>
                  <a:pt x="4381288" y="61886"/>
                </a:lnTo>
                <a:lnTo>
                  <a:pt x="4348569" y="29167"/>
                </a:lnTo>
                <a:lnTo>
                  <a:pt x="4307084" y="7707"/>
                </a:lnTo>
                <a:lnTo>
                  <a:pt x="4259326" y="0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88894" y="3086887"/>
            <a:ext cx="3907154" cy="79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17830">
              <a:lnSpc>
                <a:spcPct val="114199"/>
              </a:lnSpc>
              <a:spcBef>
                <a:spcPts val="100"/>
              </a:spcBef>
            </a:pP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Asset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identif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cati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and 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standar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nam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ng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conv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ntions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93480" y="3511296"/>
            <a:ext cx="6223000" cy="4145279"/>
          </a:xfrm>
          <a:custGeom>
            <a:avLst/>
            <a:gdLst/>
            <a:ahLst/>
            <a:cxnLst/>
            <a:rect l="l" t="t" r="r" b="b"/>
            <a:pathLst>
              <a:path w="6223000" h="4145279">
                <a:moveTo>
                  <a:pt x="0" y="371601"/>
                </a:moveTo>
                <a:lnTo>
                  <a:pt x="2895" y="324988"/>
                </a:lnTo>
                <a:lnTo>
                  <a:pt x="11348" y="280103"/>
                </a:lnTo>
                <a:lnTo>
                  <a:pt x="25012" y="237294"/>
                </a:lnTo>
                <a:lnTo>
                  <a:pt x="43538" y="196909"/>
                </a:lnTo>
                <a:lnTo>
                  <a:pt x="66578" y="159296"/>
                </a:lnTo>
                <a:lnTo>
                  <a:pt x="93783" y="124805"/>
                </a:lnTo>
                <a:lnTo>
                  <a:pt x="124805" y="93783"/>
                </a:lnTo>
                <a:lnTo>
                  <a:pt x="159296" y="66578"/>
                </a:lnTo>
                <a:lnTo>
                  <a:pt x="196909" y="43538"/>
                </a:lnTo>
                <a:lnTo>
                  <a:pt x="237294" y="25012"/>
                </a:lnTo>
                <a:lnTo>
                  <a:pt x="280103" y="11348"/>
                </a:lnTo>
                <a:lnTo>
                  <a:pt x="324988" y="2895"/>
                </a:lnTo>
                <a:lnTo>
                  <a:pt x="371601" y="0"/>
                </a:lnTo>
                <a:lnTo>
                  <a:pt x="5850889" y="0"/>
                </a:lnTo>
                <a:lnTo>
                  <a:pt x="5897503" y="2895"/>
                </a:lnTo>
                <a:lnTo>
                  <a:pt x="5942388" y="11348"/>
                </a:lnTo>
                <a:lnTo>
                  <a:pt x="5985197" y="25012"/>
                </a:lnTo>
                <a:lnTo>
                  <a:pt x="6025582" y="43538"/>
                </a:lnTo>
                <a:lnTo>
                  <a:pt x="6063195" y="66578"/>
                </a:lnTo>
                <a:lnTo>
                  <a:pt x="6097686" y="93783"/>
                </a:lnTo>
                <a:lnTo>
                  <a:pt x="6128708" y="124805"/>
                </a:lnTo>
                <a:lnTo>
                  <a:pt x="6155913" y="159296"/>
                </a:lnTo>
                <a:lnTo>
                  <a:pt x="6178953" y="196909"/>
                </a:lnTo>
                <a:lnTo>
                  <a:pt x="6197479" y="237294"/>
                </a:lnTo>
                <a:lnTo>
                  <a:pt x="6211143" y="280103"/>
                </a:lnTo>
                <a:lnTo>
                  <a:pt x="6219596" y="324988"/>
                </a:lnTo>
                <a:lnTo>
                  <a:pt x="6222491" y="371601"/>
                </a:lnTo>
                <a:lnTo>
                  <a:pt x="6222491" y="3773678"/>
                </a:lnTo>
                <a:lnTo>
                  <a:pt x="6219596" y="3820291"/>
                </a:lnTo>
                <a:lnTo>
                  <a:pt x="6211143" y="3865176"/>
                </a:lnTo>
                <a:lnTo>
                  <a:pt x="6197479" y="3907985"/>
                </a:lnTo>
                <a:lnTo>
                  <a:pt x="6178953" y="3948370"/>
                </a:lnTo>
                <a:lnTo>
                  <a:pt x="6155913" y="3985983"/>
                </a:lnTo>
                <a:lnTo>
                  <a:pt x="6128708" y="4020474"/>
                </a:lnTo>
                <a:lnTo>
                  <a:pt x="6097686" y="4051496"/>
                </a:lnTo>
                <a:lnTo>
                  <a:pt x="6063195" y="4078701"/>
                </a:lnTo>
                <a:lnTo>
                  <a:pt x="6025582" y="4101741"/>
                </a:lnTo>
                <a:lnTo>
                  <a:pt x="5985197" y="4120267"/>
                </a:lnTo>
                <a:lnTo>
                  <a:pt x="5942388" y="4133931"/>
                </a:lnTo>
                <a:lnTo>
                  <a:pt x="5897503" y="4142384"/>
                </a:lnTo>
                <a:lnTo>
                  <a:pt x="5850889" y="4145279"/>
                </a:lnTo>
                <a:lnTo>
                  <a:pt x="371601" y="4145279"/>
                </a:lnTo>
                <a:lnTo>
                  <a:pt x="324988" y="4142384"/>
                </a:lnTo>
                <a:lnTo>
                  <a:pt x="280103" y="4133931"/>
                </a:lnTo>
                <a:lnTo>
                  <a:pt x="237294" y="4120267"/>
                </a:lnTo>
                <a:lnTo>
                  <a:pt x="196909" y="4101741"/>
                </a:lnTo>
                <a:lnTo>
                  <a:pt x="159296" y="4078701"/>
                </a:lnTo>
                <a:lnTo>
                  <a:pt x="124805" y="4051496"/>
                </a:lnTo>
                <a:lnTo>
                  <a:pt x="93783" y="4020474"/>
                </a:lnTo>
                <a:lnTo>
                  <a:pt x="66578" y="3985983"/>
                </a:lnTo>
                <a:lnTo>
                  <a:pt x="43538" y="3948370"/>
                </a:lnTo>
                <a:lnTo>
                  <a:pt x="25012" y="3907985"/>
                </a:lnTo>
                <a:lnTo>
                  <a:pt x="11348" y="3865176"/>
                </a:lnTo>
                <a:lnTo>
                  <a:pt x="2895" y="3820291"/>
                </a:lnTo>
                <a:lnTo>
                  <a:pt x="0" y="3773678"/>
                </a:lnTo>
                <a:lnTo>
                  <a:pt x="0" y="371601"/>
                </a:lnTo>
                <a:close/>
              </a:path>
            </a:pathLst>
          </a:custGeom>
          <a:ln w="9525">
            <a:solidFill>
              <a:srgbClr val="3940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982582" y="4667859"/>
            <a:ext cx="5610860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3999"/>
              </a:lnSpc>
              <a:spcBef>
                <a:spcPts val="10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With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ea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su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et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,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em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sho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ld  i</a:t>
            </a:r>
            <a:r>
              <a:rPr dirty="0" sz="2000" spc="-8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entif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40">
                <a:solidFill>
                  <a:srgbClr val="3E3E3E"/>
                </a:solidFill>
                <a:latin typeface="Lucida Sans Unicode"/>
                <a:cs typeface="Lucida Sans Unicode"/>
              </a:rPr>
              <a:t>IP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v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fo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ma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or 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stati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lo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ion</a:t>
            </a:r>
            <a:r>
              <a:rPr dirty="0" sz="2000" spc="-15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vs.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10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es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poo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90">
                <a:solidFill>
                  <a:srgbClr val="3E3E3E"/>
                </a:solidFill>
                <a:latin typeface="Lucida Sans Unicode"/>
                <a:cs typeface="Lucida Sans Unicode"/>
              </a:rPr>
              <a:t>s.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2582" y="6058001"/>
            <a:ext cx="550989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3999"/>
              </a:lnSpc>
              <a:spcBef>
                <a:spcPts val="10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40">
                <a:solidFill>
                  <a:srgbClr val="3E3E3E"/>
                </a:solidFill>
                <a:latin typeface="Lucida Sans Unicode"/>
                <a:cs typeface="Lucida Sans Unicode"/>
              </a:rPr>
              <a:t>IP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8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Mana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emen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(IP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M)</a:t>
            </a:r>
            <a:r>
              <a:rPr dirty="0" sz="2000" spc="-16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so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tware 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suites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usually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monitor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40">
                <a:solidFill>
                  <a:srgbClr val="3E3E3E"/>
                </a:solidFill>
                <a:latin typeface="Lucida Sans Unicode"/>
                <a:cs typeface="Lucida Sans Unicode"/>
              </a:rPr>
              <a:t>IP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usage.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79507" y="3022092"/>
            <a:ext cx="4226560" cy="943610"/>
          </a:xfrm>
          <a:custGeom>
            <a:avLst/>
            <a:gdLst/>
            <a:ahLst/>
            <a:cxnLst/>
            <a:rect l="l" t="t" r="r" b="b"/>
            <a:pathLst>
              <a:path w="4226559" h="943610">
                <a:moveTo>
                  <a:pt x="4068826" y="0"/>
                </a:moveTo>
                <a:lnTo>
                  <a:pt x="157225" y="0"/>
                </a:lnTo>
                <a:lnTo>
                  <a:pt x="107517" y="8012"/>
                </a:lnTo>
                <a:lnTo>
                  <a:pt x="64355" y="30325"/>
                </a:lnTo>
                <a:lnTo>
                  <a:pt x="30325" y="64355"/>
                </a:lnTo>
                <a:lnTo>
                  <a:pt x="8012" y="107517"/>
                </a:lnTo>
                <a:lnTo>
                  <a:pt x="0" y="157225"/>
                </a:lnTo>
                <a:lnTo>
                  <a:pt x="0" y="786130"/>
                </a:lnTo>
                <a:lnTo>
                  <a:pt x="8012" y="835838"/>
                </a:lnTo>
                <a:lnTo>
                  <a:pt x="30325" y="879000"/>
                </a:lnTo>
                <a:lnTo>
                  <a:pt x="64355" y="913030"/>
                </a:lnTo>
                <a:lnTo>
                  <a:pt x="107517" y="935343"/>
                </a:lnTo>
                <a:lnTo>
                  <a:pt x="157225" y="943356"/>
                </a:lnTo>
                <a:lnTo>
                  <a:pt x="4068826" y="943356"/>
                </a:lnTo>
                <a:lnTo>
                  <a:pt x="4118534" y="935343"/>
                </a:lnTo>
                <a:lnTo>
                  <a:pt x="4161696" y="913030"/>
                </a:lnTo>
                <a:lnTo>
                  <a:pt x="4195726" y="879000"/>
                </a:lnTo>
                <a:lnTo>
                  <a:pt x="4218039" y="835838"/>
                </a:lnTo>
                <a:lnTo>
                  <a:pt x="4226052" y="786130"/>
                </a:lnTo>
                <a:lnTo>
                  <a:pt x="4226052" y="157225"/>
                </a:lnTo>
                <a:lnTo>
                  <a:pt x="4218039" y="107517"/>
                </a:lnTo>
                <a:lnTo>
                  <a:pt x="4195726" y="64355"/>
                </a:lnTo>
                <a:lnTo>
                  <a:pt x="4161696" y="30325"/>
                </a:lnTo>
                <a:lnTo>
                  <a:pt x="4118534" y="8012"/>
                </a:lnTo>
                <a:lnTo>
                  <a:pt x="4068826" y="0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993630" y="3298063"/>
            <a:ext cx="3799204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Internet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Protocol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(IP)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schema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1867" y="306451"/>
            <a:ext cx="71901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>
                <a:solidFill>
                  <a:srgbClr val="3E3E3E"/>
                </a:solidFill>
                <a:latin typeface="Arial"/>
                <a:cs typeface="Arial"/>
              </a:rPr>
              <a:t>Change</a:t>
            </a:r>
            <a:r>
              <a:rPr dirty="0" spc="-5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60">
                <a:solidFill>
                  <a:srgbClr val="3E3E3E"/>
                </a:solidFill>
                <a:latin typeface="Arial"/>
                <a:cs typeface="Arial"/>
              </a:rPr>
              <a:t>Control</a:t>
            </a:r>
            <a:r>
              <a:rPr dirty="0" spc="-3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40">
                <a:solidFill>
                  <a:srgbClr val="3E3E3E"/>
                </a:solidFill>
                <a:latin typeface="Arial"/>
                <a:cs typeface="Arial"/>
              </a:rPr>
              <a:t>vs.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">
                <a:solidFill>
                  <a:srgbClr val="3E3E3E"/>
                </a:solidFill>
                <a:latin typeface="Arial"/>
                <a:cs typeface="Arial"/>
              </a:rPr>
              <a:t>Change</a:t>
            </a:r>
            <a:r>
              <a:rPr dirty="0" spc="-5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40">
                <a:solidFill>
                  <a:srgbClr val="3E3E3E"/>
                </a:solidFill>
                <a:latin typeface="Arial"/>
                <a:cs typeface="Arial"/>
              </a:rPr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2676" y="760476"/>
            <a:ext cx="10152888" cy="3657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19933" y="3507485"/>
            <a:ext cx="5314315" cy="4456430"/>
          </a:xfrm>
          <a:custGeom>
            <a:avLst/>
            <a:gdLst/>
            <a:ahLst/>
            <a:cxnLst/>
            <a:rect l="l" t="t" r="r" b="b"/>
            <a:pathLst>
              <a:path w="5314315" h="4456430">
                <a:moveTo>
                  <a:pt x="0" y="309117"/>
                </a:moveTo>
                <a:lnTo>
                  <a:pt x="3352" y="263446"/>
                </a:lnTo>
                <a:lnTo>
                  <a:pt x="13090" y="219852"/>
                </a:lnTo>
                <a:lnTo>
                  <a:pt x="28735" y="178815"/>
                </a:lnTo>
                <a:lnTo>
                  <a:pt x="49809" y="140814"/>
                </a:lnTo>
                <a:lnTo>
                  <a:pt x="75832" y="106327"/>
                </a:lnTo>
                <a:lnTo>
                  <a:pt x="106327" y="75832"/>
                </a:lnTo>
                <a:lnTo>
                  <a:pt x="140814" y="49809"/>
                </a:lnTo>
                <a:lnTo>
                  <a:pt x="178816" y="28735"/>
                </a:lnTo>
                <a:lnTo>
                  <a:pt x="219852" y="13090"/>
                </a:lnTo>
                <a:lnTo>
                  <a:pt x="263446" y="3352"/>
                </a:lnTo>
                <a:lnTo>
                  <a:pt x="309118" y="0"/>
                </a:lnTo>
                <a:lnTo>
                  <a:pt x="5005070" y="0"/>
                </a:lnTo>
                <a:lnTo>
                  <a:pt x="5050741" y="3352"/>
                </a:lnTo>
                <a:lnTo>
                  <a:pt x="5094335" y="13090"/>
                </a:lnTo>
                <a:lnTo>
                  <a:pt x="5135372" y="28735"/>
                </a:lnTo>
                <a:lnTo>
                  <a:pt x="5173373" y="49809"/>
                </a:lnTo>
                <a:lnTo>
                  <a:pt x="5207860" y="75832"/>
                </a:lnTo>
                <a:lnTo>
                  <a:pt x="5238355" y="106327"/>
                </a:lnTo>
                <a:lnTo>
                  <a:pt x="5264378" y="140814"/>
                </a:lnTo>
                <a:lnTo>
                  <a:pt x="5285452" y="178816"/>
                </a:lnTo>
                <a:lnTo>
                  <a:pt x="5301097" y="219852"/>
                </a:lnTo>
                <a:lnTo>
                  <a:pt x="5310835" y="263446"/>
                </a:lnTo>
                <a:lnTo>
                  <a:pt x="5314188" y="309117"/>
                </a:lnTo>
                <a:lnTo>
                  <a:pt x="5314188" y="4147057"/>
                </a:lnTo>
                <a:lnTo>
                  <a:pt x="5310835" y="4192729"/>
                </a:lnTo>
                <a:lnTo>
                  <a:pt x="5301097" y="4236323"/>
                </a:lnTo>
                <a:lnTo>
                  <a:pt x="5285452" y="4277359"/>
                </a:lnTo>
                <a:lnTo>
                  <a:pt x="5264378" y="4315361"/>
                </a:lnTo>
                <a:lnTo>
                  <a:pt x="5238355" y="4349848"/>
                </a:lnTo>
                <a:lnTo>
                  <a:pt x="5207860" y="4380343"/>
                </a:lnTo>
                <a:lnTo>
                  <a:pt x="5173373" y="4406366"/>
                </a:lnTo>
                <a:lnTo>
                  <a:pt x="5135372" y="4427440"/>
                </a:lnTo>
                <a:lnTo>
                  <a:pt x="5094335" y="4443085"/>
                </a:lnTo>
                <a:lnTo>
                  <a:pt x="5050741" y="4452823"/>
                </a:lnTo>
                <a:lnTo>
                  <a:pt x="5005070" y="4456176"/>
                </a:lnTo>
                <a:lnTo>
                  <a:pt x="309118" y="4456176"/>
                </a:lnTo>
                <a:lnTo>
                  <a:pt x="263446" y="4452823"/>
                </a:lnTo>
                <a:lnTo>
                  <a:pt x="219852" y="4443085"/>
                </a:lnTo>
                <a:lnTo>
                  <a:pt x="178816" y="4427440"/>
                </a:lnTo>
                <a:lnTo>
                  <a:pt x="140814" y="4406366"/>
                </a:lnTo>
                <a:lnTo>
                  <a:pt x="106327" y="4380343"/>
                </a:lnTo>
                <a:lnTo>
                  <a:pt x="75832" y="4349848"/>
                </a:lnTo>
                <a:lnTo>
                  <a:pt x="49809" y="4315361"/>
                </a:lnTo>
                <a:lnTo>
                  <a:pt x="28735" y="4277360"/>
                </a:lnTo>
                <a:lnTo>
                  <a:pt x="13090" y="4236323"/>
                </a:lnTo>
                <a:lnTo>
                  <a:pt x="3352" y="4192729"/>
                </a:lnTo>
                <a:lnTo>
                  <a:pt x="0" y="4147057"/>
                </a:lnTo>
                <a:lnTo>
                  <a:pt x="0" y="309117"/>
                </a:lnTo>
                <a:close/>
              </a:path>
            </a:pathLst>
          </a:custGeom>
          <a:ln w="19050">
            <a:solidFill>
              <a:srgbClr val="3940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88463" y="3878960"/>
            <a:ext cx="4780280" cy="6375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90"/>
              </a:spcBef>
              <a:buClr>
                <a:srgbClr val="000000"/>
              </a:buClr>
              <a:buSzPct val="7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whe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15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sho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ld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e 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made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not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8463" y="4793360"/>
            <a:ext cx="4842510" cy="2771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7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Changes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reactive,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proactive,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endParaRPr sz="20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2000" spc="-80">
                <a:solidFill>
                  <a:srgbClr val="3E3E3E"/>
                </a:solidFill>
                <a:latin typeface="Lucida Sans Unicode"/>
                <a:cs typeface="Lucida Sans Unicode"/>
              </a:rPr>
              <a:t>risk.</a:t>
            </a:r>
            <a:endParaRPr sz="2000">
              <a:latin typeface="Lucida Sans Unicode"/>
              <a:cs typeface="Lucida Sans Unicode"/>
            </a:endParaRPr>
          </a:p>
          <a:p>
            <a:pPr marL="355600" marR="132080" indent="-342900">
              <a:lnSpc>
                <a:spcPct val="100499"/>
              </a:lnSpc>
              <a:spcBef>
                <a:spcPts val="2380"/>
              </a:spcBef>
              <a:buClr>
                <a:srgbClr val="000000"/>
              </a:buClr>
              <a:buSzPct val="7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9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apt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re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a 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Req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fo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(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)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docu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ent.</a:t>
            </a:r>
            <a:endParaRPr sz="2000">
              <a:latin typeface="Lucida Sans Unicode"/>
              <a:cs typeface="Lucida Sans Unicode"/>
            </a:endParaRPr>
          </a:p>
          <a:p>
            <a:pPr marL="355600" marR="124460" indent="-342900">
              <a:lnSpc>
                <a:spcPct val="100299"/>
              </a:lnSpc>
              <a:spcBef>
                <a:spcPts val="2380"/>
              </a:spcBef>
              <a:buClr>
                <a:srgbClr val="000000"/>
              </a:buClr>
              <a:buSzPct val="7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6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Advisory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35">
                <a:solidFill>
                  <a:srgbClr val="3E3E3E"/>
                </a:solidFill>
                <a:latin typeface="Lucida Sans Unicode"/>
                <a:cs typeface="Lucida Sans Unicode"/>
              </a:rPr>
              <a:t>Boa</a:t>
            </a:r>
            <a:r>
              <a:rPr dirty="0" sz="2000" spc="1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(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AB)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sed 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ana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parate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oje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that 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requires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approval.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47871" y="2871216"/>
            <a:ext cx="3256915" cy="666115"/>
          </a:xfrm>
          <a:custGeom>
            <a:avLst/>
            <a:gdLst/>
            <a:ahLst/>
            <a:cxnLst/>
            <a:rect l="l" t="t" r="r" b="b"/>
            <a:pathLst>
              <a:path w="3256915" h="666114">
                <a:moveTo>
                  <a:pt x="3145789" y="0"/>
                </a:moveTo>
                <a:lnTo>
                  <a:pt x="110998" y="0"/>
                </a:lnTo>
                <a:lnTo>
                  <a:pt x="67776" y="8717"/>
                </a:lnTo>
                <a:lnTo>
                  <a:pt x="32496" y="32496"/>
                </a:lnTo>
                <a:lnTo>
                  <a:pt x="8717" y="67776"/>
                </a:lnTo>
                <a:lnTo>
                  <a:pt x="0" y="110998"/>
                </a:lnTo>
                <a:lnTo>
                  <a:pt x="0" y="554989"/>
                </a:lnTo>
                <a:lnTo>
                  <a:pt x="8717" y="598211"/>
                </a:lnTo>
                <a:lnTo>
                  <a:pt x="32496" y="633491"/>
                </a:lnTo>
                <a:lnTo>
                  <a:pt x="67776" y="657270"/>
                </a:lnTo>
                <a:lnTo>
                  <a:pt x="110998" y="665988"/>
                </a:lnTo>
                <a:lnTo>
                  <a:pt x="3145789" y="665988"/>
                </a:lnTo>
                <a:lnTo>
                  <a:pt x="3189011" y="657270"/>
                </a:lnTo>
                <a:lnTo>
                  <a:pt x="3224291" y="633491"/>
                </a:lnTo>
                <a:lnTo>
                  <a:pt x="3248070" y="598211"/>
                </a:lnTo>
                <a:lnTo>
                  <a:pt x="3256787" y="554989"/>
                </a:lnTo>
                <a:lnTo>
                  <a:pt x="3256787" y="110998"/>
                </a:lnTo>
                <a:lnTo>
                  <a:pt x="3248070" y="67776"/>
                </a:lnTo>
                <a:lnTo>
                  <a:pt x="3224291" y="32496"/>
                </a:lnTo>
                <a:lnTo>
                  <a:pt x="3189011" y="8717"/>
                </a:lnTo>
                <a:lnTo>
                  <a:pt x="3145789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50614" y="2994151"/>
            <a:ext cx="20510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ang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Contr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67521" y="3507485"/>
            <a:ext cx="5314315" cy="4456430"/>
          </a:xfrm>
          <a:custGeom>
            <a:avLst/>
            <a:gdLst/>
            <a:ahLst/>
            <a:cxnLst/>
            <a:rect l="l" t="t" r="r" b="b"/>
            <a:pathLst>
              <a:path w="5314315" h="4456430">
                <a:moveTo>
                  <a:pt x="0" y="281431"/>
                </a:moveTo>
                <a:lnTo>
                  <a:pt x="3682" y="235778"/>
                </a:lnTo>
                <a:lnTo>
                  <a:pt x="14345" y="192471"/>
                </a:lnTo>
                <a:lnTo>
                  <a:pt x="31409" y="152090"/>
                </a:lnTo>
                <a:lnTo>
                  <a:pt x="54295" y="115214"/>
                </a:lnTo>
                <a:lnTo>
                  <a:pt x="82423" y="82423"/>
                </a:lnTo>
                <a:lnTo>
                  <a:pt x="115214" y="54295"/>
                </a:lnTo>
                <a:lnTo>
                  <a:pt x="152090" y="31409"/>
                </a:lnTo>
                <a:lnTo>
                  <a:pt x="192471" y="14345"/>
                </a:lnTo>
                <a:lnTo>
                  <a:pt x="235778" y="3683"/>
                </a:lnTo>
                <a:lnTo>
                  <a:pt x="281431" y="0"/>
                </a:lnTo>
                <a:lnTo>
                  <a:pt x="5032756" y="0"/>
                </a:lnTo>
                <a:lnTo>
                  <a:pt x="5078409" y="3683"/>
                </a:lnTo>
                <a:lnTo>
                  <a:pt x="5121716" y="14345"/>
                </a:lnTo>
                <a:lnTo>
                  <a:pt x="5162097" y="31409"/>
                </a:lnTo>
                <a:lnTo>
                  <a:pt x="5198973" y="54295"/>
                </a:lnTo>
                <a:lnTo>
                  <a:pt x="5231764" y="82423"/>
                </a:lnTo>
                <a:lnTo>
                  <a:pt x="5259892" y="115214"/>
                </a:lnTo>
                <a:lnTo>
                  <a:pt x="5282778" y="152090"/>
                </a:lnTo>
                <a:lnTo>
                  <a:pt x="5299842" y="192471"/>
                </a:lnTo>
                <a:lnTo>
                  <a:pt x="5310504" y="235778"/>
                </a:lnTo>
                <a:lnTo>
                  <a:pt x="5314187" y="281431"/>
                </a:lnTo>
                <a:lnTo>
                  <a:pt x="5314187" y="4174744"/>
                </a:lnTo>
                <a:lnTo>
                  <a:pt x="5310505" y="4220397"/>
                </a:lnTo>
                <a:lnTo>
                  <a:pt x="5299842" y="4263704"/>
                </a:lnTo>
                <a:lnTo>
                  <a:pt x="5282778" y="4304085"/>
                </a:lnTo>
                <a:lnTo>
                  <a:pt x="5259892" y="4340961"/>
                </a:lnTo>
                <a:lnTo>
                  <a:pt x="5231765" y="4373753"/>
                </a:lnTo>
                <a:lnTo>
                  <a:pt x="5198973" y="4401880"/>
                </a:lnTo>
                <a:lnTo>
                  <a:pt x="5162097" y="4424766"/>
                </a:lnTo>
                <a:lnTo>
                  <a:pt x="5121716" y="4441830"/>
                </a:lnTo>
                <a:lnTo>
                  <a:pt x="5078409" y="4452493"/>
                </a:lnTo>
                <a:lnTo>
                  <a:pt x="5032756" y="4456176"/>
                </a:lnTo>
                <a:lnTo>
                  <a:pt x="281431" y="4456176"/>
                </a:lnTo>
                <a:lnTo>
                  <a:pt x="235778" y="4452493"/>
                </a:lnTo>
                <a:lnTo>
                  <a:pt x="192471" y="4441830"/>
                </a:lnTo>
                <a:lnTo>
                  <a:pt x="152090" y="4424766"/>
                </a:lnTo>
                <a:lnTo>
                  <a:pt x="115214" y="4401880"/>
                </a:lnTo>
                <a:lnTo>
                  <a:pt x="82423" y="4373753"/>
                </a:lnTo>
                <a:lnTo>
                  <a:pt x="54295" y="4340961"/>
                </a:lnTo>
                <a:lnTo>
                  <a:pt x="31409" y="4304085"/>
                </a:lnTo>
                <a:lnTo>
                  <a:pt x="14345" y="4263704"/>
                </a:lnTo>
                <a:lnTo>
                  <a:pt x="3682" y="4220397"/>
                </a:lnTo>
                <a:lnTo>
                  <a:pt x="0" y="4174744"/>
                </a:lnTo>
                <a:lnTo>
                  <a:pt x="0" y="281431"/>
                </a:lnTo>
                <a:close/>
              </a:path>
            </a:pathLst>
          </a:custGeom>
          <a:ln w="19049">
            <a:solidFill>
              <a:srgbClr val="3940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528684" y="4793360"/>
            <a:ext cx="4520565" cy="637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7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ensu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tha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ar</a:t>
            </a: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ap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8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ed</a:t>
            </a:r>
            <a:endParaRPr sz="20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with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sr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io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8684" y="6012941"/>
            <a:ext cx="4826000" cy="6375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90"/>
              </a:spcBef>
              <a:buClr>
                <a:srgbClr val="000000"/>
              </a:buClr>
              <a:buSzPct val="7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Ev</a:t>
            </a: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sho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ld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om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ed 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rol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back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an.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23247" y="2866644"/>
            <a:ext cx="3601720" cy="666115"/>
          </a:xfrm>
          <a:custGeom>
            <a:avLst/>
            <a:gdLst/>
            <a:ahLst/>
            <a:cxnLst/>
            <a:rect l="l" t="t" r="r" b="b"/>
            <a:pathLst>
              <a:path w="3601720" h="666114">
                <a:moveTo>
                  <a:pt x="3490213" y="0"/>
                </a:moveTo>
                <a:lnTo>
                  <a:pt x="110998" y="0"/>
                </a:lnTo>
                <a:lnTo>
                  <a:pt x="67776" y="8717"/>
                </a:lnTo>
                <a:lnTo>
                  <a:pt x="32496" y="32496"/>
                </a:lnTo>
                <a:lnTo>
                  <a:pt x="8717" y="67776"/>
                </a:lnTo>
                <a:lnTo>
                  <a:pt x="0" y="110997"/>
                </a:lnTo>
                <a:lnTo>
                  <a:pt x="0" y="554989"/>
                </a:lnTo>
                <a:lnTo>
                  <a:pt x="8717" y="598211"/>
                </a:lnTo>
                <a:lnTo>
                  <a:pt x="32496" y="633491"/>
                </a:lnTo>
                <a:lnTo>
                  <a:pt x="67776" y="657270"/>
                </a:lnTo>
                <a:lnTo>
                  <a:pt x="110998" y="665988"/>
                </a:lnTo>
                <a:lnTo>
                  <a:pt x="3490213" y="665988"/>
                </a:lnTo>
                <a:lnTo>
                  <a:pt x="3533435" y="657270"/>
                </a:lnTo>
                <a:lnTo>
                  <a:pt x="3568715" y="633491"/>
                </a:lnTo>
                <a:lnTo>
                  <a:pt x="3592494" y="598211"/>
                </a:lnTo>
                <a:lnTo>
                  <a:pt x="3601211" y="554989"/>
                </a:lnTo>
                <a:lnTo>
                  <a:pt x="3601211" y="110997"/>
                </a:lnTo>
                <a:lnTo>
                  <a:pt x="3592494" y="67776"/>
                </a:lnTo>
                <a:lnTo>
                  <a:pt x="3568715" y="32496"/>
                </a:lnTo>
                <a:lnTo>
                  <a:pt x="3533435" y="8717"/>
                </a:lnTo>
                <a:lnTo>
                  <a:pt x="3490213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619615" y="2989325"/>
            <a:ext cx="28111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ang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3505" y="1797761"/>
            <a:ext cx="11043285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Service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standards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distinguish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change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control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distinct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procedures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endParaRPr sz="220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requesting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approving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changes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within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overall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change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process.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8347" y="306451"/>
            <a:ext cx="2559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>
                <a:solidFill>
                  <a:srgbClr val="3E3E3E"/>
                </a:solidFill>
                <a:latin typeface="Arial"/>
                <a:cs typeface="Arial"/>
              </a:rPr>
              <a:t>Site</a:t>
            </a:r>
            <a:r>
              <a:rPr dirty="0" spc="-13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">
                <a:solidFill>
                  <a:srgbClr val="3E3E3E"/>
                </a:solidFill>
                <a:latin typeface="Arial"/>
                <a:cs typeface="Arial"/>
              </a:rPr>
              <a:t>Resiliency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6603" y="731519"/>
            <a:ext cx="3493007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3128" y="1882292"/>
            <a:ext cx="13381990" cy="79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76925" marR="5080" indent="-5864860">
              <a:lnSpc>
                <a:spcPct val="114999"/>
              </a:lnSpc>
              <a:spcBef>
                <a:spcPts val="100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Alternate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processing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sites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recovery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sites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provide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redundancy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damage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resources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stored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primary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site.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3827" y="5914644"/>
            <a:ext cx="11427460" cy="1371600"/>
          </a:xfrm>
          <a:custGeom>
            <a:avLst/>
            <a:gdLst/>
            <a:ahLst/>
            <a:cxnLst/>
            <a:rect l="l" t="t" r="r" b="b"/>
            <a:pathLst>
              <a:path w="11427460" h="1371600">
                <a:moveTo>
                  <a:pt x="11198352" y="0"/>
                </a:moveTo>
                <a:lnTo>
                  <a:pt x="228600" y="0"/>
                </a:ln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0" y="1142999"/>
                </a:lnTo>
                <a:lnTo>
                  <a:pt x="4644" y="1189066"/>
                </a:lnTo>
                <a:lnTo>
                  <a:pt x="17966" y="1231975"/>
                </a:lnTo>
                <a:lnTo>
                  <a:pt x="39045" y="1270806"/>
                </a:lnTo>
                <a:lnTo>
                  <a:pt x="66960" y="1304639"/>
                </a:lnTo>
                <a:lnTo>
                  <a:pt x="100793" y="1332554"/>
                </a:lnTo>
                <a:lnTo>
                  <a:pt x="139624" y="1353633"/>
                </a:lnTo>
                <a:lnTo>
                  <a:pt x="182533" y="1366955"/>
                </a:lnTo>
                <a:lnTo>
                  <a:pt x="228600" y="1371599"/>
                </a:lnTo>
                <a:lnTo>
                  <a:pt x="11198352" y="1371599"/>
                </a:lnTo>
                <a:lnTo>
                  <a:pt x="11244418" y="1366955"/>
                </a:lnTo>
                <a:lnTo>
                  <a:pt x="11287327" y="1353633"/>
                </a:lnTo>
                <a:lnTo>
                  <a:pt x="11326158" y="1332554"/>
                </a:lnTo>
                <a:lnTo>
                  <a:pt x="11359991" y="1304639"/>
                </a:lnTo>
                <a:lnTo>
                  <a:pt x="11387906" y="1270806"/>
                </a:lnTo>
                <a:lnTo>
                  <a:pt x="11408985" y="1231975"/>
                </a:lnTo>
                <a:lnTo>
                  <a:pt x="11422307" y="1189066"/>
                </a:lnTo>
                <a:lnTo>
                  <a:pt x="11426952" y="1142999"/>
                </a:lnTo>
                <a:lnTo>
                  <a:pt x="11426952" y="228599"/>
                </a:lnTo>
                <a:lnTo>
                  <a:pt x="11422307" y="182533"/>
                </a:lnTo>
                <a:lnTo>
                  <a:pt x="11408985" y="139624"/>
                </a:lnTo>
                <a:lnTo>
                  <a:pt x="11387906" y="100793"/>
                </a:lnTo>
                <a:lnTo>
                  <a:pt x="11359991" y="66960"/>
                </a:lnTo>
                <a:lnTo>
                  <a:pt x="11326158" y="39045"/>
                </a:lnTo>
                <a:lnTo>
                  <a:pt x="11287327" y="17966"/>
                </a:lnTo>
                <a:lnTo>
                  <a:pt x="11244418" y="4644"/>
                </a:lnTo>
                <a:lnTo>
                  <a:pt x="11198352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66186" y="6468617"/>
            <a:ext cx="108070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Operations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designed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perform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failover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alternate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processing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site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system.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5223" y="3241548"/>
            <a:ext cx="3486912" cy="231495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8347" y="306451"/>
            <a:ext cx="2559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>
                <a:solidFill>
                  <a:srgbClr val="3E3E3E"/>
                </a:solidFill>
                <a:latin typeface="Arial"/>
                <a:cs typeface="Arial"/>
              </a:rPr>
              <a:t>Site</a:t>
            </a:r>
            <a:r>
              <a:rPr dirty="0" spc="-13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">
                <a:solidFill>
                  <a:srgbClr val="3E3E3E"/>
                </a:solidFill>
                <a:latin typeface="Arial"/>
                <a:cs typeface="Arial"/>
              </a:rPr>
              <a:t>Resiliency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6603" y="731519"/>
            <a:ext cx="3493007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690647" y="4853940"/>
            <a:ext cx="5128260" cy="3096260"/>
            <a:chOff x="5690647" y="4853940"/>
            <a:chExt cx="5128260" cy="3096260"/>
          </a:xfrm>
        </p:grpSpPr>
        <p:sp>
          <p:nvSpPr>
            <p:cNvPr id="5" name="object 5"/>
            <p:cNvSpPr/>
            <p:nvPr/>
          </p:nvSpPr>
          <p:spPr>
            <a:xfrm>
              <a:off x="5690647" y="5078761"/>
              <a:ext cx="5128260" cy="2871470"/>
            </a:xfrm>
            <a:custGeom>
              <a:avLst/>
              <a:gdLst/>
              <a:ahLst/>
              <a:cxnLst/>
              <a:rect l="l" t="t" r="r" b="b"/>
              <a:pathLst>
                <a:path w="5128259" h="2871470">
                  <a:moveTo>
                    <a:pt x="2563336" y="0"/>
                  </a:moveTo>
                  <a:lnTo>
                    <a:pt x="2538015" y="6310"/>
                  </a:lnTo>
                  <a:lnTo>
                    <a:pt x="2526506" y="25241"/>
                  </a:lnTo>
                  <a:lnTo>
                    <a:pt x="2526506" y="1660366"/>
                  </a:lnTo>
                  <a:lnTo>
                    <a:pt x="2473366" y="1660780"/>
                  </a:lnTo>
                  <a:lnTo>
                    <a:pt x="2420456" y="1662022"/>
                  </a:lnTo>
                  <a:lnTo>
                    <a:pt x="2367776" y="1664092"/>
                  </a:lnTo>
                  <a:lnTo>
                    <a:pt x="2315325" y="1666991"/>
                  </a:lnTo>
                  <a:lnTo>
                    <a:pt x="2263105" y="1670719"/>
                  </a:lnTo>
                  <a:lnTo>
                    <a:pt x="2211113" y="1675276"/>
                  </a:lnTo>
                  <a:lnTo>
                    <a:pt x="2159350" y="1680663"/>
                  </a:lnTo>
                  <a:lnTo>
                    <a:pt x="2107816" y="1686879"/>
                  </a:lnTo>
                  <a:lnTo>
                    <a:pt x="2056510" y="1693925"/>
                  </a:lnTo>
                  <a:lnTo>
                    <a:pt x="2005433" y="1701802"/>
                  </a:lnTo>
                  <a:lnTo>
                    <a:pt x="1954583" y="1710509"/>
                  </a:lnTo>
                  <a:lnTo>
                    <a:pt x="1903961" y="1720046"/>
                  </a:lnTo>
                  <a:lnTo>
                    <a:pt x="1853566" y="1730415"/>
                  </a:lnTo>
                  <a:lnTo>
                    <a:pt x="1803399" y="1741615"/>
                  </a:lnTo>
                  <a:lnTo>
                    <a:pt x="1753458" y="1753646"/>
                  </a:lnTo>
                  <a:lnTo>
                    <a:pt x="1703744" y="1766509"/>
                  </a:lnTo>
                  <a:lnTo>
                    <a:pt x="1654256" y="1780204"/>
                  </a:lnTo>
                  <a:lnTo>
                    <a:pt x="1604994" y="1794732"/>
                  </a:lnTo>
                  <a:lnTo>
                    <a:pt x="658844" y="988409"/>
                  </a:lnTo>
                  <a:lnTo>
                    <a:pt x="647753" y="982051"/>
                  </a:lnTo>
                  <a:lnTo>
                    <a:pt x="634317" y="979931"/>
                  </a:lnTo>
                  <a:lnTo>
                    <a:pt x="620857" y="982051"/>
                  </a:lnTo>
                  <a:lnTo>
                    <a:pt x="609695" y="988409"/>
                  </a:lnTo>
                  <a:lnTo>
                    <a:pt x="602837" y="1004998"/>
                  </a:lnTo>
                  <a:lnTo>
                    <a:pt x="600551" y="1020540"/>
                  </a:lnTo>
                  <a:lnTo>
                    <a:pt x="602837" y="1033986"/>
                  </a:lnTo>
                  <a:lnTo>
                    <a:pt x="609695" y="1044289"/>
                  </a:lnTo>
                  <a:lnTo>
                    <a:pt x="1531207" y="1817084"/>
                  </a:lnTo>
                  <a:lnTo>
                    <a:pt x="1482560" y="1831981"/>
                  </a:lnTo>
                  <a:lnTo>
                    <a:pt x="1434244" y="1847608"/>
                  </a:lnTo>
                  <a:lnTo>
                    <a:pt x="1386265" y="1863962"/>
                  </a:lnTo>
                  <a:lnTo>
                    <a:pt x="1338630" y="1881036"/>
                  </a:lnTo>
                  <a:lnTo>
                    <a:pt x="1291348" y="1898825"/>
                  </a:lnTo>
                  <a:lnTo>
                    <a:pt x="1244425" y="1917325"/>
                  </a:lnTo>
                  <a:lnTo>
                    <a:pt x="1197868" y="1936528"/>
                  </a:lnTo>
                  <a:lnTo>
                    <a:pt x="1151685" y="1956431"/>
                  </a:lnTo>
                  <a:lnTo>
                    <a:pt x="1105883" y="1977028"/>
                  </a:lnTo>
                  <a:lnTo>
                    <a:pt x="1060470" y="1998313"/>
                  </a:lnTo>
                  <a:lnTo>
                    <a:pt x="1015452" y="2020282"/>
                  </a:lnTo>
                  <a:lnTo>
                    <a:pt x="970837" y="2042928"/>
                  </a:lnTo>
                  <a:lnTo>
                    <a:pt x="926633" y="2066247"/>
                  </a:lnTo>
                  <a:lnTo>
                    <a:pt x="882846" y="2090234"/>
                  </a:lnTo>
                  <a:lnTo>
                    <a:pt x="839483" y="2114883"/>
                  </a:lnTo>
                  <a:lnTo>
                    <a:pt x="796553" y="2140188"/>
                  </a:lnTo>
                  <a:lnTo>
                    <a:pt x="754062" y="2166145"/>
                  </a:lnTo>
                  <a:lnTo>
                    <a:pt x="712018" y="2192748"/>
                  </a:lnTo>
                  <a:lnTo>
                    <a:pt x="670427" y="2219991"/>
                  </a:lnTo>
                  <a:lnTo>
                    <a:pt x="629298" y="2247870"/>
                  </a:lnTo>
                  <a:lnTo>
                    <a:pt x="588637" y="2276379"/>
                  </a:lnTo>
                  <a:lnTo>
                    <a:pt x="548452" y="2305513"/>
                  </a:lnTo>
                  <a:lnTo>
                    <a:pt x="508750" y="2335267"/>
                  </a:lnTo>
                  <a:lnTo>
                    <a:pt x="469538" y="2365635"/>
                  </a:lnTo>
                  <a:lnTo>
                    <a:pt x="430824" y="2396612"/>
                  </a:lnTo>
                  <a:lnTo>
                    <a:pt x="392614" y="2428192"/>
                  </a:lnTo>
                  <a:lnTo>
                    <a:pt x="354917" y="2460371"/>
                  </a:lnTo>
                  <a:lnTo>
                    <a:pt x="317739" y="2493142"/>
                  </a:lnTo>
                  <a:lnTo>
                    <a:pt x="281088" y="2526501"/>
                  </a:lnTo>
                  <a:lnTo>
                    <a:pt x="244971" y="2560443"/>
                  </a:lnTo>
                  <a:lnTo>
                    <a:pt x="209395" y="2594962"/>
                  </a:lnTo>
                  <a:lnTo>
                    <a:pt x="174368" y="2630052"/>
                  </a:lnTo>
                  <a:lnTo>
                    <a:pt x="139897" y="2665709"/>
                  </a:lnTo>
                  <a:lnTo>
                    <a:pt x="105988" y="2701927"/>
                  </a:lnTo>
                  <a:lnTo>
                    <a:pt x="72650" y="2738701"/>
                  </a:lnTo>
                  <a:lnTo>
                    <a:pt x="39890" y="2776025"/>
                  </a:lnTo>
                  <a:lnTo>
                    <a:pt x="7715" y="2813894"/>
                  </a:lnTo>
                  <a:lnTo>
                    <a:pt x="0" y="2844692"/>
                  </a:lnTo>
                  <a:lnTo>
                    <a:pt x="5929" y="2854838"/>
                  </a:lnTo>
                  <a:lnTo>
                    <a:pt x="19907" y="2858687"/>
                  </a:lnTo>
                  <a:lnTo>
                    <a:pt x="31069" y="2869713"/>
                  </a:lnTo>
                  <a:lnTo>
                    <a:pt x="44529" y="2871289"/>
                  </a:lnTo>
                  <a:lnTo>
                    <a:pt x="57965" y="2866563"/>
                  </a:lnTo>
                  <a:lnTo>
                    <a:pt x="69056" y="2858687"/>
                  </a:lnTo>
                  <a:lnTo>
                    <a:pt x="99856" y="2821885"/>
                  </a:lnTo>
                  <a:lnTo>
                    <a:pt x="131241" y="2785625"/>
                  </a:lnTo>
                  <a:lnTo>
                    <a:pt x="163200" y="2749911"/>
                  </a:lnTo>
                  <a:lnTo>
                    <a:pt x="195725" y="2714747"/>
                  </a:lnTo>
                  <a:lnTo>
                    <a:pt x="228810" y="2680136"/>
                  </a:lnTo>
                  <a:lnTo>
                    <a:pt x="262444" y="2646082"/>
                  </a:lnTo>
                  <a:lnTo>
                    <a:pt x="296620" y="2612587"/>
                  </a:lnTo>
                  <a:lnTo>
                    <a:pt x="331330" y="2579656"/>
                  </a:lnTo>
                  <a:lnTo>
                    <a:pt x="366565" y="2547292"/>
                  </a:lnTo>
                  <a:lnTo>
                    <a:pt x="402316" y="2515497"/>
                  </a:lnTo>
                  <a:lnTo>
                    <a:pt x="438577" y="2484277"/>
                  </a:lnTo>
                  <a:lnTo>
                    <a:pt x="475337" y="2453634"/>
                  </a:lnTo>
                  <a:lnTo>
                    <a:pt x="512589" y="2423571"/>
                  </a:lnTo>
                  <a:lnTo>
                    <a:pt x="550325" y="2394092"/>
                  </a:lnTo>
                  <a:lnTo>
                    <a:pt x="588537" y="2365201"/>
                  </a:lnTo>
                  <a:lnTo>
                    <a:pt x="627215" y="2336901"/>
                  </a:lnTo>
                  <a:lnTo>
                    <a:pt x="666352" y="2309195"/>
                  </a:lnTo>
                  <a:lnTo>
                    <a:pt x="705940" y="2282087"/>
                  </a:lnTo>
                  <a:lnTo>
                    <a:pt x="745969" y="2255580"/>
                  </a:lnTo>
                  <a:lnTo>
                    <a:pt x="786432" y="2229678"/>
                  </a:lnTo>
                  <a:lnTo>
                    <a:pt x="827321" y="2204385"/>
                  </a:lnTo>
                  <a:lnTo>
                    <a:pt x="868627" y="2179702"/>
                  </a:lnTo>
                  <a:lnTo>
                    <a:pt x="910341" y="2155635"/>
                  </a:lnTo>
                  <a:lnTo>
                    <a:pt x="952456" y="2132186"/>
                  </a:lnTo>
                  <a:lnTo>
                    <a:pt x="994964" y="2109360"/>
                  </a:lnTo>
                  <a:lnTo>
                    <a:pt x="1037855" y="2087158"/>
                  </a:lnTo>
                  <a:lnTo>
                    <a:pt x="1081122" y="2065586"/>
                  </a:lnTo>
                  <a:lnTo>
                    <a:pt x="1124756" y="2044646"/>
                  </a:lnTo>
                  <a:lnTo>
                    <a:pt x="1168749" y="2024341"/>
                  </a:lnTo>
                  <a:lnTo>
                    <a:pt x="1213092" y="2004676"/>
                  </a:lnTo>
                  <a:lnTo>
                    <a:pt x="1257778" y="1985654"/>
                  </a:lnTo>
                  <a:lnTo>
                    <a:pt x="1302798" y="1967277"/>
                  </a:lnTo>
                  <a:lnTo>
                    <a:pt x="1348144" y="1949550"/>
                  </a:lnTo>
                  <a:lnTo>
                    <a:pt x="1393807" y="1932476"/>
                  </a:lnTo>
                  <a:lnTo>
                    <a:pt x="1439780" y="1916058"/>
                  </a:lnTo>
                  <a:lnTo>
                    <a:pt x="1486053" y="1900300"/>
                  </a:lnTo>
                  <a:lnTo>
                    <a:pt x="1532618" y="1885206"/>
                  </a:lnTo>
                  <a:lnTo>
                    <a:pt x="1579468" y="1870778"/>
                  </a:lnTo>
                  <a:lnTo>
                    <a:pt x="1626593" y="1857021"/>
                  </a:lnTo>
                  <a:lnTo>
                    <a:pt x="1673986" y="1843937"/>
                  </a:lnTo>
                  <a:lnTo>
                    <a:pt x="1721639" y="1831530"/>
                  </a:lnTo>
                  <a:lnTo>
                    <a:pt x="1769542" y="1819804"/>
                  </a:lnTo>
                  <a:lnTo>
                    <a:pt x="1817687" y="1808761"/>
                  </a:lnTo>
                  <a:lnTo>
                    <a:pt x="1866068" y="1798407"/>
                  </a:lnTo>
                  <a:lnTo>
                    <a:pt x="1914674" y="1788743"/>
                  </a:lnTo>
                  <a:lnTo>
                    <a:pt x="1963497" y="1779773"/>
                  </a:lnTo>
                  <a:lnTo>
                    <a:pt x="2012530" y="1771501"/>
                  </a:lnTo>
                  <a:lnTo>
                    <a:pt x="2061765" y="1763930"/>
                  </a:lnTo>
                  <a:lnTo>
                    <a:pt x="2111192" y="1757064"/>
                  </a:lnTo>
                  <a:lnTo>
                    <a:pt x="2160803" y="1750907"/>
                  </a:lnTo>
                  <a:lnTo>
                    <a:pt x="2210590" y="1745460"/>
                  </a:lnTo>
                  <a:lnTo>
                    <a:pt x="2260546" y="1740729"/>
                  </a:lnTo>
                  <a:lnTo>
                    <a:pt x="2310660" y="1736716"/>
                  </a:lnTo>
                  <a:lnTo>
                    <a:pt x="2360926" y="1733425"/>
                  </a:lnTo>
                  <a:lnTo>
                    <a:pt x="2411335" y="1730859"/>
                  </a:lnTo>
                  <a:lnTo>
                    <a:pt x="2461879" y="1729022"/>
                  </a:lnTo>
                  <a:lnTo>
                    <a:pt x="2512548" y="1727918"/>
                  </a:lnTo>
                  <a:lnTo>
                    <a:pt x="2563336" y="1727549"/>
                  </a:lnTo>
                  <a:lnTo>
                    <a:pt x="2614732" y="1727918"/>
                  </a:lnTo>
                  <a:lnTo>
                    <a:pt x="2665969" y="1729022"/>
                  </a:lnTo>
                  <a:lnTo>
                    <a:pt x="2717039" y="1730859"/>
                  </a:lnTo>
                  <a:lnTo>
                    <a:pt x="2767936" y="1733425"/>
                  </a:lnTo>
                  <a:lnTo>
                    <a:pt x="2818652" y="1736716"/>
                  </a:lnTo>
                  <a:lnTo>
                    <a:pt x="2869181" y="1740729"/>
                  </a:lnTo>
                  <a:lnTo>
                    <a:pt x="2919516" y="1745460"/>
                  </a:lnTo>
                  <a:lnTo>
                    <a:pt x="2969650" y="1750907"/>
                  </a:lnTo>
                  <a:lnTo>
                    <a:pt x="3019576" y="1757064"/>
                  </a:lnTo>
                  <a:lnTo>
                    <a:pt x="3069288" y="1763930"/>
                  </a:lnTo>
                  <a:lnTo>
                    <a:pt x="3118779" y="1771501"/>
                  </a:lnTo>
                  <a:lnTo>
                    <a:pt x="3168042" y="1779773"/>
                  </a:lnTo>
                  <a:lnTo>
                    <a:pt x="3217070" y="1788743"/>
                  </a:lnTo>
                  <a:lnTo>
                    <a:pt x="3265856" y="1798407"/>
                  </a:lnTo>
                  <a:lnTo>
                    <a:pt x="3314394" y="1808761"/>
                  </a:lnTo>
                  <a:lnTo>
                    <a:pt x="3362677" y="1819804"/>
                  </a:lnTo>
                  <a:lnTo>
                    <a:pt x="3410697" y="1831530"/>
                  </a:lnTo>
                  <a:lnTo>
                    <a:pt x="3458449" y="1843937"/>
                  </a:lnTo>
                  <a:lnTo>
                    <a:pt x="3505924" y="1857021"/>
                  </a:lnTo>
                  <a:lnTo>
                    <a:pt x="3553118" y="1870778"/>
                  </a:lnTo>
                  <a:lnTo>
                    <a:pt x="3600021" y="1885206"/>
                  </a:lnTo>
                  <a:lnTo>
                    <a:pt x="3646629" y="1900300"/>
                  </a:lnTo>
                  <a:lnTo>
                    <a:pt x="3692934" y="1916058"/>
                  </a:lnTo>
                  <a:lnTo>
                    <a:pt x="3738929" y="1932476"/>
                  </a:lnTo>
                  <a:lnTo>
                    <a:pt x="3784607" y="1949550"/>
                  </a:lnTo>
                  <a:lnTo>
                    <a:pt x="3829962" y="1967277"/>
                  </a:lnTo>
                  <a:lnTo>
                    <a:pt x="3874987" y="1985654"/>
                  </a:lnTo>
                  <a:lnTo>
                    <a:pt x="3919675" y="2004676"/>
                  </a:lnTo>
                  <a:lnTo>
                    <a:pt x="3964019" y="2024341"/>
                  </a:lnTo>
                  <a:lnTo>
                    <a:pt x="4008012" y="2044646"/>
                  </a:lnTo>
                  <a:lnTo>
                    <a:pt x="4051648" y="2065586"/>
                  </a:lnTo>
                  <a:lnTo>
                    <a:pt x="4094919" y="2087158"/>
                  </a:lnTo>
                  <a:lnTo>
                    <a:pt x="4137820" y="2109360"/>
                  </a:lnTo>
                  <a:lnTo>
                    <a:pt x="4180342" y="2132186"/>
                  </a:lnTo>
                  <a:lnTo>
                    <a:pt x="4222480" y="2155635"/>
                  </a:lnTo>
                  <a:lnTo>
                    <a:pt x="4264227" y="2179702"/>
                  </a:lnTo>
                  <a:lnTo>
                    <a:pt x="4305575" y="2204385"/>
                  </a:lnTo>
                  <a:lnTo>
                    <a:pt x="4346518" y="2229678"/>
                  </a:lnTo>
                  <a:lnTo>
                    <a:pt x="4387048" y="2255580"/>
                  </a:lnTo>
                  <a:lnTo>
                    <a:pt x="4427161" y="2282087"/>
                  </a:lnTo>
                  <a:lnTo>
                    <a:pt x="4466847" y="2309195"/>
                  </a:lnTo>
                  <a:lnTo>
                    <a:pt x="4506102" y="2336901"/>
                  </a:lnTo>
                  <a:lnTo>
                    <a:pt x="4544917" y="2365201"/>
                  </a:lnTo>
                  <a:lnTo>
                    <a:pt x="4583286" y="2394092"/>
                  </a:lnTo>
                  <a:lnTo>
                    <a:pt x="4621202" y="2423571"/>
                  </a:lnTo>
                  <a:lnTo>
                    <a:pt x="4658658" y="2453634"/>
                  </a:lnTo>
                  <a:lnTo>
                    <a:pt x="4695649" y="2484277"/>
                  </a:lnTo>
                  <a:lnTo>
                    <a:pt x="4732166" y="2515497"/>
                  </a:lnTo>
                  <a:lnTo>
                    <a:pt x="4768202" y="2547292"/>
                  </a:lnTo>
                  <a:lnTo>
                    <a:pt x="4803752" y="2579656"/>
                  </a:lnTo>
                  <a:lnTo>
                    <a:pt x="4838809" y="2612587"/>
                  </a:lnTo>
                  <a:lnTo>
                    <a:pt x="4873365" y="2646082"/>
                  </a:lnTo>
                  <a:lnTo>
                    <a:pt x="4907413" y="2680136"/>
                  </a:lnTo>
                  <a:lnTo>
                    <a:pt x="4940947" y="2714747"/>
                  </a:lnTo>
                  <a:lnTo>
                    <a:pt x="4973961" y="2749911"/>
                  </a:lnTo>
                  <a:lnTo>
                    <a:pt x="5006447" y="2785625"/>
                  </a:lnTo>
                  <a:lnTo>
                    <a:pt x="5038398" y="2821885"/>
                  </a:lnTo>
                  <a:lnTo>
                    <a:pt x="5069808" y="2858687"/>
                  </a:lnTo>
                  <a:lnTo>
                    <a:pt x="5071925" y="2865163"/>
                  </a:lnTo>
                  <a:lnTo>
                    <a:pt x="5077507" y="2868488"/>
                  </a:lnTo>
                  <a:lnTo>
                    <a:pt x="5085399" y="2869713"/>
                  </a:lnTo>
                  <a:lnTo>
                    <a:pt x="5094446" y="2869888"/>
                  </a:lnTo>
                  <a:lnTo>
                    <a:pt x="5096561" y="2869713"/>
                  </a:lnTo>
                  <a:lnTo>
                    <a:pt x="5102129" y="2868488"/>
                  </a:lnTo>
                  <a:lnTo>
                    <a:pt x="5109983" y="2865163"/>
                  </a:lnTo>
                  <a:lnTo>
                    <a:pt x="5118957" y="2858687"/>
                  </a:lnTo>
                  <a:lnTo>
                    <a:pt x="5125886" y="2854838"/>
                  </a:lnTo>
                  <a:lnTo>
                    <a:pt x="5128196" y="2844692"/>
                  </a:lnTo>
                  <a:lnTo>
                    <a:pt x="5125886" y="2830344"/>
                  </a:lnTo>
                  <a:lnTo>
                    <a:pt x="5118957" y="2813894"/>
                  </a:lnTo>
                  <a:lnTo>
                    <a:pt x="5087067" y="2775793"/>
                  </a:lnTo>
                  <a:lnTo>
                    <a:pt x="5054583" y="2738297"/>
                  </a:lnTo>
                  <a:lnTo>
                    <a:pt x="5021515" y="2701408"/>
                  </a:lnTo>
                  <a:lnTo>
                    <a:pt x="4987870" y="2665127"/>
                  </a:lnTo>
                  <a:lnTo>
                    <a:pt x="4953658" y="2629457"/>
                  </a:lnTo>
                  <a:lnTo>
                    <a:pt x="4918886" y="2594398"/>
                  </a:lnTo>
                  <a:lnTo>
                    <a:pt x="4883564" y="2559953"/>
                  </a:lnTo>
                  <a:lnTo>
                    <a:pt x="4847700" y="2526123"/>
                  </a:lnTo>
                  <a:lnTo>
                    <a:pt x="4811302" y="2492908"/>
                  </a:lnTo>
                  <a:lnTo>
                    <a:pt x="4774380" y="2460312"/>
                  </a:lnTo>
                  <a:lnTo>
                    <a:pt x="4736942" y="2428335"/>
                  </a:lnTo>
                  <a:lnTo>
                    <a:pt x="4698996" y="2396979"/>
                  </a:lnTo>
                  <a:lnTo>
                    <a:pt x="4660552" y="2366246"/>
                  </a:lnTo>
                  <a:lnTo>
                    <a:pt x="4621617" y="2336136"/>
                  </a:lnTo>
                  <a:lnTo>
                    <a:pt x="4582200" y="2306652"/>
                  </a:lnTo>
                  <a:lnTo>
                    <a:pt x="4542310" y="2277796"/>
                  </a:lnTo>
                  <a:lnTo>
                    <a:pt x="4501956" y="2249568"/>
                  </a:lnTo>
                  <a:lnTo>
                    <a:pt x="4461146" y="2221970"/>
                  </a:lnTo>
                  <a:lnTo>
                    <a:pt x="4419888" y="2195004"/>
                  </a:lnTo>
                  <a:lnTo>
                    <a:pt x="4378192" y="2168672"/>
                  </a:lnTo>
                  <a:lnTo>
                    <a:pt x="4336066" y="2142974"/>
                  </a:lnTo>
                  <a:lnTo>
                    <a:pt x="4293518" y="2117913"/>
                  </a:lnTo>
                  <a:lnTo>
                    <a:pt x="4250557" y="2093490"/>
                  </a:lnTo>
                  <a:lnTo>
                    <a:pt x="4207192" y="2069706"/>
                  </a:lnTo>
                  <a:lnTo>
                    <a:pt x="4163432" y="2046564"/>
                  </a:lnTo>
                  <a:lnTo>
                    <a:pt x="4119284" y="2024064"/>
                  </a:lnTo>
                  <a:lnTo>
                    <a:pt x="4074758" y="2002208"/>
                  </a:lnTo>
                  <a:lnTo>
                    <a:pt x="4029862" y="1980998"/>
                  </a:lnTo>
                  <a:lnTo>
                    <a:pt x="3984604" y="1960435"/>
                  </a:lnTo>
                  <a:lnTo>
                    <a:pt x="3938994" y="1940521"/>
                  </a:lnTo>
                  <a:lnTo>
                    <a:pt x="3893040" y="1921258"/>
                  </a:lnTo>
                  <a:lnTo>
                    <a:pt x="3846750" y="1902646"/>
                  </a:lnTo>
                  <a:lnTo>
                    <a:pt x="3800134" y="1884688"/>
                  </a:lnTo>
                  <a:lnTo>
                    <a:pt x="3753199" y="1867385"/>
                  </a:lnTo>
                  <a:lnTo>
                    <a:pt x="3705955" y="1850739"/>
                  </a:lnTo>
                  <a:lnTo>
                    <a:pt x="4627467" y="1044289"/>
                  </a:lnTo>
                  <a:lnTo>
                    <a:pt x="4634396" y="1029271"/>
                  </a:lnTo>
                  <a:lnTo>
                    <a:pt x="4636706" y="1016349"/>
                  </a:lnTo>
                  <a:lnTo>
                    <a:pt x="4634396" y="1003426"/>
                  </a:lnTo>
                  <a:lnTo>
                    <a:pt x="4627467" y="988409"/>
                  </a:lnTo>
                  <a:lnTo>
                    <a:pt x="4610989" y="982051"/>
                  </a:lnTo>
                  <a:lnTo>
                    <a:pt x="4596796" y="979931"/>
                  </a:lnTo>
                  <a:lnTo>
                    <a:pt x="4582604" y="982051"/>
                  </a:lnTo>
                  <a:lnTo>
                    <a:pt x="4566126" y="988409"/>
                  </a:lnTo>
                  <a:lnTo>
                    <a:pt x="3632295" y="1828387"/>
                  </a:lnTo>
                  <a:lnTo>
                    <a:pt x="3586418" y="1812766"/>
                  </a:lnTo>
                  <a:lnTo>
                    <a:pt x="3540062" y="1797907"/>
                  </a:lnTo>
                  <a:lnTo>
                    <a:pt x="3493252" y="1783810"/>
                  </a:lnTo>
                  <a:lnTo>
                    <a:pt x="3446010" y="1770475"/>
                  </a:lnTo>
                  <a:lnTo>
                    <a:pt x="3398362" y="1757902"/>
                  </a:lnTo>
                  <a:lnTo>
                    <a:pt x="3350330" y="1746091"/>
                  </a:lnTo>
                  <a:lnTo>
                    <a:pt x="3301940" y="1735042"/>
                  </a:lnTo>
                  <a:lnTo>
                    <a:pt x="3253214" y="1724755"/>
                  </a:lnTo>
                  <a:lnTo>
                    <a:pt x="3204176" y="1715230"/>
                  </a:lnTo>
                  <a:lnTo>
                    <a:pt x="3154852" y="1706467"/>
                  </a:lnTo>
                  <a:lnTo>
                    <a:pt x="3105264" y="1698466"/>
                  </a:lnTo>
                  <a:lnTo>
                    <a:pt x="3055436" y="1691227"/>
                  </a:lnTo>
                  <a:lnTo>
                    <a:pt x="3005393" y="1684750"/>
                  </a:lnTo>
                  <a:lnTo>
                    <a:pt x="2955159" y="1679035"/>
                  </a:lnTo>
                  <a:lnTo>
                    <a:pt x="2904757" y="1674082"/>
                  </a:lnTo>
                  <a:lnTo>
                    <a:pt x="2854211" y="1669891"/>
                  </a:lnTo>
                  <a:lnTo>
                    <a:pt x="2803546" y="1666462"/>
                  </a:lnTo>
                  <a:lnTo>
                    <a:pt x="2752785" y="1663795"/>
                  </a:lnTo>
                  <a:lnTo>
                    <a:pt x="2701952" y="1661890"/>
                  </a:lnTo>
                  <a:lnTo>
                    <a:pt x="2651071" y="1660747"/>
                  </a:lnTo>
                  <a:lnTo>
                    <a:pt x="2600166" y="1660366"/>
                  </a:lnTo>
                  <a:lnTo>
                    <a:pt x="2600166" y="25241"/>
                  </a:lnTo>
                  <a:lnTo>
                    <a:pt x="2588656" y="6310"/>
                  </a:lnTo>
                  <a:lnTo>
                    <a:pt x="256333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84748" y="4853939"/>
              <a:ext cx="4538980" cy="1542415"/>
            </a:xfrm>
            <a:custGeom>
              <a:avLst/>
              <a:gdLst/>
              <a:ahLst/>
              <a:cxnLst/>
              <a:rect l="l" t="t" r="r" b="b"/>
              <a:pathLst>
                <a:path w="4538980" h="1542414">
                  <a:moveTo>
                    <a:pt x="603504" y="1176528"/>
                  </a:moveTo>
                  <a:lnTo>
                    <a:pt x="599541" y="1131773"/>
                  </a:lnTo>
                  <a:lnTo>
                    <a:pt x="588111" y="1089329"/>
                  </a:lnTo>
                  <a:lnTo>
                    <a:pt x="569810" y="1049743"/>
                  </a:lnTo>
                  <a:lnTo>
                    <a:pt x="545274" y="1013599"/>
                  </a:lnTo>
                  <a:lnTo>
                    <a:pt x="515099" y="981468"/>
                  </a:lnTo>
                  <a:lnTo>
                    <a:pt x="479945" y="953897"/>
                  </a:lnTo>
                  <a:lnTo>
                    <a:pt x="440410" y="931468"/>
                  </a:lnTo>
                  <a:lnTo>
                    <a:pt x="397116" y="914742"/>
                  </a:lnTo>
                  <a:lnTo>
                    <a:pt x="350685" y="904303"/>
                  </a:lnTo>
                  <a:lnTo>
                    <a:pt x="301752" y="900684"/>
                  </a:lnTo>
                  <a:lnTo>
                    <a:pt x="252806" y="904303"/>
                  </a:lnTo>
                  <a:lnTo>
                    <a:pt x="206375" y="914742"/>
                  </a:lnTo>
                  <a:lnTo>
                    <a:pt x="163080" y="931468"/>
                  </a:lnTo>
                  <a:lnTo>
                    <a:pt x="123545" y="953897"/>
                  </a:lnTo>
                  <a:lnTo>
                    <a:pt x="88392" y="981468"/>
                  </a:lnTo>
                  <a:lnTo>
                    <a:pt x="58216" y="1013599"/>
                  </a:lnTo>
                  <a:lnTo>
                    <a:pt x="33680" y="1049743"/>
                  </a:lnTo>
                  <a:lnTo>
                    <a:pt x="15379" y="1089329"/>
                  </a:lnTo>
                  <a:lnTo>
                    <a:pt x="3949" y="1131773"/>
                  </a:lnTo>
                  <a:lnTo>
                    <a:pt x="0" y="1176528"/>
                  </a:lnTo>
                  <a:lnTo>
                    <a:pt x="3949" y="1221295"/>
                  </a:lnTo>
                  <a:lnTo>
                    <a:pt x="15379" y="1263738"/>
                  </a:lnTo>
                  <a:lnTo>
                    <a:pt x="33680" y="1303324"/>
                  </a:lnTo>
                  <a:lnTo>
                    <a:pt x="58216" y="1339469"/>
                  </a:lnTo>
                  <a:lnTo>
                    <a:pt x="88392" y="1371600"/>
                  </a:lnTo>
                  <a:lnTo>
                    <a:pt x="123545" y="1399171"/>
                  </a:lnTo>
                  <a:lnTo>
                    <a:pt x="163080" y="1421599"/>
                  </a:lnTo>
                  <a:lnTo>
                    <a:pt x="206375" y="1438325"/>
                  </a:lnTo>
                  <a:lnTo>
                    <a:pt x="252806" y="1448765"/>
                  </a:lnTo>
                  <a:lnTo>
                    <a:pt x="301752" y="1452372"/>
                  </a:lnTo>
                  <a:lnTo>
                    <a:pt x="350685" y="1448765"/>
                  </a:lnTo>
                  <a:lnTo>
                    <a:pt x="397116" y="1438325"/>
                  </a:lnTo>
                  <a:lnTo>
                    <a:pt x="440410" y="1421599"/>
                  </a:lnTo>
                  <a:lnTo>
                    <a:pt x="479945" y="1399171"/>
                  </a:lnTo>
                  <a:lnTo>
                    <a:pt x="515099" y="1371612"/>
                  </a:lnTo>
                  <a:lnTo>
                    <a:pt x="545274" y="1339469"/>
                  </a:lnTo>
                  <a:lnTo>
                    <a:pt x="569810" y="1303324"/>
                  </a:lnTo>
                  <a:lnTo>
                    <a:pt x="588111" y="1263738"/>
                  </a:lnTo>
                  <a:lnTo>
                    <a:pt x="599541" y="1221295"/>
                  </a:lnTo>
                  <a:lnTo>
                    <a:pt x="603504" y="1176528"/>
                  </a:lnTo>
                  <a:close/>
                </a:path>
                <a:path w="4538980" h="1542414">
                  <a:moveTo>
                    <a:pt x="2570988" y="275844"/>
                  </a:moveTo>
                  <a:lnTo>
                    <a:pt x="2567025" y="231089"/>
                  </a:lnTo>
                  <a:lnTo>
                    <a:pt x="2555595" y="188645"/>
                  </a:lnTo>
                  <a:lnTo>
                    <a:pt x="2537295" y="149059"/>
                  </a:lnTo>
                  <a:lnTo>
                    <a:pt x="2512758" y="112915"/>
                  </a:lnTo>
                  <a:lnTo>
                    <a:pt x="2482583" y="80772"/>
                  </a:lnTo>
                  <a:lnTo>
                    <a:pt x="2447429" y="53213"/>
                  </a:lnTo>
                  <a:lnTo>
                    <a:pt x="2407894" y="30784"/>
                  </a:lnTo>
                  <a:lnTo>
                    <a:pt x="2364600" y="14058"/>
                  </a:lnTo>
                  <a:lnTo>
                    <a:pt x="2318169" y="3619"/>
                  </a:lnTo>
                  <a:lnTo>
                    <a:pt x="2269236" y="0"/>
                  </a:lnTo>
                  <a:lnTo>
                    <a:pt x="2220290" y="3619"/>
                  </a:lnTo>
                  <a:lnTo>
                    <a:pt x="2173859" y="14058"/>
                  </a:lnTo>
                  <a:lnTo>
                    <a:pt x="2130564" y="30784"/>
                  </a:lnTo>
                  <a:lnTo>
                    <a:pt x="2091029" y="53213"/>
                  </a:lnTo>
                  <a:lnTo>
                    <a:pt x="2055876" y="80784"/>
                  </a:lnTo>
                  <a:lnTo>
                    <a:pt x="2025700" y="112915"/>
                  </a:lnTo>
                  <a:lnTo>
                    <a:pt x="2001164" y="149059"/>
                  </a:lnTo>
                  <a:lnTo>
                    <a:pt x="1982863" y="188645"/>
                  </a:lnTo>
                  <a:lnTo>
                    <a:pt x="1971433" y="231089"/>
                  </a:lnTo>
                  <a:lnTo>
                    <a:pt x="1967484" y="275844"/>
                  </a:lnTo>
                  <a:lnTo>
                    <a:pt x="1971433" y="320611"/>
                  </a:lnTo>
                  <a:lnTo>
                    <a:pt x="1982863" y="363054"/>
                  </a:lnTo>
                  <a:lnTo>
                    <a:pt x="2001164" y="402640"/>
                  </a:lnTo>
                  <a:lnTo>
                    <a:pt x="2025700" y="438785"/>
                  </a:lnTo>
                  <a:lnTo>
                    <a:pt x="2055876" y="470916"/>
                  </a:lnTo>
                  <a:lnTo>
                    <a:pt x="2091029" y="498487"/>
                  </a:lnTo>
                  <a:lnTo>
                    <a:pt x="2130564" y="520915"/>
                  </a:lnTo>
                  <a:lnTo>
                    <a:pt x="2173859" y="537641"/>
                  </a:lnTo>
                  <a:lnTo>
                    <a:pt x="2220290" y="548081"/>
                  </a:lnTo>
                  <a:lnTo>
                    <a:pt x="2269236" y="551688"/>
                  </a:lnTo>
                  <a:lnTo>
                    <a:pt x="2318169" y="548081"/>
                  </a:lnTo>
                  <a:lnTo>
                    <a:pt x="2364600" y="537641"/>
                  </a:lnTo>
                  <a:lnTo>
                    <a:pt x="2407894" y="520915"/>
                  </a:lnTo>
                  <a:lnTo>
                    <a:pt x="2447429" y="498487"/>
                  </a:lnTo>
                  <a:lnTo>
                    <a:pt x="2482583" y="470916"/>
                  </a:lnTo>
                  <a:lnTo>
                    <a:pt x="2512758" y="438785"/>
                  </a:lnTo>
                  <a:lnTo>
                    <a:pt x="2537295" y="402640"/>
                  </a:lnTo>
                  <a:lnTo>
                    <a:pt x="2555595" y="363054"/>
                  </a:lnTo>
                  <a:lnTo>
                    <a:pt x="2567025" y="320611"/>
                  </a:lnTo>
                  <a:lnTo>
                    <a:pt x="2570988" y="275844"/>
                  </a:lnTo>
                  <a:close/>
                </a:path>
                <a:path w="4538980" h="1542414">
                  <a:moveTo>
                    <a:pt x="4538472" y="1266444"/>
                  </a:moveTo>
                  <a:lnTo>
                    <a:pt x="4534509" y="1221689"/>
                  </a:lnTo>
                  <a:lnTo>
                    <a:pt x="4523079" y="1179245"/>
                  </a:lnTo>
                  <a:lnTo>
                    <a:pt x="4504779" y="1139659"/>
                  </a:lnTo>
                  <a:lnTo>
                    <a:pt x="4480242" y="1103515"/>
                  </a:lnTo>
                  <a:lnTo>
                    <a:pt x="4450080" y="1071372"/>
                  </a:lnTo>
                  <a:lnTo>
                    <a:pt x="4414913" y="1043813"/>
                  </a:lnTo>
                  <a:lnTo>
                    <a:pt x="4375378" y="1021384"/>
                  </a:lnTo>
                  <a:lnTo>
                    <a:pt x="4332084" y="1004658"/>
                  </a:lnTo>
                  <a:lnTo>
                    <a:pt x="4285653" y="994219"/>
                  </a:lnTo>
                  <a:lnTo>
                    <a:pt x="4236720" y="990600"/>
                  </a:lnTo>
                  <a:lnTo>
                    <a:pt x="4187774" y="994219"/>
                  </a:lnTo>
                  <a:lnTo>
                    <a:pt x="4141343" y="1004658"/>
                  </a:lnTo>
                  <a:lnTo>
                    <a:pt x="4098048" y="1021384"/>
                  </a:lnTo>
                  <a:lnTo>
                    <a:pt x="4058513" y="1043813"/>
                  </a:lnTo>
                  <a:lnTo>
                    <a:pt x="4023360" y="1071384"/>
                  </a:lnTo>
                  <a:lnTo>
                    <a:pt x="3993184" y="1103515"/>
                  </a:lnTo>
                  <a:lnTo>
                    <a:pt x="3968648" y="1139659"/>
                  </a:lnTo>
                  <a:lnTo>
                    <a:pt x="3950347" y="1179245"/>
                  </a:lnTo>
                  <a:lnTo>
                    <a:pt x="3938917" y="1221689"/>
                  </a:lnTo>
                  <a:lnTo>
                    <a:pt x="3934968" y="1266444"/>
                  </a:lnTo>
                  <a:lnTo>
                    <a:pt x="3938917" y="1311211"/>
                  </a:lnTo>
                  <a:lnTo>
                    <a:pt x="3950347" y="1353654"/>
                  </a:lnTo>
                  <a:lnTo>
                    <a:pt x="3968648" y="1393240"/>
                  </a:lnTo>
                  <a:lnTo>
                    <a:pt x="3993184" y="1429385"/>
                  </a:lnTo>
                  <a:lnTo>
                    <a:pt x="4023360" y="1461516"/>
                  </a:lnTo>
                  <a:lnTo>
                    <a:pt x="4058513" y="1489087"/>
                  </a:lnTo>
                  <a:lnTo>
                    <a:pt x="4098048" y="1511515"/>
                  </a:lnTo>
                  <a:lnTo>
                    <a:pt x="4141343" y="1528241"/>
                  </a:lnTo>
                  <a:lnTo>
                    <a:pt x="4187774" y="1538681"/>
                  </a:lnTo>
                  <a:lnTo>
                    <a:pt x="4236720" y="1542288"/>
                  </a:lnTo>
                  <a:lnTo>
                    <a:pt x="4285653" y="1538681"/>
                  </a:lnTo>
                  <a:lnTo>
                    <a:pt x="4332084" y="1528241"/>
                  </a:lnTo>
                  <a:lnTo>
                    <a:pt x="4375378" y="1511515"/>
                  </a:lnTo>
                  <a:lnTo>
                    <a:pt x="4414913" y="1489087"/>
                  </a:lnTo>
                  <a:lnTo>
                    <a:pt x="4450067" y="1461516"/>
                  </a:lnTo>
                  <a:lnTo>
                    <a:pt x="4480242" y="1429385"/>
                  </a:lnTo>
                  <a:lnTo>
                    <a:pt x="4504779" y="1393240"/>
                  </a:lnTo>
                  <a:lnTo>
                    <a:pt x="4523079" y="1353654"/>
                  </a:lnTo>
                  <a:lnTo>
                    <a:pt x="4534509" y="1311211"/>
                  </a:lnTo>
                  <a:lnTo>
                    <a:pt x="4538472" y="1266444"/>
                  </a:lnTo>
                  <a:close/>
                </a:path>
              </a:pathLst>
            </a:custGeom>
            <a:solidFill>
              <a:srgbClr val="04668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083422" y="4935728"/>
            <a:ext cx="342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5939" y="5836411"/>
            <a:ext cx="342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1160" y="5925769"/>
            <a:ext cx="342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20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6789" y="5315568"/>
            <a:ext cx="3122295" cy="117411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dirty="0" sz="2200" spc="105" b="1">
                <a:solidFill>
                  <a:srgbClr val="404040"/>
                </a:solidFill>
                <a:latin typeface="Arial"/>
                <a:cs typeface="Arial"/>
              </a:rPr>
              <a:t>Hot</a:t>
            </a:r>
            <a:r>
              <a:rPr dirty="0" sz="22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404040"/>
                </a:solidFill>
                <a:latin typeface="Arial"/>
                <a:cs typeface="Arial"/>
              </a:rPr>
              <a:t>site</a:t>
            </a:r>
            <a:endParaRPr sz="2200">
              <a:latin typeface="Arial"/>
              <a:cs typeface="Arial"/>
            </a:endParaRPr>
          </a:p>
          <a:p>
            <a:pPr algn="ctr" marL="12700" marR="5080">
              <a:lnSpc>
                <a:spcPct val="114100"/>
              </a:lnSpc>
            </a:pP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Refe</a:t>
            </a:r>
            <a:r>
              <a:rPr dirty="0" sz="2200" spc="-1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7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stant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neous 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failover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8726" y="1933193"/>
            <a:ext cx="4598670" cy="2531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enc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described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Lucida Sans Unicode"/>
              <a:cs typeface="Lucida Sans Unicode"/>
            </a:endParaRPr>
          </a:p>
          <a:p>
            <a:pPr algn="ctr" marR="10795">
              <a:lnSpc>
                <a:spcPct val="100000"/>
              </a:lnSpc>
            </a:pPr>
            <a:r>
              <a:rPr dirty="0" sz="2200" spc="120" b="1">
                <a:solidFill>
                  <a:srgbClr val="404040"/>
                </a:solidFill>
                <a:latin typeface="Arial"/>
                <a:cs typeface="Arial"/>
              </a:rPr>
              <a:t>Warm</a:t>
            </a:r>
            <a:r>
              <a:rPr dirty="0" sz="22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404040"/>
                </a:solidFill>
                <a:latin typeface="Arial"/>
                <a:cs typeface="Arial"/>
              </a:rPr>
              <a:t>site</a:t>
            </a:r>
            <a:endParaRPr sz="2200">
              <a:latin typeface="Arial"/>
              <a:cs typeface="Arial"/>
            </a:endParaRPr>
          </a:p>
          <a:p>
            <a:pPr algn="ctr" marL="421640" marR="434340" indent="-1270">
              <a:lnSpc>
                <a:spcPct val="114100"/>
              </a:lnSpc>
            </a:pP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Refers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some delay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-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manual</a:t>
            </a:r>
            <a:r>
              <a:rPr dirty="0" sz="2200" spc="-10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configuration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before </a:t>
            </a:r>
            <a:r>
              <a:rPr dirty="0" sz="2200" spc="-6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failover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occurs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31677" y="5205755"/>
            <a:ext cx="3259454" cy="155638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470"/>
              </a:spcBef>
            </a:pPr>
            <a:r>
              <a:rPr dirty="0" sz="2200" spc="-25" b="1">
                <a:solidFill>
                  <a:srgbClr val="404040"/>
                </a:solidFill>
                <a:latin typeface="Arial"/>
                <a:cs typeface="Arial"/>
              </a:rPr>
              <a:t>Cold</a:t>
            </a:r>
            <a:r>
              <a:rPr dirty="0" sz="22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404040"/>
                </a:solidFill>
                <a:latin typeface="Arial"/>
                <a:cs typeface="Arial"/>
              </a:rPr>
              <a:t>site</a:t>
            </a:r>
            <a:endParaRPr sz="2200">
              <a:latin typeface="Arial"/>
              <a:cs typeface="Arial"/>
            </a:endParaRPr>
          </a:p>
          <a:p>
            <a:pPr algn="ctr" marL="12700" marR="5080">
              <a:lnSpc>
                <a:spcPct val="114100"/>
              </a:lnSpc>
            </a:pP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Refers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significant </a:t>
            </a:r>
            <a:r>
              <a:rPr dirty="0" sz="22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delay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configuration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before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failover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3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occur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0067" y="306451"/>
            <a:ext cx="55149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>
                <a:solidFill>
                  <a:srgbClr val="3E3E3E"/>
                </a:solidFill>
                <a:latin typeface="Arial"/>
                <a:cs typeface="Arial"/>
              </a:rPr>
              <a:t>Diversity</a:t>
            </a:r>
            <a:r>
              <a:rPr dirty="0" spc="-7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5">
                <a:solidFill>
                  <a:srgbClr val="3E3E3E"/>
                </a:solidFill>
                <a:latin typeface="Arial"/>
                <a:cs typeface="Arial"/>
              </a:rPr>
              <a:t>Defense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95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14">
                <a:solidFill>
                  <a:srgbClr val="3E3E3E"/>
                </a:solidFill>
                <a:latin typeface="Arial"/>
                <a:cs typeface="Arial"/>
              </a:rPr>
              <a:t>Depth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9203" y="760476"/>
            <a:ext cx="7703820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99513" y="2999613"/>
            <a:ext cx="12563475" cy="1869439"/>
            <a:chOff x="2199513" y="2999613"/>
            <a:chExt cx="12563475" cy="1869439"/>
          </a:xfrm>
        </p:grpSpPr>
        <p:sp>
          <p:nvSpPr>
            <p:cNvPr id="5" name="object 5"/>
            <p:cNvSpPr/>
            <p:nvPr/>
          </p:nvSpPr>
          <p:spPr>
            <a:xfrm>
              <a:off x="2221230" y="3009138"/>
              <a:ext cx="5655945" cy="577850"/>
            </a:xfrm>
            <a:custGeom>
              <a:avLst/>
              <a:gdLst/>
              <a:ahLst/>
              <a:cxnLst/>
              <a:rect l="l" t="t" r="r" b="b"/>
              <a:pathLst>
                <a:path w="5655945" h="577850">
                  <a:moveTo>
                    <a:pt x="5559298" y="0"/>
                  </a:moveTo>
                  <a:lnTo>
                    <a:pt x="96265" y="0"/>
                  </a:lnTo>
                  <a:lnTo>
                    <a:pt x="58775" y="7558"/>
                  </a:lnTo>
                  <a:lnTo>
                    <a:pt x="28178" y="28178"/>
                  </a:lnTo>
                  <a:lnTo>
                    <a:pt x="7558" y="58775"/>
                  </a:lnTo>
                  <a:lnTo>
                    <a:pt x="0" y="96265"/>
                  </a:lnTo>
                  <a:lnTo>
                    <a:pt x="0" y="577596"/>
                  </a:lnTo>
                  <a:lnTo>
                    <a:pt x="5655564" y="577596"/>
                  </a:lnTo>
                  <a:lnTo>
                    <a:pt x="5655564" y="96265"/>
                  </a:lnTo>
                  <a:lnTo>
                    <a:pt x="5648005" y="58775"/>
                  </a:lnTo>
                  <a:lnTo>
                    <a:pt x="5627385" y="28178"/>
                  </a:lnTo>
                  <a:lnTo>
                    <a:pt x="5596788" y="7558"/>
                  </a:lnTo>
                  <a:lnTo>
                    <a:pt x="5559298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21230" y="3009138"/>
              <a:ext cx="5655945" cy="577850"/>
            </a:xfrm>
            <a:custGeom>
              <a:avLst/>
              <a:gdLst/>
              <a:ahLst/>
              <a:cxnLst/>
              <a:rect l="l" t="t" r="r" b="b"/>
              <a:pathLst>
                <a:path w="5655945" h="577850">
                  <a:moveTo>
                    <a:pt x="96265" y="0"/>
                  </a:moveTo>
                  <a:lnTo>
                    <a:pt x="5559298" y="0"/>
                  </a:lnTo>
                  <a:lnTo>
                    <a:pt x="5596788" y="7558"/>
                  </a:lnTo>
                  <a:lnTo>
                    <a:pt x="5627385" y="28178"/>
                  </a:lnTo>
                  <a:lnTo>
                    <a:pt x="5648005" y="58775"/>
                  </a:lnTo>
                  <a:lnTo>
                    <a:pt x="5655564" y="96265"/>
                  </a:lnTo>
                  <a:lnTo>
                    <a:pt x="5655564" y="577596"/>
                  </a:lnTo>
                  <a:lnTo>
                    <a:pt x="0" y="577596"/>
                  </a:lnTo>
                  <a:lnTo>
                    <a:pt x="0" y="96265"/>
                  </a:lnTo>
                  <a:lnTo>
                    <a:pt x="7558" y="58775"/>
                  </a:lnTo>
                  <a:lnTo>
                    <a:pt x="28178" y="28178"/>
                  </a:lnTo>
                  <a:lnTo>
                    <a:pt x="58775" y="7558"/>
                  </a:lnTo>
                  <a:lnTo>
                    <a:pt x="96265" y="0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09038" y="3480054"/>
              <a:ext cx="12544425" cy="1379220"/>
            </a:xfrm>
            <a:custGeom>
              <a:avLst/>
              <a:gdLst/>
              <a:ahLst/>
              <a:cxnLst/>
              <a:rect l="l" t="t" r="r" b="b"/>
              <a:pathLst>
                <a:path w="12544425" h="1379220">
                  <a:moveTo>
                    <a:pt x="12430760" y="0"/>
                  </a:moveTo>
                  <a:lnTo>
                    <a:pt x="113284" y="0"/>
                  </a:lnTo>
                  <a:lnTo>
                    <a:pt x="69169" y="8895"/>
                  </a:lnTo>
                  <a:lnTo>
                    <a:pt x="33162" y="33162"/>
                  </a:lnTo>
                  <a:lnTo>
                    <a:pt x="8895" y="69169"/>
                  </a:lnTo>
                  <a:lnTo>
                    <a:pt x="0" y="113284"/>
                  </a:lnTo>
                  <a:lnTo>
                    <a:pt x="0" y="1265936"/>
                  </a:lnTo>
                  <a:lnTo>
                    <a:pt x="8895" y="1310050"/>
                  </a:lnTo>
                  <a:lnTo>
                    <a:pt x="33162" y="1346057"/>
                  </a:lnTo>
                  <a:lnTo>
                    <a:pt x="69169" y="1370324"/>
                  </a:lnTo>
                  <a:lnTo>
                    <a:pt x="113284" y="1379220"/>
                  </a:lnTo>
                  <a:lnTo>
                    <a:pt x="12430760" y="1379220"/>
                  </a:lnTo>
                  <a:lnTo>
                    <a:pt x="12474874" y="1370324"/>
                  </a:lnTo>
                  <a:lnTo>
                    <a:pt x="12510881" y="1346057"/>
                  </a:lnTo>
                  <a:lnTo>
                    <a:pt x="12535148" y="1310050"/>
                  </a:lnTo>
                  <a:lnTo>
                    <a:pt x="12544044" y="1265936"/>
                  </a:lnTo>
                  <a:lnTo>
                    <a:pt x="12544044" y="113284"/>
                  </a:lnTo>
                  <a:lnTo>
                    <a:pt x="12535148" y="69169"/>
                  </a:lnTo>
                  <a:lnTo>
                    <a:pt x="12510881" y="33162"/>
                  </a:lnTo>
                  <a:lnTo>
                    <a:pt x="12474874" y="8895"/>
                  </a:lnTo>
                  <a:lnTo>
                    <a:pt x="12430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09038" y="3480054"/>
              <a:ext cx="12544425" cy="1379220"/>
            </a:xfrm>
            <a:custGeom>
              <a:avLst/>
              <a:gdLst/>
              <a:ahLst/>
              <a:cxnLst/>
              <a:rect l="l" t="t" r="r" b="b"/>
              <a:pathLst>
                <a:path w="12544425" h="1379220">
                  <a:moveTo>
                    <a:pt x="0" y="113284"/>
                  </a:moveTo>
                  <a:lnTo>
                    <a:pt x="8895" y="69169"/>
                  </a:lnTo>
                  <a:lnTo>
                    <a:pt x="33162" y="33162"/>
                  </a:lnTo>
                  <a:lnTo>
                    <a:pt x="69169" y="8895"/>
                  </a:lnTo>
                  <a:lnTo>
                    <a:pt x="113284" y="0"/>
                  </a:lnTo>
                  <a:lnTo>
                    <a:pt x="12430760" y="0"/>
                  </a:lnTo>
                  <a:lnTo>
                    <a:pt x="12474874" y="8895"/>
                  </a:lnTo>
                  <a:lnTo>
                    <a:pt x="12510881" y="33162"/>
                  </a:lnTo>
                  <a:lnTo>
                    <a:pt x="12535148" y="69169"/>
                  </a:lnTo>
                  <a:lnTo>
                    <a:pt x="12544044" y="113284"/>
                  </a:lnTo>
                  <a:lnTo>
                    <a:pt x="12544044" y="1265936"/>
                  </a:lnTo>
                  <a:lnTo>
                    <a:pt x="12535148" y="1310050"/>
                  </a:lnTo>
                  <a:lnTo>
                    <a:pt x="12510881" y="1346057"/>
                  </a:lnTo>
                  <a:lnTo>
                    <a:pt x="12474874" y="1370324"/>
                  </a:lnTo>
                  <a:lnTo>
                    <a:pt x="12430760" y="1379220"/>
                  </a:lnTo>
                  <a:lnTo>
                    <a:pt x="113284" y="1379220"/>
                  </a:lnTo>
                  <a:lnTo>
                    <a:pt x="69169" y="1370324"/>
                  </a:lnTo>
                  <a:lnTo>
                    <a:pt x="33162" y="1346057"/>
                  </a:lnTo>
                  <a:lnTo>
                    <a:pt x="8895" y="1310050"/>
                  </a:lnTo>
                  <a:lnTo>
                    <a:pt x="0" y="1265936"/>
                  </a:lnTo>
                  <a:lnTo>
                    <a:pt x="0" y="113284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172080" y="1756298"/>
            <a:ext cx="11867515" cy="290131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Layered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typically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seen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improving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cyber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resilience,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because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provides</a:t>
            </a:r>
            <a:endParaRPr sz="2200">
              <a:latin typeface="Lucida Sans Unicode"/>
              <a:cs typeface="Lucida Sans Unicode"/>
            </a:endParaRPr>
          </a:p>
          <a:p>
            <a:pPr algn="ctr" marL="74295">
              <a:lnSpc>
                <a:spcPct val="100000"/>
              </a:lnSpc>
              <a:spcBef>
                <a:spcPts val="1395"/>
              </a:spcBef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defense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depth.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key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aspects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diversity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are: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Lucida Sans Unicode"/>
              <a:cs typeface="Lucida Sans Unicode"/>
            </a:endParaRPr>
          </a:p>
          <a:p>
            <a:pPr marL="245110">
              <a:lnSpc>
                <a:spcPct val="100000"/>
              </a:lnSpc>
            </a:pP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Tech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olo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gy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Contr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rsity</a:t>
            </a:r>
            <a:endParaRPr sz="2200">
              <a:latin typeface="Lucida Sans Unicode"/>
              <a:cs typeface="Lucida Sans Unicode"/>
            </a:endParaRPr>
          </a:p>
          <a:p>
            <a:pPr marL="702310" indent="-369570">
              <a:lnSpc>
                <a:spcPct val="100000"/>
              </a:lnSpc>
              <a:spcBef>
                <a:spcPts val="75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702310" algn="l"/>
                <a:tab pos="702945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90">
                <a:solidFill>
                  <a:srgbClr val="3E3E3E"/>
                </a:solidFill>
                <a:latin typeface="Lucida Sans Unicode"/>
                <a:cs typeface="Lucida Sans Unicode"/>
              </a:rPr>
              <a:t>mix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technical,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administrative,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physical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controls.</a:t>
            </a:r>
            <a:endParaRPr sz="2000">
              <a:latin typeface="Lucida Sans Unicode"/>
              <a:cs typeface="Lucida Sans Unicode"/>
            </a:endParaRPr>
          </a:p>
          <a:p>
            <a:pPr marL="702310" indent="-36957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702310" algn="l"/>
                <a:tab pos="702945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provides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different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classes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000" spc="-15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controls.</a:t>
            </a:r>
            <a:endParaRPr sz="2000">
              <a:latin typeface="Lucida Sans Unicode"/>
              <a:cs typeface="Lucida Sans Unicode"/>
            </a:endParaRPr>
          </a:p>
          <a:p>
            <a:pPr marL="702310" indent="-36957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702310" algn="l"/>
                <a:tab pos="702945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deploys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controls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prevent,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deter,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detect,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correct.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99513" y="5107304"/>
            <a:ext cx="12563475" cy="1569085"/>
            <a:chOff x="2199513" y="5107304"/>
            <a:chExt cx="12563475" cy="1569085"/>
          </a:xfrm>
        </p:grpSpPr>
        <p:sp>
          <p:nvSpPr>
            <p:cNvPr id="11" name="object 11"/>
            <p:cNvSpPr/>
            <p:nvPr/>
          </p:nvSpPr>
          <p:spPr>
            <a:xfrm>
              <a:off x="2209038" y="5116829"/>
              <a:ext cx="5668010" cy="643255"/>
            </a:xfrm>
            <a:custGeom>
              <a:avLst/>
              <a:gdLst/>
              <a:ahLst/>
              <a:cxnLst/>
              <a:rect l="l" t="t" r="r" b="b"/>
              <a:pathLst>
                <a:path w="5668009" h="643254">
                  <a:moveTo>
                    <a:pt x="5560568" y="0"/>
                  </a:moveTo>
                  <a:lnTo>
                    <a:pt x="107187" y="0"/>
                  </a:lnTo>
                  <a:lnTo>
                    <a:pt x="65472" y="8425"/>
                  </a:lnTo>
                  <a:lnTo>
                    <a:pt x="31400" y="31400"/>
                  </a:lnTo>
                  <a:lnTo>
                    <a:pt x="8425" y="65472"/>
                  </a:lnTo>
                  <a:lnTo>
                    <a:pt x="0" y="107187"/>
                  </a:lnTo>
                  <a:lnTo>
                    <a:pt x="0" y="643128"/>
                  </a:lnTo>
                  <a:lnTo>
                    <a:pt x="5667756" y="643128"/>
                  </a:lnTo>
                  <a:lnTo>
                    <a:pt x="5667756" y="107187"/>
                  </a:lnTo>
                  <a:lnTo>
                    <a:pt x="5659330" y="65472"/>
                  </a:lnTo>
                  <a:lnTo>
                    <a:pt x="5636355" y="31400"/>
                  </a:lnTo>
                  <a:lnTo>
                    <a:pt x="5602283" y="8425"/>
                  </a:lnTo>
                  <a:lnTo>
                    <a:pt x="5560568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09038" y="5116829"/>
              <a:ext cx="5668010" cy="643255"/>
            </a:xfrm>
            <a:custGeom>
              <a:avLst/>
              <a:gdLst/>
              <a:ahLst/>
              <a:cxnLst/>
              <a:rect l="l" t="t" r="r" b="b"/>
              <a:pathLst>
                <a:path w="5668009" h="643254">
                  <a:moveTo>
                    <a:pt x="107187" y="0"/>
                  </a:moveTo>
                  <a:lnTo>
                    <a:pt x="5560568" y="0"/>
                  </a:lnTo>
                  <a:lnTo>
                    <a:pt x="5602283" y="8425"/>
                  </a:lnTo>
                  <a:lnTo>
                    <a:pt x="5636355" y="31400"/>
                  </a:lnTo>
                  <a:lnTo>
                    <a:pt x="5659330" y="65472"/>
                  </a:lnTo>
                  <a:lnTo>
                    <a:pt x="5667756" y="107187"/>
                  </a:lnTo>
                  <a:lnTo>
                    <a:pt x="5667756" y="643128"/>
                  </a:lnTo>
                  <a:lnTo>
                    <a:pt x="0" y="643128"/>
                  </a:lnTo>
                  <a:lnTo>
                    <a:pt x="0" y="107187"/>
                  </a:lnTo>
                  <a:lnTo>
                    <a:pt x="8425" y="65472"/>
                  </a:lnTo>
                  <a:lnTo>
                    <a:pt x="31400" y="31400"/>
                  </a:lnTo>
                  <a:lnTo>
                    <a:pt x="65472" y="8425"/>
                  </a:lnTo>
                  <a:lnTo>
                    <a:pt x="107187" y="0"/>
                  </a:lnTo>
                  <a:close/>
                </a:path>
              </a:pathLst>
            </a:custGeom>
            <a:ln w="19050">
              <a:solidFill>
                <a:srgbClr val="D56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09038" y="5586221"/>
              <a:ext cx="12544425" cy="1080770"/>
            </a:xfrm>
            <a:custGeom>
              <a:avLst/>
              <a:gdLst/>
              <a:ahLst/>
              <a:cxnLst/>
              <a:rect l="l" t="t" r="r" b="b"/>
              <a:pathLst>
                <a:path w="12544425" h="1080770">
                  <a:moveTo>
                    <a:pt x="12455271" y="0"/>
                  </a:moveTo>
                  <a:lnTo>
                    <a:pt x="88773" y="0"/>
                  </a:lnTo>
                  <a:lnTo>
                    <a:pt x="54221" y="6977"/>
                  </a:lnTo>
                  <a:lnTo>
                    <a:pt x="26003" y="26003"/>
                  </a:lnTo>
                  <a:lnTo>
                    <a:pt x="6977" y="54221"/>
                  </a:lnTo>
                  <a:lnTo>
                    <a:pt x="0" y="88773"/>
                  </a:lnTo>
                  <a:lnTo>
                    <a:pt x="0" y="991742"/>
                  </a:lnTo>
                  <a:lnTo>
                    <a:pt x="6977" y="1026294"/>
                  </a:lnTo>
                  <a:lnTo>
                    <a:pt x="26003" y="1054512"/>
                  </a:lnTo>
                  <a:lnTo>
                    <a:pt x="54221" y="1073538"/>
                  </a:lnTo>
                  <a:lnTo>
                    <a:pt x="88773" y="1080515"/>
                  </a:lnTo>
                  <a:lnTo>
                    <a:pt x="12455271" y="1080515"/>
                  </a:lnTo>
                  <a:lnTo>
                    <a:pt x="12489822" y="1073538"/>
                  </a:lnTo>
                  <a:lnTo>
                    <a:pt x="12518040" y="1054512"/>
                  </a:lnTo>
                  <a:lnTo>
                    <a:pt x="12537066" y="1026294"/>
                  </a:lnTo>
                  <a:lnTo>
                    <a:pt x="12544044" y="991742"/>
                  </a:lnTo>
                  <a:lnTo>
                    <a:pt x="12544044" y="88773"/>
                  </a:lnTo>
                  <a:lnTo>
                    <a:pt x="12537066" y="54221"/>
                  </a:lnTo>
                  <a:lnTo>
                    <a:pt x="12518040" y="26003"/>
                  </a:lnTo>
                  <a:lnTo>
                    <a:pt x="12489822" y="6977"/>
                  </a:lnTo>
                  <a:lnTo>
                    <a:pt x="12455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09038" y="5586221"/>
              <a:ext cx="12544425" cy="1080770"/>
            </a:xfrm>
            <a:custGeom>
              <a:avLst/>
              <a:gdLst/>
              <a:ahLst/>
              <a:cxnLst/>
              <a:rect l="l" t="t" r="r" b="b"/>
              <a:pathLst>
                <a:path w="12544425" h="1080770">
                  <a:moveTo>
                    <a:pt x="0" y="88773"/>
                  </a:moveTo>
                  <a:lnTo>
                    <a:pt x="6977" y="54221"/>
                  </a:lnTo>
                  <a:lnTo>
                    <a:pt x="26003" y="26003"/>
                  </a:lnTo>
                  <a:lnTo>
                    <a:pt x="54221" y="6977"/>
                  </a:lnTo>
                  <a:lnTo>
                    <a:pt x="88773" y="0"/>
                  </a:lnTo>
                  <a:lnTo>
                    <a:pt x="12455271" y="0"/>
                  </a:lnTo>
                  <a:lnTo>
                    <a:pt x="12489822" y="6977"/>
                  </a:lnTo>
                  <a:lnTo>
                    <a:pt x="12518040" y="26003"/>
                  </a:lnTo>
                  <a:lnTo>
                    <a:pt x="12537066" y="54221"/>
                  </a:lnTo>
                  <a:lnTo>
                    <a:pt x="12544044" y="88773"/>
                  </a:lnTo>
                  <a:lnTo>
                    <a:pt x="12544044" y="991742"/>
                  </a:lnTo>
                  <a:lnTo>
                    <a:pt x="12537066" y="1026294"/>
                  </a:lnTo>
                  <a:lnTo>
                    <a:pt x="12518040" y="1054512"/>
                  </a:lnTo>
                  <a:lnTo>
                    <a:pt x="12489822" y="1073538"/>
                  </a:lnTo>
                  <a:lnTo>
                    <a:pt x="12455271" y="1080515"/>
                  </a:lnTo>
                  <a:lnTo>
                    <a:pt x="88773" y="1080515"/>
                  </a:lnTo>
                  <a:lnTo>
                    <a:pt x="54221" y="1073538"/>
                  </a:lnTo>
                  <a:lnTo>
                    <a:pt x="26003" y="1054512"/>
                  </a:lnTo>
                  <a:lnTo>
                    <a:pt x="6977" y="1026294"/>
                  </a:lnTo>
                  <a:lnTo>
                    <a:pt x="0" y="991742"/>
                  </a:lnTo>
                  <a:lnTo>
                    <a:pt x="0" y="88773"/>
                  </a:lnTo>
                  <a:close/>
                </a:path>
              </a:pathLst>
            </a:custGeom>
            <a:ln w="19050">
              <a:solidFill>
                <a:srgbClr val="D56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404617" y="5152771"/>
            <a:ext cx="8742680" cy="132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Vendo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rsity</a:t>
            </a:r>
            <a:endParaRPr sz="2200">
              <a:latin typeface="Lucida Sans Unicode"/>
              <a:cs typeface="Lucida Sans Unicode"/>
            </a:endParaRPr>
          </a:p>
          <a:p>
            <a:pPr marL="469900" indent="-368935">
              <a:lnSpc>
                <a:spcPct val="100000"/>
              </a:lnSpc>
              <a:spcBef>
                <a:spcPts val="2385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mor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one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8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er.</a:t>
            </a:r>
            <a:endParaRPr sz="2000">
              <a:latin typeface="Lucida Sans Unicode"/>
              <a:cs typeface="Lucida Sans Unicode"/>
            </a:endParaRPr>
          </a:p>
          <a:p>
            <a:pPr marL="469900" indent="-36893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rovi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tero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erab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9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000" spc="-15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ca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re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ai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5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su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po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co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ts.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99513" y="6930008"/>
            <a:ext cx="12563475" cy="1569085"/>
            <a:chOff x="2199513" y="6930008"/>
            <a:chExt cx="12563475" cy="1569085"/>
          </a:xfrm>
        </p:grpSpPr>
        <p:sp>
          <p:nvSpPr>
            <p:cNvPr id="17" name="object 17"/>
            <p:cNvSpPr/>
            <p:nvPr/>
          </p:nvSpPr>
          <p:spPr>
            <a:xfrm>
              <a:off x="2209038" y="7408925"/>
              <a:ext cx="12544425" cy="1080770"/>
            </a:xfrm>
            <a:custGeom>
              <a:avLst/>
              <a:gdLst/>
              <a:ahLst/>
              <a:cxnLst/>
              <a:rect l="l" t="t" r="r" b="b"/>
              <a:pathLst>
                <a:path w="12544425" h="1080770">
                  <a:moveTo>
                    <a:pt x="0" y="88773"/>
                  </a:moveTo>
                  <a:lnTo>
                    <a:pt x="6977" y="54221"/>
                  </a:lnTo>
                  <a:lnTo>
                    <a:pt x="26003" y="26003"/>
                  </a:lnTo>
                  <a:lnTo>
                    <a:pt x="54221" y="6977"/>
                  </a:lnTo>
                  <a:lnTo>
                    <a:pt x="88773" y="0"/>
                  </a:lnTo>
                  <a:lnTo>
                    <a:pt x="12455271" y="0"/>
                  </a:lnTo>
                  <a:lnTo>
                    <a:pt x="12489822" y="6977"/>
                  </a:lnTo>
                  <a:lnTo>
                    <a:pt x="12518040" y="26003"/>
                  </a:lnTo>
                  <a:lnTo>
                    <a:pt x="12537066" y="54221"/>
                  </a:lnTo>
                  <a:lnTo>
                    <a:pt x="12544044" y="88773"/>
                  </a:lnTo>
                  <a:lnTo>
                    <a:pt x="12544044" y="991743"/>
                  </a:lnTo>
                  <a:lnTo>
                    <a:pt x="12537066" y="1026294"/>
                  </a:lnTo>
                  <a:lnTo>
                    <a:pt x="12518040" y="1054512"/>
                  </a:lnTo>
                  <a:lnTo>
                    <a:pt x="12489822" y="1073538"/>
                  </a:lnTo>
                  <a:lnTo>
                    <a:pt x="12455271" y="1080516"/>
                  </a:lnTo>
                  <a:lnTo>
                    <a:pt x="88773" y="1080516"/>
                  </a:lnTo>
                  <a:lnTo>
                    <a:pt x="54221" y="1073538"/>
                  </a:lnTo>
                  <a:lnTo>
                    <a:pt x="26003" y="1054512"/>
                  </a:lnTo>
                  <a:lnTo>
                    <a:pt x="6977" y="1026294"/>
                  </a:lnTo>
                  <a:lnTo>
                    <a:pt x="0" y="991743"/>
                  </a:lnTo>
                  <a:lnTo>
                    <a:pt x="0" y="88773"/>
                  </a:lnTo>
                  <a:close/>
                </a:path>
              </a:pathLst>
            </a:custGeom>
            <a:ln w="19050">
              <a:solidFill>
                <a:srgbClr val="4553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21230" y="6939533"/>
              <a:ext cx="5655945" cy="469900"/>
            </a:xfrm>
            <a:custGeom>
              <a:avLst/>
              <a:gdLst/>
              <a:ahLst/>
              <a:cxnLst/>
              <a:rect l="l" t="t" r="r" b="b"/>
              <a:pathLst>
                <a:path w="5655945" h="469900">
                  <a:moveTo>
                    <a:pt x="5577332" y="0"/>
                  </a:moveTo>
                  <a:lnTo>
                    <a:pt x="78231" y="0"/>
                  </a:lnTo>
                  <a:lnTo>
                    <a:pt x="47791" y="6151"/>
                  </a:lnTo>
                  <a:lnTo>
                    <a:pt x="22923" y="22923"/>
                  </a:lnTo>
                  <a:lnTo>
                    <a:pt x="6151" y="47791"/>
                  </a:lnTo>
                  <a:lnTo>
                    <a:pt x="0" y="78232"/>
                  </a:lnTo>
                  <a:lnTo>
                    <a:pt x="0" y="469392"/>
                  </a:lnTo>
                  <a:lnTo>
                    <a:pt x="5655564" y="469392"/>
                  </a:lnTo>
                  <a:lnTo>
                    <a:pt x="5655564" y="78232"/>
                  </a:lnTo>
                  <a:lnTo>
                    <a:pt x="5649412" y="47791"/>
                  </a:lnTo>
                  <a:lnTo>
                    <a:pt x="5632640" y="22923"/>
                  </a:lnTo>
                  <a:lnTo>
                    <a:pt x="5607772" y="6151"/>
                  </a:lnTo>
                  <a:lnTo>
                    <a:pt x="5577332" y="0"/>
                  </a:lnTo>
                  <a:close/>
                </a:path>
              </a:pathLst>
            </a:custGeom>
            <a:solidFill>
              <a:srgbClr val="4553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21230" y="6939533"/>
              <a:ext cx="5655945" cy="469900"/>
            </a:xfrm>
            <a:custGeom>
              <a:avLst/>
              <a:gdLst/>
              <a:ahLst/>
              <a:cxnLst/>
              <a:rect l="l" t="t" r="r" b="b"/>
              <a:pathLst>
                <a:path w="5655945" h="469900">
                  <a:moveTo>
                    <a:pt x="78231" y="0"/>
                  </a:moveTo>
                  <a:lnTo>
                    <a:pt x="5577332" y="0"/>
                  </a:lnTo>
                  <a:lnTo>
                    <a:pt x="5607772" y="6151"/>
                  </a:lnTo>
                  <a:lnTo>
                    <a:pt x="5632640" y="22923"/>
                  </a:lnTo>
                  <a:lnTo>
                    <a:pt x="5649412" y="47791"/>
                  </a:lnTo>
                  <a:lnTo>
                    <a:pt x="5655564" y="78232"/>
                  </a:lnTo>
                  <a:lnTo>
                    <a:pt x="5655564" y="469392"/>
                  </a:lnTo>
                  <a:lnTo>
                    <a:pt x="0" y="469392"/>
                  </a:lnTo>
                  <a:lnTo>
                    <a:pt x="0" y="78232"/>
                  </a:lnTo>
                  <a:lnTo>
                    <a:pt x="6151" y="47791"/>
                  </a:lnTo>
                  <a:lnTo>
                    <a:pt x="22923" y="22923"/>
                  </a:lnTo>
                  <a:lnTo>
                    <a:pt x="47791" y="6151"/>
                  </a:lnTo>
                  <a:lnTo>
                    <a:pt x="78231" y="0"/>
                  </a:lnTo>
                  <a:close/>
                </a:path>
              </a:pathLst>
            </a:custGeom>
            <a:ln w="19050">
              <a:solidFill>
                <a:srgbClr val="0CA7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404617" y="6976109"/>
            <a:ext cx="9090025" cy="1299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Crypto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rsity</a:t>
            </a:r>
            <a:endParaRPr sz="2200">
              <a:latin typeface="Lucida Sans Unicode"/>
              <a:cs typeface="Lucida Sans Unicode"/>
            </a:endParaRPr>
          </a:p>
          <a:p>
            <a:pPr marL="469900" indent="-368935">
              <a:lnSpc>
                <a:spcPct val="100000"/>
              </a:lnSpc>
              <a:spcBef>
                <a:spcPts val="222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adopted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blockchain-based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IAM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method.</a:t>
            </a:r>
            <a:endParaRPr sz="2000">
              <a:latin typeface="Lucida Sans Unicode"/>
              <a:cs typeface="Lucida Sans Unicode"/>
            </a:endParaRPr>
          </a:p>
          <a:p>
            <a:pPr marL="469900" indent="-36893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manages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selection</a:t>
            </a:r>
            <a:r>
              <a:rPr dirty="0" sz="2000" spc="-15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algorithms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implementations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cryptography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200" y="306451"/>
            <a:ext cx="64496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>
                <a:solidFill>
                  <a:srgbClr val="3E3E3E"/>
                </a:solidFill>
                <a:latin typeface="Arial"/>
                <a:cs typeface="Arial"/>
              </a:rPr>
              <a:t>Deception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75">
                <a:solidFill>
                  <a:srgbClr val="3E3E3E"/>
                </a:solidFill>
                <a:latin typeface="Arial"/>
                <a:cs typeface="Arial"/>
              </a:rPr>
              <a:t>Disruption</a:t>
            </a:r>
            <a:r>
              <a:rPr dirty="0" spc="-4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0">
                <a:solidFill>
                  <a:srgbClr val="3E3E3E"/>
                </a:solidFill>
                <a:latin typeface="Arial"/>
                <a:cs typeface="Arial"/>
              </a:rPr>
              <a:t>Strategies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0564" y="760476"/>
            <a:ext cx="889101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0513" y="1756298"/>
            <a:ext cx="11053445" cy="193484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Deception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strategies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asymmetric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attack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defense.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Active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defense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means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endParaRPr sz="2200">
              <a:latin typeface="Lucida Sans Unicode"/>
              <a:cs typeface="Lucida Sans Unicode"/>
            </a:endParaRPr>
          </a:p>
          <a:p>
            <a:pPr algn="ctr" marL="635">
              <a:lnSpc>
                <a:spcPct val="100000"/>
              </a:lnSpc>
              <a:spcBef>
                <a:spcPts val="1395"/>
              </a:spcBef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engagement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adversary.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Fake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decoy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asset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type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active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defense,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uses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strategies: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59478" y="6177026"/>
            <a:ext cx="7385050" cy="1427480"/>
            <a:chOff x="4459478" y="6177026"/>
            <a:chExt cx="7385050" cy="1427480"/>
          </a:xfrm>
        </p:grpSpPr>
        <p:sp>
          <p:nvSpPr>
            <p:cNvPr id="6" name="object 6"/>
            <p:cNvSpPr/>
            <p:nvPr/>
          </p:nvSpPr>
          <p:spPr>
            <a:xfrm>
              <a:off x="4472178" y="6189726"/>
              <a:ext cx="7359650" cy="1402080"/>
            </a:xfrm>
            <a:custGeom>
              <a:avLst/>
              <a:gdLst/>
              <a:ahLst/>
              <a:cxnLst/>
              <a:rect l="l" t="t" r="r" b="b"/>
              <a:pathLst>
                <a:path w="7359650" h="1402079">
                  <a:moveTo>
                    <a:pt x="7125716" y="0"/>
                  </a:moveTo>
                  <a:lnTo>
                    <a:pt x="233680" y="0"/>
                  </a:lnTo>
                  <a:lnTo>
                    <a:pt x="186592" y="4748"/>
                  </a:lnTo>
                  <a:lnTo>
                    <a:pt x="142732" y="18367"/>
                  </a:lnTo>
                  <a:lnTo>
                    <a:pt x="103038" y="39915"/>
                  </a:lnTo>
                  <a:lnTo>
                    <a:pt x="68453" y="68452"/>
                  </a:lnTo>
                  <a:lnTo>
                    <a:pt x="39915" y="103038"/>
                  </a:lnTo>
                  <a:lnTo>
                    <a:pt x="18367" y="142732"/>
                  </a:lnTo>
                  <a:lnTo>
                    <a:pt x="4748" y="186592"/>
                  </a:lnTo>
                  <a:lnTo>
                    <a:pt x="0" y="233680"/>
                  </a:lnTo>
                  <a:lnTo>
                    <a:pt x="0" y="1168400"/>
                  </a:lnTo>
                  <a:lnTo>
                    <a:pt x="4748" y="1215487"/>
                  </a:lnTo>
                  <a:lnTo>
                    <a:pt x="18367" y="1259347"/>
                  </a:lnTo>
                  <a:lnTo>
                    <a:pt x="39915" y="1299041"/>
                  </a:lnTo>
                  <a:lnTo>
                    <a:pt x="68453" y="1333627"/>
                  </a:lnTo>
                  <a:lnTo>
                    <a:pt x="103038" y="1362164"/>
                  </a:lnTo>
                  <a:lnTo>
                    <a:pt x="142732" y="1383712"/>
                  </a:lnTo>
                  <a:lnTo>
                    <a:pt x="186592" y="1397331"/>
                  </a:lnTo>
                  <a:lnTo>
                    <a:pt x="233680" y="1402080"/>
                  </a:lnTo>
                  <a:lnTo>
                    <a:pt x="7125716" y="1402080"/>
                  </a:lnTo>
                  <a:lnTo>
                    <a:pt x="7172803" y="1397331"/>
                  </a:lnTo>
                  <a:lnTo>
                    <a:pt x="7216663" y="1383712"/>
                  </a:lnTo>
                  <a:lnTo>
                    <a:pt x="7256357" y="1362164"/>
                  </a:lnTo>
                  <a:lnTo>
                    <a:pt x="7290943" y="1333627"/>
                  </a:lnTo>
                  <a:lnTo>
                    <a:pt x="7319480" y="1299041"/>
                  </a:lnTo>
                  <a:lnTo>
                    <a:pt x="7341028" y="1259347"/>
                  </a:lnTo>
                  <a:lnTo>
                    <a:pt x="7354647" y="1215487"/>
                  </a:lnTo>
                  <a:lnTo>
                    <a:pt x="7359396" y="1168400"/>
                  </a:lnTo>
                  <a:lnTo>
                    <a:pt x="7359396" y="233680"/>
                  </a:lnTo>
                  <a:lnTo>
                    <a:pt x="7354647" y="186592"/>
                  </a:lnTo>
                  <a:lnTo>
                    <a:pt x="7341028" y="142732"/>
                  </a:lnTo>
                  <a:lnTo>
                    <a:pt x="7319480" y="103038"/>
                  </a:lnTo>
                  <a:lnTo>
                    <a:pt x="7290943" y="68452"/>
                  </a:lnTo>
                  <a:lnTo>
                    <a:pt x="7256357" y="39915"/>
                  </a:lnTo>
                  <a:lnTo>
                    <a:pt x="7216663" y="18367"/>
                  </a:lnTo>
                  <a:lnTo>
                    <a:pt x="7172803" y="4748"/>
                  </a:lnTo>
                  <a:lnTo>
                    <a:pt x="7125716" y="0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72178" y="6189726"/>
              <a:ext cx="7359650" cy="1402080"/>
            </a:xfrm>
            <a:custGeom>
              <a:avLst/>
              <a:gdLst/>
              <a:ahLst/>
              <a:cxnLst/>
              <a:rect l="l" t="t" r="r" b="b"/>
              <a:pathLst>
                <a:path w="7359650" h="1402079">
                  <a:moveTo>
                    <a:pt x="0" y="233680"/>
                  </a:moveTo>
                  <a:lnTo>
                    <a:pt x="4748" y="186592"/>
                  </a:lnTo>
                  <a:lnTo>
                    <a:pt x="18367" y="142732"/>
                  </a:lnTo>
                  <a:lnTo>
                    <a:pt x="39915" y="103038"/>
                  </a:lnTo>
                  <a:lnTo>
                    <a:pt x="68453" y="68452"/>
                  </a:lnTo>
                  <a:lnTo>
                    <a:pt x="103038" y="39915"/>
                  </a:lnTo>
                  <a:lnTo>
                    <a:pt x="142732" y="18367"/>
                  </a:lnTo>
                  <a:lnTo>
                    <a:pt x="186592" y="4748"/>
                  </a:lnTo>
                  <a:lnTo>
                    <a:pt x="233680" y="0"/>
                  </a:lnTo>
                  <a:lnTo>
                    <a:pt x="7125716" y="0"/>
                  </a:lnTo>
                  <a:lnTo>
                    <a:pt x="7172803" y="4748"/>
                  </a:lnTo>
                  <a:lnTo>
                    <a:pt x="7216663" y="18367"/>
                  </a:lnTo>
                  <a:lnTo>
                    <a:pt x="7256357" y="39915"/>
                  </a:lnTo>
                  <a:lnTo>
                    <a:pt x="7290943" y="68452"/>
                  </a:lnTo>
                  <a:lnTo>
                    <a:pt x="7319480" y="103038"/>
                  </a:lnTo>
                  <a:lnTo>
                    <a:pt x="7341028" y="142732"/>
                  </a:lnTo>
                  <a:lnTo>
                    <a:pt x="7354647" y="186592"/>
                  </a:lnTo>
                  <a:lnTo>
                    <a:pt x="7359396" y="233680"/>
                  </a:lnTo>
                  <a:lnTo>
                    <a:pt x="7359396" y="1168400"/>
                  </a:lnTo>
                  <a:lnTo>
                    <a:pt x="7354647" y="1215487"/>
                  </a:lnTo>
                  <a:lnTo>
                    <a:pt x="7341028" y="1259347"/>
                  </a:lnTo>
                  <a:lnTo>
                    <a:pt x="7319480" y="1299041"/>
                  </a:lnTo>
                  <a:lnTo>
                    <a:pt x="7290943" y="1333627"/>
                  </a:lnTo>
                  <a:lnTo>
                    <a:pt x="7256357" y="1362164"/>
                  </a:lnTo>
                  <a:lnTo>
                    <a:pt x="7216663" y="1383712"/>
                  </a:lnTo>
                  <a:lnTo>
                    <a:pt x="7172803" y="1397331"/>
                  </a:lnTo>
                  <a:lnTo>
                    <a:pt x="7125716" y="1402080"/>
                  </a:lnTo>
                  <a:lnTo>
                    <a:pt x="233680" y="1402080"/>
                  </a:lnTo>
                  <a:lnTo>
                    <a:pt x="186592" y="1397331"/>
                  </a:lnTo>
                  <a:lnTo>
                    <a:pt x="142732" y="1383712"/>
                  </a:lnTo>
                  <a:lnTo>
                    <a:pt x="103038" y="1362164"/>
                  </a:lnTo>
                  <a:lnTo>
                    <a:pt x="68453" y="1333627"/>
                  </a:lnTo>
                  <a:lnTo>
                    <a:pt x="39915" y="1299041"/>
                  </a:lnTo>
                  <a:lnTo>
                    <a:pt x="18367" y="1259347"/>
                  </a:lnTo>
                  <a:lnTo>
                    <a:pt x="4748" y="1215487"/>
                  </a:lnTo>
                  <a:lnTo>
                    <a:pt x="0" y="1168400"/>
                  </a:lnTo>
                  <a:lnTo>
                    <a:pt x="0" y="233680"/>
                  </a:lnTo>
                  <a:close/>
                </a:path>
              </a:pathLst>
            </a:custGeom>
            <a:ln w="25400">
              <a:solidFill>
                <a:srgbClr val="CADF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59193" y="6694678"/>
            <a:ext cx="17843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dcrum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59478" y="4375658"/>
            <a:ext cx="7296784" cy="1429385"/>
            <a:chOff x="4459478" y="4375658"/>
            <a:chExt cx="7296784" cy="1429385"/>
          </a:xfrm>
        </p:grpSpPr>
        <p:sp>
          <p:nvSpPr>
            <p:cNvPr id="10" name="object 10"/>
            <p:cNvSpPr/>
            <p:nvPr/>
          </p:nvSpPr>
          <p:spPr>
            <a:xfrm>
              <a:off x="4472178" y="4388358"/>
              <a:ext cx="7271384" cy="1403985"/>
            </a:xfrm>
            <a:custGeom>
              <a:avLst/>
              <a:gdLst/>
              <a:ahLst/>
              <a:cxnLst/>
              <a:rect l="l" t="t" r="r" b="b"/>
              <a:pathLst>
                <a:path w="7271384" h="1403985">
                  <a:moveTo>
                    <a:pt x="7037070" y="0"/>
                  </a:moveTo>
                  <a:lnTo>
                    <a:pt x="233934" y="0"/>
                  </a:lnTo>
                  <a:lnTo>
                    <a:pt x="186799" y="4754"/>
                  </a:lnTo>
                  <a:lnTo>
                    <a:pt x="142892" y="18389"/>
                  </a:lnTo>
                  <a:lnTo>
                    <a:pt x="103156" y="39962"/>
                  </a:lnTo>
                  <a:lnTo>
                    <a:pt x="68532" y="68532"/>
                  </a:lnTo>
                  <a:lnTo>
                    <a:pt x="39962" y="103156"/>
                  </a:lnTo>
                  <a:lnTo>
                    <a:pt x="18389" y="142892"/>
                  </a:lnTo>
                  <a:lnTo>
                    <a:pt x="4754" y="186799"/>
                  </a:lnTo>
                  <a:lnTo>
                    <a:pt x="0" y="233933"/>
                  </a:lnTo>
                  <a:lnTo>
                    <a:pt x="0" y="1169669"/>
                  </a:lnTo>
                  <a:lnTo>
                    <a:pt x="4754" y="1216804"/>
                  </a:lnTo>
                  <a:lnTo>
                    <a:pt x="18389" y="1260711"/>
                  </a:lnTo>
                  <a:lnTo>
                    <a:pt x="39962" y="1300447"/>
                  </a:lnTo>
                  <a:lnTo>
                    <a:pt x="68532" y="1335071"/>
                  </a:lnTo>
                  <a:lnTo>
                    <a:pt x="103156" y="1363641"/>
                  </a:lnTo>
                  <a:lnTo>
                    <a:pt x="142892" y="1385214"/>
                  </a:lnTo>
                  <a:lnTo>
                    <a:pt x="186799" y="1398849"/>
                  </a:lnTo>
                  <a:lnTo>
                    <a:pt x="233934" y="1403603"/>
                  </a:lnTo>
                  <a:lnTo>
                    <a:pt x="7037070" y="1403603"/>
                  </a:lnTo>
                  <a:lnTo>
                    <a:pt x="7084204" y="1398849"/>
                  </a:lnTo>
                  <a:lnTo>
                    <a:pt x="7128111" y="1385214"/>
                  </a:lnTo>
                  <a:lnTo>
                    <a:pt x="7167847" y="1363641"/>
                  </a:lnTo>
                  <a:lnTo>
                    <a:pt x="7202471" y="1335071"/>
                  </a:lnTo>
                  <a:lnTo>
                    <a:pt x="7231041" y="1300447"/>
                  </a:lnTo>
                  <a:lnTo>
                    <a:pt x="7252614" y="1260711"/>
                  </a:lnTo>
                  <a:lnTo>
                    <a:pt x="7266249" y="1216804"/>
                  </a:lnTo>
                  <a:lnTo>
                    <a:pt x="7271004" y="1169669"/>
                  </a:lnTo>
                  <a:lnTo>
                    <a:pt x="7271004" y="233933"/>
                  </a:lnTo>
                  <a:lnTo>
                    <a:pt x="7266249" y="186799"/>
                  </a:lnTo>
                  <a:lnTo>
                    <a:pt x="7252614" y="142892"/>
                  </a:lnTo>
                  <a:lnTo>
                    <a:pt x="7231041" y="103156"/>
                  </a:lnTo>
                  <a:lnTo>
                    <a:pt x="7202471" y="68532"/>
                  </a:lnTo>
                  <a:lnTo>
                    <a:pt x="7167847" y="39962"/>
                  </a:lnTo>
                  <a:lnTo>
                    <a:pt x="7128111" y="18389"/>
                  </a:lnTo>
                  <a:lnTo>
                    <a:pt x="7084204" y="4754"/>
                  </a:lnTo>
                  <a:lnTo>
                    <a:pt x="7037070" y="0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72178" y="4388358"/>
              <a:ext cx="7271384" cy="1403985"/>
            </a:xfrm>
            <a:custGeom>
              <a:avLst/>
              <a:gdLst/>
              <a:ahLst/>
              <a:cxnLst/>
              <a:rect l="l" t="t" r="r" b="b"/>
              <a:pathLst>
                <a:path w="7271384" h="1403985">
                  <a:moveTo>
                    <a:pt x="0" y="233933"/>
                  </a:moveTo>
                  <a:lnTo>
                    <a:pt x="4754" y="186799"/>
                  </a:lnTo>
                  <a:lnTo>
                    <a:pt x="18389" y="142892"/>
                  </a:lnTo>
                  <a:lnTo>
                    <a:pt x="39962" y="103156"/>
                  </a:lnTo>
                  <a:lnTo>
                    <a:pt x="68532" y="68532"/>
                  </a:lnTo>
                  <a:lnTo>
                    <a:pt x="103156" y="39962"/>
                  </a:lnTo>
                  <a:lnTo>
                    <a:pt x="142892" y="18389"/>
                  </a:lnTo>
                  <a:lnTo>
                    <a:pt x="186799" y="4754"/>
                  </a:lnTo>
                  <a:lnTo>
                    <a:pt x="233934" y="0"/>
                  </a:lnTo>
                  <a:lnTo>
                    <a:pt x="7037070" y="0"/>
                  </a:lnTo>
                  <a:lnTo>
                    <a:pt x="7084204" y="4754"/>
                  </a:lnTo>
                  <a:lnTo>
                    <a:pt x="7128111" y="18389"/>
                  </a:lnTo>
                  <a:lnTo>
                    <a:pt x="7167847" y="39962"/>
                  </a:lnTo>
                  <a:lnTo>
                    <a:pt x="7202471" y="68532"/>
                  </a:lnTo>
                  <a:lnTo>
                    <a:pt x="7231041" y="103156"/>
                  </a:lnTo>
                  <a:lnTo>
                    <a:pt x="7252614" y="142892"/>
                  </a:lnTo>
                  <a:lnTo>
                    <a:pt x="7266249" y="186799"/>
                  </a:lnTo>
                  <a:lnTo>
                    <a:pt x="7271004" y="233933"/>
                  </a:lnTo>
                  <a:lnTo>
                    <a:pt x="7271004" y="1169669"/>
                  </a:lnTo>
                  <a:lnTo>
                    <a:pt x="7266249" y="1216804"/>
                  </a:lnTo>
                  <a:lnTo>
                    <a:pt x="7252614" y="1260711"/>
                  </a:lnTo>
                  <a:lnTo>
                    <a:pt x="7231041" y="1300447"/>
                  </a:lnTo>
                  <a:lnTo>
                    <a:pt x="7202471" y="1335071"/>
                  </a:lnTo>
                  <a:lnTo>
                    <a:pt x="7167847" y="1363641"/>
                  </a:lnTo>
                  <a:lnTo>
                    <a:pt x="7128111" y="1385214"/>
                  </a:lnTo>
                  <a:lnTo>
                    <a:pt x="7084204" y="1398849"/>
                  </a:lnTo>
                  <a:lnTo>
                    <a:pt x="7037070" y="1403603"/>
                  </a:lnTo>
                  <a:lnTo>
                    <a:pt x="233934" y="1403603"/>
                  </a:lnTo>
                  <a:lnTo>
                    <a:pt x="186799" y="1398849"/>
                  </a:lnTo>
                  <a:lnTo>
                    <a:pt x="142892" y="1385214"/>
                  </a:lnTo>
                  <a:lnTo>
                    <a:pt x="103156" y="1363641"/>
                  </a:lnTo>
                  <a:lnTo>
                    <a:pt x="68532" y="1335071"/>
                  </a:lnTo>
                  <a:lnTo>
                    <a:pt x="39962" y="1300447"/>
                  </a:lnTo>
                  <a:lnTo>
                    <a:pt x="18389" y="1260711"/>
                  </a:lnTo>
                  <a:lnTo>
                    <a:pt x="4754" y="1216804"/>
                  </a:lnTo>
                  <a:lnTo>
                    <a:pt x="0" y="1169669"/>
                  </a:lnTo>
                  <a:lnTo>
                    <a:pt x="0" y="233933"/>
                  </a:lnTo>
                  <a:close/>
                </a:path>
              </a:pathLst>
            </a:custGeom>
            <a:ln w="25400">
              <a:solidFill>
                <a:srgbClr val="CADF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606922" y="4894326"/>
            <a:ext cx="49987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Honeypots,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honeynets,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honeyfiles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4131" y="306451"/>
            <a:ext cx="29654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10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">
                <a:solidFill>
                  <a:srgbClr val="3E3E3E"/>
                </a:solidFill>
                <a:latin typeface="Arial"/>
                <a:cs typeface="Arial"/>
              </a:rPr>
              <a:t>Assessment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2871" y="760476"/>
            <a:ext cx="5364480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37228" y="1781937"/>
            <a:ext cx="92970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tasks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carried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out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cyber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0" y="3390900"/>
            <a:ext cx="7815580" cy="1781810"/>
          </a:xfrm>
          <a:custGeom>
            <a:avLst/>
            <a:gdLst/>
            <a:ahLst/>
            <a:cxnLst/>
            <a:rect l="l" t="t" r="r" b="b"/>
            <a:pathLst>
              <a:path w="7815580" h="1781810">
                <a:moveTo>
                  <a:pt x="7518146" y="0"/>
                </a:moveTo>
                <a:lnTo>
                  <a:pt x="296925" y="0"/>
                </a:lnTo>
                <a:lnTo>
                  <a:pt x="248770" y="3887"/>
                </a:lnTo>
                <a:lnTo>
                  <a:pt x="203086" y="15140"/>
                </a:lnTo>
                <a:lnTo>
                  <a:pt x="160484" y="33148"/>
                </a:lnTo>
                <a:lnTo>
                  <a:pt x="121578" y="57298"/>
                </a:lnTo>
                <a:lnTo>
                  <a:pt x="86979" y="86979"/>
                </a:lnTo>
                <a:lnTo>
                  <a:pt x="57298" y="121578"/>
                </a:lnTo>
                <a:lnTo>
                  <a:pt x="33148" y="160484"/>
                </a:lnTo>
                <a:lnTo>
                  <a:pt x="15140" y="203086"/>
                </a:lnTo>
                <a:lnTo>
                  <a:pt x="3887" y="248770"/>
                </a:lnTo>
                <a:lnTo>
                  <a:pt x="0" y="296925"/>
                </a:lnTo>
                <a:lnTo>
                  <a:pt x="0" y="1484629"/>
                </a:lnTo>
                <a:lnTo>
                  <a:pt x="3887" y="1532785"/>
                </a:lnTo>
                <a:lnTo>
                  <a:pt x="15140" y="1578469"/>
                </a:lnTo>
                <a:lnTo>
                  <a:pt x="33148" y="1621071"/>
                </a:lnTo>
                <a:lnTo>
                  <a:pt x="57298" y="1659977"/>
                </a:lnTo>
                <a:lnTo>
                  <a:pt x="86979" y="1694576"/>
                </a:lnTo>
                <a:lnTo>
                  <a:pt x="121578" y="1724257"/>
                </a:lnTo>
                <a:lnTo>
                  <a:pt x="160484" y="1748407"/>
                </a:lnTo>
                <a:lnTo>
                  <a:pt x="203086" y="1766415"/>
                </a:lnTo>
                <a:lnTo>
                  <a:pt x="248770" y="1777668"/>
                </a:lnTo>
                <a:lnTo>
                  <a:pt x="296925" y="1781555"/>
                </a:lnTo>
                <a:lnTo>
                  <a:pt x="7518146" y="1781555"/>
                </a:lnTo>
                <a:lnTo>
                  <a:pt x="7566301" y="1777668"/>
                </a:lnTo>
                <a:lnTo>
                  <a:pt x="7611985" y="1766415"/>
                </a:lnTo>
                <a:lnTo>
                  <a:pt x="7654587" y="1748407"/>
                </a:lnTo>
                <a:lnTo>
                  <a:pt x="7693493" y="1724257"/>
                </a:lnTo>
                <a:lnTo>
                  <a:pt x="7728092" y="1694576"/>
                </a:lnTo>
                <a:lnTo>
                  <a:pt x="7757773" y="1659977"/>
                </a:lnTo>
                <a:lnTo>
                  <a:pt x="7781923" y="1621071"/>
                </a:lnTo>
                <a:lnTo>
                  <a:pt x="7799931" y="1578469"/>
                </a:lnTo>
                <a:lnTo>
                  <a:pt x="7811184" y="1532785"/>
                </a:lnTo>
                <a:lnTo>
                  <a:pt x="7815071" y="1484629"/>
                </a:lnTo>
                <a:lnTo>
                  <a:pt x="7815071" y="296925"/>
                </a:lnTo>
                <a:lnTo>
                  <a:pt x="7811184" y="248770"/>
                </a:lnTo>
                <a:lnTo>
                  <a:pt x="7799931" y="203086"/>
                </a:lnTo>
                <a:lnTo>
                  <a:pt x="7781923" y="160484"/>
                </a:lnTo>
                <a:lnTo>
                  <a:pt x="7757773" y="121578"/>
                </a:lnTo>
                <a:lnTo>
                  <a:pt x="7728092" y="86979"/>
                </a:lnTo>
                <a:lnTo>
                  <a:pt x="7693493" y="57298"/>
                </a:lnTo>
                <a:lnTo>
                  <a:pt x="7654587" y="33148"/>
                </a:lnTo>
                <a:lnTo>
                  <a:pt x="7611985" y="15140"/>
                </a:lnTo>
                <a:lnTo>
                  <a:pt x="7566301" y="3887"/>
                </a:lnTo>
                <a:lnTo>
                  <a:pt x="7518146" y="0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04813" y="3751834"/>
            <a:ext cx="7453630" cy="1032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90"/>
              </a:spcBef>
            </a:pP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Identifies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assets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(such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hardware,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systems,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laptops,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customer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data,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intellectual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property)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compromised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event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cyber-attack.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4600" y="5644896"/>
            <a:ext cx="7815580" cy="1781810"/>
          </a:xfrm>
          <a:custGeom>
            <a:avLst/>
            <a:gdLst/>
            <a:ahLst/>
            <a:cxnLst/>
            <a:rect l="l" t="t" r="r" b="b"/>
            <a:pathLst>
              <a:path w="7815580" h="1781809">
                <a:moveTo>
                  <a:pt x="7518146" y="0"/>
                </a:moveTo>
                <a:lnTo>
                  <a:pt x="296925" y="0"/>
                </a:lnTo>
                <a:lnTo>
                  <a:pt x="248770" y="3887"/>
                </a:lnTo>
                <a:lnTo>
                  <a:pt x="203086" y="15140"/>
                </a:lnTo>
                <a:lnTo>
                  <a:pt x="160484" y="33148"/>
                </a:lnTo>
                <a:lnTo>
                  <a:pt x="121578" y="57298"/>
                </a:lnTo>
                <a:lnTo>
                  <a:pt x="86979" y="86979"/>
                </a:lnTo>
                <a:lnTo>
                  <a:pt x="57298" y="121578"/>
                </a:lnTo>
                <a:lnTo>
                  <a:pt x="33148" y="160484"/>
                </a:lnTo>
                <a:lnTo>
                  <a:pt x="15140" y="203086"/>
                </a:lnTo>
                <a:lnTo>
                  <a:pt x="3887" y="248770"/>
                </a:lnTo>
                <a:lnTo>
                  <a:pt x="0" y="296925"/>
                </a:lnTo>
                <a:lnTo>
                  <a:pt x="0" y="1484629"/>
                </a:lnTo>
                <a:lnTo>
                  <a:pt x="3887" y="1532785"/>
                </a:lnTo>
                <a:lnTo>
                  <a:pt x="15140" y="1578469"/>
                </a:lnTo>
                <a:lnTo>
                  <a:pt x="33148" y="1621071"/>
                </a:lnTo>
                <a:lnTo>
                  <a:pt x="57298" y="1659977"/>
                </a:lnTo>
                <a:lnTo>
                  <a:pt x="86979" y="1694576"/>
                </a:lnTo>
                <a:lnTo>
                  <a:pt x="121578" y="1724257"/>
                </a:lnTo>
                <a:lnTo>
                  <a:pt x="160484" y="1748407"/>
                </a:lnTo>
                <a:lnTo>
                  <a:pt x="203086" y="1766415"/>
                </a:lnTo>
                <a:lnTo>
                  <a:pt x="248770" y="1777668"/>
                </a:lnTo>
                <a:lnTo>
                  <a:pt x="296925" y="1781555"/>
                </a:lnTo>
                <a:lnTo>
                  <a:pt x="7518146" y="1781555"/>
                </a:lnTo>
                <a:lnTo>
                  <a:pt x="7566301" y="1777668"/>
                </a:lnTo>
                <a:lnTo>
                  <a:pt x="7611985" y="1766415"/>
                </a:lnTo>
                <a:lnTo>
                  <a:pt x="7654587" y="1748407"/>
                </a:lnTo>
                <a:lnTo>
                  <a:pt x="7693493" y="1724257"/>
                </a:lnTo>
                <a:lnTo>
                  <a:pt x="7728092" y="1694576"/>
                </a:lnTo>
                <a:lnTo>
                  <a:pt x="7757773" y="1659977"/>
                </a:lnTo>
                <a:lnTo>
                  <a:pt x="7781923" y="1621071"/>
                </a:lnTo>
                <a:lnTo>
                  <a:pt x="7799931" y="1578469"/>
                </a:lnTo>
                <a:lnTo>
                  <a:pt x="7811184" y="1532785"/>
                </a:lnTo>
                <a:lnTo>
                  <a:pt x="7815071" y="1484629"/>
                </a:lnTo>
                <a:lnTo>
                  <a:pt x="7815071" y="296925"/>
                </a:lnTo>
                <a:lnTo>
                  <a:pt x="7811184" y="248770"/>
                </a:lnTo>
                <a:lnTo>
                  <a:pt x="7799931" y="203086"/>
                </a:lnTo>
                <a:lnTo>
                  <a:pt x="7781923" y="160484"/>
                </a:lnTo>
                <a:lnTo>
                  <a:pt x="7757773" y="121578"/>
                </a:lnTo>
                <a:lnTo>
                  <a:pt x="7728092" y="86979"/>
                </a:lnTo>
                <a:lnTo>
                  <a:pt x="7693493" y="57298"/>
                </a:lnTo>
                <a:lnTo>
                  <a:pt x="7654587" y="33148"/>
                </a:lnTo>
                <a:lnTo>
                  <a:pt x="7611985" y="15140"/>
                </a:lnTo>
                <a:lnTo>
                  <a:pt x="7566301" y="3887"/>
                </a:lnTo>
                <a:lnTo>
                  <a:pt x="7518146" y="0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52868" y="6174104"/>
            <a:ext cx="6556375" cy="6972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401320" marR="5080" indent="-388620">
              <a:lnSpc>
                <a:spcPct val="100499"/>
              </a:lnSpc>
              <a:spcBef>
                <a:spcPts val="80"/>
              </a:spcBef>
            </a:pP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Identifies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those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assets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measured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terms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likelihood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impact.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700" y="3029711"/>
            <a:ext cx="4285488" cy="4285488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200" y="306451"/>
            <a:ext cx="64496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>
                <a:solidFill>
                  <a:srgbClr val="3E3E3E"/>
                </a:solidFill>
                <a:latin typeface="Arial"/>
                <a:cs typeface="Arial"/>
              </a:rPr>
              <a:t>Deception</a:t>
            </a:r>
            <a:r>
              <a:rPr dirty="0" spc="-6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105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dirty="0" spc="-7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75">
                <a:solidFill>
                  <a:srgbClr val="3E3E3E"/>
                </a:solidFill>
                <a:latin typeface="Arial"/>
                <a:cs typeface="Arial"/>
              </a:rPr>
              <a:t>Disruption</a:t>
            </a:r>
            <a:r>
              <a:rPr dirty="0" spc="-4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0">
                <a:solidFill>
                  <a:srgbClr val="3E3E3E"/>
                </a:solidFill>
                <a:latin typeface="Arial"/>
                <a:cs typeface="Arial"/>
              </a:rPr>
              <a:t>Strategies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0564" y="760476"/>
            <a:ext cx="889101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26132" y="1652422"/>
            <a:ext cx="12559665" cy="79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2685" marR="5080" indent="-2420620">
              <a:lnSpc>
                <a:spcPct val="114999"/>
              </a:lnSpc>
              <a:spcBef>
                <a:spcPts val="100"/>
              </a:spcBef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Active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defense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uses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disruption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strategies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adopts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some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obfuscation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strategies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malicious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actors.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Examples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disruption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strategies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include: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81828" y="3297935"/>
            <a:ext cx="5241290" cy="4005579"/>
            <a:chOff x="5481828" y="3297935"/>
            <a:chExt cx="5241290" cy="4005579"/>
          </a:xfrm>
        </p:grpSpPr>
        <p:sp>
          <p:nvSpPr>
            <p:cNvPr id="6" name="object 6"/>
            <p:cNvSpPr/>
            <p:nvPr/>
          </p:nvSpPr>
          <p:spPr>
            <a:xfrm>
              <a:off x="6376416" y="3498087"/>
              <a:ext cx="3499485" cy="3492500"/>
            </a:xfrm>
            <a:custGeom>
              <a:avLst/>
              <a:gdLst/>
              <a:ahLst/>
              <a:cxnLst/>
              <a:rect l="l" t="t" r="r" b="b"/>
              <a:pathLst>
                <a:path w="3499484" h="3492500">
                  <a:moveTo>
                    <a:pt x="1987188" y="3479800"/>
                  </a:moveTo>
                  <a:lnTo>
                    <a:pt x="1511915" y="3479800"/>
                  </a:lnTo>
                  <a:lnTo>
                    <a:pt x="1558725" y="3492500"/>
                  </a:lnTo>
                  <a:lnTo>
                    <a:pt x="1940378" y="3492500"/>
                  </a:lnTo>
                  <a:lnTo>
                    <a:pt x="1987188" y="3479800"/>
                  </a:lnTo>
                  <a:close/>
                </a:path>
                <a:path w="3499484" h="3492500">
                  <a:moveTo>
                    <a:pt x="2170349" y="3441700"/>
                  </a:moveTo>
                  <a:lnTo>
                    <a:pt x="1328754" y="3441700"/>
                  </a:lnTo>
                  <a:lnTo>
                    <a:pt x="1465496" y="3479800"/>
                  </a:lnTo>
                  <a:lnTo>
                    <a:pt x="2033607" y="3479800"/>
                  </a:lnTo>
                  <a:lnTo>
                    <a:pt x="2170349" y="3441700"/>
                  </a:lnTo>
                  <a:close/>
                </a:path>
                <a:path w="3499484" h="3492500">
                  <a:moveTo>
                    <a:pt x="2079618" y="25400"/>
                  </a:moveTo>
                  <a:lnTo>
                    <a:pt x="1419485" y="25400"/>
                  </a:lnTo>
                  <a:lnTo>
                    <a:pt x="1373899" y="38100"/>
                  </a:lnTo>
                  <a:lnTo>
                    <a:pt x="1110228" y="114300"/>
                  </a:lnTo>
                  <a:lnTo>
                    <a:pt x="1068079" y="139700"/>
                  </a:lnTo>
                  <a:lnTo>
                    <a:pt x="1026488" y="152400"/>
                  </a:lnTo>
                  <a:lnTo>
                    <a:pt x="985470" y="177800"/>
                  </a:lnTo>
                  <a:lnTo>
                    <a:pt x="945043" y="190500"/>
                  </a:lnTo>
                  <a:lnTo>
                    <a:pt x="905223" y="215900"/>
                  </a:lnTo>
                  <a:lnTo>
                    <a:pt x="866027" y="241300"/>
                  </a:lnTo>
                  <a:lnTo>
                    <a:pt x="827471" y="254000"/>
                  </a:lnTo>
                  <a:lnTo>
                    <a:pt x="789571" y="279400"/>
                  </a:lnTo>
                  <a:lnTo>
                    <a:pt x="752346" y="304800"/>
                  </a:lnTo>
                  <a:lnTo>
                    <a:pt x="715810" y="330200"/>
                  </a:lnTo>
                  <a:lnTo>
                    <a:pt x="679981" y="368300"/>
                  </a:lnTo>
                  <a:lnTo>
                    <a:pt x="644875" y="393700"/>
                  </a:lnTo>
                  <a:lnTo>
                    <a:pt x="610509" y="419100"/>
                  </a:lnTo>
                  <a:lnTo>
                    <a:pt x="576900" y="444500"/>
                  </a:lnTo>
                  <a:lnTo>
                    <a:pt x="544063" y="482600"/>
                  </a:lnTo>
                  <a:lnTo>
                    <a:pt x="512016" y="508000"/>
                  </a:lnTo>
                  <a:lnTo>
                    <a:pt x="480775" y="546100"/>
                  </a:lnTo>
                  <a:lnTo>
                    <a:pt x="450357" y="571500"/>
                  </a:lnTo>
                  <a:lnTo>
                    <a:pt x="420778" y="609600"/>
                  </a:lnTo>
                  <a:lnTo>
                    <a:pt x="392055" y="647700"/>
                  </a:lnTo>
                  <a:lnTo>
                    <a:pt x="364204" y="673100"/>
                  </a:lnTo>
                  <a:lnTo>
                    <a:pt x="337242" y="711200"/>
                  </a:lnTo>
                  <a:lnTo>
                    <a:pt x="311186" y="749300"/>
                  </a:lnTo>
                  <a:lnTo>
                    <a:pt x="286053" y="787400"/>
                  </a:lnTo>
                  <a:lnTo>
                    <a:pt x="261858" y="825500"/>
                  </a:lnTo>
                  <a:lnTo>
                    <a:pt x="238618" y="863600"/>
                  </a:lnTo>
                  <a:lnTo>
                    <a:pt x="216351" y="901700"/>
                  </a:lnTo>
                  <a:lnTo>
                    <a:pt x="195072" y="939800"/>
                  </a:lnTo>
                  <a:lnTo>
                    <a:pt x="174798" y="977900"/>
                  </a:lnTo>
                  <a:lnTo>
                    <a:pt x="155546" y="1028700"/>
                  </a:lnTo>
                  <a:lnTo>
                    <a:pt x="137332" y="1066800"/>
                  </a:lnTo>
                  <a:lnTo>
                    <a:pt x="120173" y="1104900"/>
                  </a:lnTo>
                  <a:lnTo>
                    <a:pt x="104086" y="1155700"/>
                  </a:lnTo>
                  <a:lnTo>
                    <a:pt x="89086" y="1193800"/>
                  </a:lnTo>
                  <a:lnTo>
                    <a:pt x="75192" y="1244600"/>
                  </a:lnTo>
                  <a:lnTo>
                    <a:pt x="62418" y="1282700"/>
                  </a:lnTo>
                  <a:lnTo>
                    <a:pt x="50783" y="1333500"/>
                  </a:lnTo>
                  <a:lnTo>
                    <a:pt x="40301" y="1371600"/>
                  </a:lnTo>
                  <a:lnTo>
                    <a:pt x="30991" y="1422400"/>
                  </a:lnTo>
                  <a:lnTo>
                    <a:pt x="22868" y="1460500"/>
                  </a:lnTo>
                  <a:lnTo>
                    <a:pt x="15950" y="1511300"/>
                  </a:lnTo>
                  <a:lnTo>
                    <a:pt x="10252" y="1562100"/>
                  </a:lnTo>
                  <a:lnTo>
                    <a:pt x="5791" y="1600200"/>
                  </a:lnTo>
                  <a:lnTo>
                    <a:pt x="2585" y="1651000"/>
                  </a:lnTo>
                  <a:lnTo>
                    <a:pt x="649" y="1701800"/>
                  </a:lnTo>
                  <a:lnTo>
                    <a:pt x="0" y="1752600"/>
                  </a:lnTo>
                  <a:lnTo>
                    <a:pt x="649" y="1790700"/>
                  </a:lnTo>
                  <a:lnTo>
                    <a:pt x="2585" y="1841500"/>
                  </a:lnTo>
                  <a:lnTo>
                    <a:pt x="5791" y="1892300"/>
                  </a:lnTo>
                  <a:lnTo>
                    <a:pt x="10252" y="1943100"/>
                  </a:lnTo>
                  <a:lnTo>
                    <a:pt x="15950" y="1981200"/>
                  </a:lnTo>
                  <a:lnTo>
                    <a:pt x="22868" y="2032000"/>
                  </a:lnTo>
                  <a:lnTo>
                    <a:pt x="30991" y="2082800"/>
                  </a:lnTo>
                  <a:lnTo>
                    <a:pt x="40301" y="2120900"/>
                  </a:lnTo>
                  <a:lnTo>
                    <a:pt x="50783" y="2171700"/>
                  </a:lnTo>
                  <a:lnTo>
                    <a:pt x="62418" y="2209800"/>
                  </a:lnTo>
                  <a:lnTo>
                    <a:pt x="75192" y="2260600"/>
                  </a:lnTo>
                  <a:lnTo>
                    <a:pt x="89086" y="2298700"/>
                  </a:lnTo>
                  <a:lnTo>
                    <a:pt x="104086" y="2349500"/>
                  </a:lnTo>
                  <a:lnTo>
                    <a:pt x="120173" y="2387600"/>
                  </a:lnTo>
                  <a:lnTo>
                    <a:pt x="137332" y="2425700"/>
                  </a:lnTo>
                  <a:lnTo>
                    <a:pt x="155546" y="2476500"/>
                  </a:lnTo>
                  <a:lnTo>
                    <a:pt x="174798" y="2514600"/>
                  </a:lnTo>
                  <a:lnTo>
                    <a:pt x="195072" y="2552700"/>
                  </a:lnTo>
                  <a:lnTo>
                    <a:pt x="216351" y="2590800"/>
                  </a:lnTo>
                  <a:lnTo>
                    <a:pt x="238618" y="2628900"/>
                  </a:lnTo>
                  <a:lnTo>
                    <a:pt x="261858" y="2667000"/>
                  </a:lnTo>
                  <a:lnTo>
                    <a:pt x="286053" y="2705100"/>
                  </a:lnTo>
                  <a:lnTo>
                    <a:pt x="311186" y="2743200"/>
                  </a:lnTo>
                  <a:lnTo>
                    <a:pt x="337242" y="2781300"/>
                  </a:lnTo>
                  <a:lnTo>
                    <a:pt x="364204" y="2819400"/>
                  </a:lnTo>
                  <a:lnTo>
                    <a:pt x="392055" y="2857500"/>
                  </a:lnTo>
                  <a:lnTo>
                    <a:pt x="420778" y="2882900"/>
                  </a:lnTo>
                  <a:lnTo>
                    <a:pt x="450357" y="2921000"/>
                  </a:lnTo>
                  <a:lnTo>
                    <a:pt x="480775" y="2959100"/>
                  </a:lnTo>
                  <a:lnTo>
                    <a:pt x="512016" y="2984500"/>
                  </a:lnTo>
                  <a:lnTo>
                    <a:pt x="544063" y="3022600"/>
                  </a:lnTo>
                  <a:lnTo>
                    <a:pt x="576900" y="3048000"/>
                  </a:lnTo>
                  <a:lnTo>
                    <a:pt x="610509" y="3073400"/>
                  </a:lnTo>
                  <a:lnTo>
                    <a:pt x="644875" y="3111500"/>
                  </a:lnTo>
                  <a:lnTo>
                    <a:pt x="679981" y="3136900"/>
                  </a:lnTo>
                  <a:lnTo>
                    <a:pt x="715810" y="3162300"/>
                  </a:lnTo>
                  <a:lnTo>
                    <a:pt x="752346" y="3187700"/>
                  </a:lnTo>
                  <a:lnTo>
                    <a:pt x="789571" y="3213100"/>
                  </a:lnTo>
                  <a:lnTo>
                    <a:pt x="827471" y="3238500"/>
                  </a:lnTo>
                  <a:lnTo>
                    <a:pt x="866027" y="3263900"/>
                  </a:lnTo>
                  <a:lnTo>
                    <a:pt x="905223" y="3276600"/>
                  </a:lnTo>
                  <a:lnTo>
                    <a:pt x="985470" y="3327400"/>
                  </a:lnTo>
                  <a:lnTo>
                    <a:pt x="1026488" y="3340100"/>
                  </a:lnTo>
                  <a:lnTo>
                    <a:pt x="1068079" y="3365500"/>
                  </a:lnTo>
                  <a:lnTo>
                    <a:pt x="1196132" y="3403600"/>
                  </a:lnTo>
                  <a:lnTo>
                    <a:pt x="1239854" y="3429000"/>
                  </a:lnTo>
                  <a:lnTo>
                    <a:pt x="1284067" y="3441700"/>
                  </a:lnTo>
                  <a:lnTo>
                    <a:pt x="2215036" y="3441700"/>
                  </a:lnTo>
                  <a:lnTo>
                    <a:pt x="2259249" y="3429000"/>
                  </a:lnTo>
                  <a:lnTo>
                    <a:pt x="2302971" y="3403600"/>
                  </a:lnTo>
                  <a:lnTo>
                    <a:pt x="2431024" y="3365500"/>
                  </a:lnTo>
                  <a:lnTo>
                    <a:pt x="2472615" y="3340100"/>
                  </a:lnTo>
                  <a:lnTo>
                    <a:pt x="2513633" y="3327400"/>
                  </a:lnTo>
                  <a:lnTo>
                    <a:pt x="2573970" y="3289300"/>
                  </a:lnTo>
                  <a:lnTo>
                    <a:pt x="1654148" y="3289300"/>
                  </a:lnTo>
                  <a:lnTo>
                    <a:pt x="1607011" y="3276600"/>
                  </a:lnTo>
                  <a:lnTo>
                    <a:pt x="1560278" y="3276600"/>
                  </a:lnTo>
                  <a:lnTo>
                    <a:pt x="1513971" y="3263900"/>
                  </a:lnTo>
                  <a:lnTo>
                    <a:pt x="1468111" y="3263900"/>
                  </a:lnTo>
                  <a:lnTo>
                    <a:pt x="1246269" y="3200400"/>
                  </a:lnTo>
                  <a:lnTo>
                    <a:pt x="1161412" y="3175000"/>
                  </a:lnTo>
                  <a:lnTo>
                    <a:pt x="1119899" y="3149600"/>
                  </a:lnTo>
                  <a:lnTo>
                    <a:pt x="1079027" y="3136900"/>
                  </a:lnTo>
                  <a:lnTo>
                    <a:pt x="1038815" y="3111500"/>
                  </a:lnTo>
                  <a:lnTo>
                    <a:pt x="999286" y="3086100"/>
                  </a:lnTo>
                  <a:lnTo>
                    <a:pt x="960460" y="3073400"/>
                  </a:lnTo>
                  <a:lnTo>
                    <a:pt x="922360" y="3048000"/>
                  </a:lnTo>
                  <a:lnTo>
                    <a:pt x="885006" y="3022600"/>
                  </a:lnTo>
                  <a:lnTo>
                    <a:pt x="848420" y="2997200"/>
                  </a:lnTo>
                  <a:lnTo>
                    <a:pt x="812623" y="2971800"/>
                  </a:lnTo>
                  <a:lnTo>
                    <a:pt x="777637" y="2946400"/>
                  </a:lnTo>
                  <a:lnTo>
                    <a:pt x="743482" y="2908300"/>
                  </a:lnTo>
                  <a:lnTo>
                    <a:pt x="710181" y="2882900"/>
                  </a:lnTo>
                  <a:lnTo>
                    <a:pt x="677754" y="2857500"/>
                  </a:lnTo>
                  <a:lnTo>
                    <a:pt x="646224" y="2819400"/>
                  </a:lnTo>
                  <a:lnTo>
                    <a:pt x="615611" y="2794000"/>
                  </a:lnTo>
                  <a:lnTo>
                    <a:pt x="585937" y="2755900"/>
                  </a:lnTo>
                  <a:lnTo>
                    <a:pt x="557223" y="2717800"/>
                  </a:lnTo>
                  <a:lnTo>
                    <a:pt x="529490" y="2679700"/>
                  </a:lnTo>
                  <a:lnTo>
                    <a:pt x="502760" y="2654300"/>
                  </a:lnTo>
                  <a:lnTo>
                    <a:pt x="477055" y="2616200"/>
                  </a:lnTo>
                  <a:lnTo>
                    <a:pt x="452395" y="2578100"/>
                  </a:lnTo>
                  <a:lnTo>
                    <a:pt x="428802" y="2540000"/>
                  </a:lnTo>
                  <a:lnTo>
                    <a:pt x="406298" y="2501900"/>
                  </a:lnTo>
                  <a:lnTo>
                    <a:pt x="384903" y="2463800"/>
                  </a:lnTo>
                  <a:lnTo>
                    <a:pt x="364639" y="2425700"/>
                  </a:lnTo>
                  <a:lnTo>
                    <a:pt x="345528" y="2374900"/>
                  </a:lnTo>
                  <a:lnTo>
                    <a:pt x="327590" y="2336800"/>
                  </a:lnTo>
                  <a:lnTo>
                    <a:pt x="310848" y="2298700"/>
                  </a:lnTo>
                  <a:lnTo>
                    <a:pt x="295323" y="2247900"/>
                  </a:lnTo>
                  <a:lnTo>
                    <a:pt x="281035" y="2209800"/>
                  </a:lnTo>
                  <a:lnTo>
                    <a:pt x="268007" y="2159000"/>
                  </a:lnTo>
                  <a:lnTo>
                    <a:pt x="256259" y="2120900"/>
                  </a:lnTo>
                  <a:lnTo>
                    <a:pt x="245813" y="2070100"/>
                  </a:lnTo>
                  <a:lnTo>
                    <a:pt x="236691" y="2032000"/>
                  </a:lnTo>
                  <a:lnTo>
                    <a:pt x="228914" y="1981200"/>
                  </a:lnTo>
                  <a:lnTo>
                    <a:pt x="222503" y="1943100"/>
                  </a:lnTo>
                  <a:lnTo>
                    <a:pt x="217479" y="1892300"/>
                  </a:lnTo>
                  <a:lnTo>
                    <a:pt x="213864" y="1841500"/>
                  </a:lnTo>
                  <a:lnTo>
                    <a:pt x="211679" y="1790700"/>
                  </a:lnTo>
                  <a:lnTo>
                    <a:pt x="210947" y="1752600"/>
                  </a:lnTo>
                  <a:lnTo>
                    <a:pt x="211679" y="1701800"/>
                  </a:lnTo>
                  <a:lnTo>
                    <a:pt x="213864" y="1651000"/>
                  </a:lnTo>
                  <a:lnTo>
                    <a:pt x="217479" y="1600200"/>
                  </a:lnTo>
                  <a:lnTo>
                    <a:pt x="222503" y="1562100"/>
                  </a:lnTo>
                  <a:lnTo>
                    <a:pt x="228914" y="1511300"/>
                  </a:lnTo>
                  <a:lnTo>
                    <a:pt x="236691" y="1473200"/>
                  </a:lnTo>
                  <a:lnTo>
                    <a:pt x="245813" y="1422400"/>
                  </a:lnTo>
                  <a:lnTo>
                    <a:pt x="256259" y="1371600"/>
                  </a:lnTo>
                  <a:lnTo>
                    <a:pt x="268007" y="1333500"/>
                  </a:lnTo>
                  <a:lnTo>
                    <a:pt x="281035" y="1282700"/>
                  </a:lnTo>
                  <a:lnTo>
                    <a:pt x="295323" y="1244600"/>
                  </a:lnTo>
                  <a:lnTo>
                    <a:pt x="310848" y="1206500"/>
                  </a:lnTo>
                  <a:lnTo>
                    <a:pt x="327590" y="1155700"/>
                  </a:lnTo>
                  <a:lnTo>
                    <a:pt x="345528" y="1117600"/>
                  </a:lnTo>
                  <a:lnTo>
                    <a:pt x="364639" y="1079500"/>
                  </a:lnTo>
                  <a:lnTo>
                    <a:pt x="384903" y="1041400"/>
                  </a:lnTo>
                  <a:lnTo>
                    <a:pt x="406298" y="1003300"/>
                  </a:lnTo>
                  <a:lnTo>
                    <a:pt x="428802" y="965200"/>
                  </a:lnTo>
                  <a:lnTo>
                    <a:pt x="452395" y="927100"/>
                  </a:lnTo>
                  <a:lnTo>
                    <a:pt x="477055" y="889000"/>
                  </a:lnTo>
                  <a:lnTo>
                    <a:pt x="502760" y="850900"/>
                  </a:lnTo>
                  <a:lnTo>
                    <a:pt x="529490" y="812800"/>
                  </a:lnTo>
                  <a:lnTo>
                    <a:pt x="557223" y="774700"/>
                  </a:lnTo>
                  <a:lnTo>
                    <a:pt x="585937" y="736600"/>
                  </a:lnTo>
                  <a:lnTo>
                    <a:pt x="615611" y="711200"/>
                  </a:lnTo>
                  <a:lnTo>
                    <a:pt x="646224" y="673100"/>
                  </a:lnTo>
                  <a:lnTo>
                    <a:pt x="677754" y="647700"/>
                  </a:lnTo>
                  <a:lnTo>
                    <a:pt x="710181" y="609600"/>
                  </a:lnTo>
                  <a:lnTo>
                    <a:pt x="743482" y="584200"/>
                  </a:lnTo>
                  <a:lnTo>
                    <a:pt x="777637" y="558800"/>
                  </a:lnTo>
                  <a:lnTo>
                    <a:pt x="812623" y="533400"/>
                  </a:lnTo>
                  <a:lnTo>
                    <a:pt x="848420" y="495300"/>
                  </a:lnTo>
                  <a:lnTo>
                    <a:pt x="885006" y="469900"/>
                  </a:lnTo>
                  <a:lnTo>
                    <a:pt x="922360" y="444500"/>
                  </a:lnTo>
                  <a:lnTo>
                    <a:pt x="960460" y="431800"/>
                  </a:lnTo>
                  <a:lnTo>
                    <a:pt x="999286" y="406400"/>
                  </a:lnTo>
                  <a:lnTo>
                    <a:pt x="1038815" y="381000"/>
                  </a:lnTo>
                  <a:lnTo>
                    <a:pt x="1079027" y="368300"/>
                  </a:lnTo>
                  <a:lnTo>
                    <a:pt x="1119899" y="342900"/>
                  </a:lnTo>
                  <a:lnTo>
                    <a:pt x="1161412" y="330200"/>
                  </a:lnTo>
                  <a:lnTo>
                    <a:pt x="1203542" y="304800"/>
                  </a:lnTo>
                  <a:lnTo>
                    <a:pt x="1422720" y="241300"/>
                  </a:lnTo>
                  <a:lnTo>
                    <a:pt x="1468111" y="241300"/>
                  </a:lnTo>
                  <a:lnTo>
                    <a:pt x="1560278" y="215900"/>
                  </a:lnTo>
                  <a:lnTo>
                    <a:pt x="1701669" y="215900"/>
                  </a:lnTo>
                  <a:lnTo>
                    <a:pt x="1749552" y="203200"/>
                  </a:lnTo>
                  <a:lnTo>
                    <a:pt x="2573970" y="203200"/>
                  </a:lnTo>
                  <a:lnTo>
                    <a:pt x="2554060" y="190500"/>
                  </a:lnTo>
                  <a:lnTo>
                    <a:pt x="2513633" y="177800"/>
                  </a:lnTo>
                  <a:lnTo>
                    <a:pt x="2472615" y="152400"/>
                  </a:lnTo>
                  <a:lnTo>
                    <a:pt x="2431024" y="139700"/>
                  </a:lnTo>
                  <a:lnTo>
                    <a:pt x="2388875" y="114300"/>
                  </a:lnTo>
                  <a:lnTo>
                    <a:pt x="2125204" y="38100"/>
                  </a:lnTo>
                  <a:lnTo>
                    <a:pt x="2079618" y="25400"/>
                  </a:lnTo>
                  <a:close/>
                </a:path>
                <a:path w="3499484" h="3492500">
                  <a:moveTo>
                    <a:pt x="2573970" y="203200"/>
                  </a:moveTo>
                  <a:lnTo>
                    <a:pt x="1749552" y="203200"/>
                  </a:lnTo>
                  <a:lnTo>
                    <a:pt x="1797434" y="215900"/>
                  </a:lnTo>
                  <a:lnTo>
                    <a:pt x="1938825" y="215900"/>
                  </a:lnTo>
                  <a:lnTo>
                    <a:pt x="2030992" y="241300"/>
                  </a:lnTo>
                  <a:lnTo>
                    <a:pt x="2076383" y="241300"/>
                  </a:lnTo>
                  <a:lnTo>
                    <a:pt x="2295561" y="304800"/>
                  </a:lnTo>
                  <a:lnTo>
                    <a:pt x="2337691" y="330200"/>
                  </a:lnTo>
                  <a:lnTo>
                    <a:pt x="2379204" y="342900"/>
                  </a:lnTo>
                  <a:lnTo>
                    <a:pt x="2420076" y="368300"/>
                  </a:lnTo>
                  <a:lnTo>
                    <a:pt x="2460288" y="381000"/>
                  </a:lnTo>
                  <a:lnTo>
                    <a:pt x="2499817" y="406400"/>
                  </a:lnTo>
                  <a:lnTo>
                    <a:pt x="2538643" y="431800"/>
                  </a:lnTo>
                  <a:lnTo>
                    <a:pt x="2576743" y="444500"/>
                  </a:lnTo>
                  <a:lnTo>
                    <a:pt x="2614097" y="469900"/>
                  </a:lnTo>
                  <a:lnTo>
                    <a:pt x="2650683" y="495300"/>
                  </a:lnTo>
                  <a:lnTo>
                    <a:pt x="2686480" y="533400"/>
                  </a:lnTo>
                  <a:lnTo>
                    <a:pt x="2721466" y="558800"/>
                  </a:lnTo>
                  <a:lnTo>
                    <a:pt x="2755621" y="584200"/>
                  </a:lnTo>
                  <a:lnTo>
                    <a:pt x="2788922" y="609600"/>
                  </a:lnTo>
                  <a:lnTo>
                    <a:pt x="2821349" y="647700"/>
                  </a:lnTo>
                  <a:lnTo>
                    <a:pt x="2852879" y="673100"/>
                  </a:lnTo>
                  <a:lnTo>
                    <a:pt x="2883492" y="711200"/>
                  </a:lnTo>
                  <a:lnTo>
                    <a:pt x="2913166" y="736600"/>
                  </a:lnTo>
                  <a:lnTo>
                    <a:pt x="2941880" y="774700"/>
                  </a:lnTo>
                  <a:lnTo>
                    <a:pt x="2969613" y="812800"/>
                  </a:lnTo>
                  <a:lnTo>
                    <a:pt x="2996343" y="850900"/>
                  </a:lnTo>
                  <a:lnTo>
                    <a:pt x="3022048" y="889000"/>
                  </a:lnTo>
                  <a:lnTo>
                    <a:pt x="3046708" y="927100"/>
                  </a:lnTo>
                  <a:lnTo>
                    <a:pt x="3070301" y="965200"/>
                  </a:lnTo>
                  <a:lnTo>
                    <a:pt x="3092805" y="1003300"/>
                  </a:lnTo>
                  <a:lnTo>
                    <a:pt x="3114200" y="1041400"/>
                  </a:lnTo>
                  <a:lnTo>
                    <a:pt x="3134464" y="1079500"/>
                  </a:lnTo>
                  <a:lnTo>
                    <a:pt x="3153575" y="1117600"/>
                  </a:lnTo>
                  <a:lnTo>
                    <a:pt x="3171513" y="1155700"/>
                  </a:lnTo>
                  <a:lnTo>
                    <a:pt x="3188255" y="1206500"/>
                  </a:lnTo>
                  <a:lnTo>
                    <a:pt x="3203780" y="1244600"/>
                  </a:lnTo>
                  <a:lnTo>
                    <a:pt x="3218068" y="1282700"/>
                  </a:lnTo>
                  <a:lnTo>
                    <a:pt x="3231096" y="1333500"/>
                  </a:lnTo>
                  <a:lnTo>
                    <a:pt x="3242844" y="1371600"/>
                  </a:lnTo>
                  <a:lnTo>
                    <a:pt x="3253290" y="1422400"/>
                  </a:lnTo>
                  <a:lnTo>
                    <a:pt x="3262412" y="1473200"/>
                  </a:lnTo>
                  <a:lnTo>
                    <a:pt x="3270189" y="1511300"/>
                  </a:lnTo>
                  <a:lnTo>
                    <a:pt x="3276600" y="1562100"/>
                  </a:lnTo>
                  <a:lnTo>
                    <a:pt x="3281624" y="1600200"/>
                  </a:lnTo>
                  <a:lnTo>
                    <a:pt x="3285239" y="1651000"/>
                  </a:lnTo>
                  <a:lnTo>
                    <a:pt x="3287424" y="1701800"/>
                  </a:lnTo>
                  <a:lnTo>
                    <a:pt x="3288157" y="1752600"/>
                  </a:lnTo>
                  <a:lnTo>
                    <a:pt x="3287424" y="1790700"/>
                  </a:lnTo>
                  <a:lnTo>
                    <a:pt x="3285239" y="1841500"/>
                  </a:lnTo>
                  <a:lnTo>
                    <a:pt x="3281624" y="1892300"/>
                  </a:lnTo>
                  <a:lnTo>
                    <a:pt x="3276600" y="1943100"/>
                  </a:lnTo>
                  <a:lnTo>
                    <a:pt x="3270189" y="1981200"/>
                  </a:lnTo>
                  <a:lnTo>
                    <a:pt x="3262412" y="2032000"/>
                  </a:lnTo>
                  <a:lnTo>
                    <a:pt x="3253290" y="2070100"/>
                  </a:lnTo>
                  <a:lnTo>
                    <a:pt x="3242844" y="2120900"/>
                  </a:lnTo>
                  <a:lnTo>
                    <a:pt x="3231096" y="2159000"/>
                  </a:lnTo>
                  <a:lnTo>
                    <a:pt x="3218068" y="2209800"/>
                  </a:lnTo>
                  <a:lnTo>
                    <a:pt x="3203780" y="2247900"/>
                  </a:lnTo>
                  <a:lnTo>
                    <a:pt x="3188255" y="2298700"/>
                  </a:lnTo>
                  <a:lnTo>
                    <a:pt x="3171513" y="2336800"/>
                  </a:lnTo>
                  <a:lnTo>
                    <a:pt x="3153575" y="2374900"/>
                  </a:lnTo>
                  <a:lnTo>
                    <a:pt x="3134464" y="2425700"/>
                  </a:lnTo>
                  <a:lnTo>
                    <a:pt x="3114200" y="2463800"/>
                  </a:lnTo>
                  <a:lnTo>
                    <a:pt x="3092805" y="2501900"/>
                  </a:lnTo>
                  <a:lnTo>
                    <a:pt x="3070301" y="2540000"/>
                  </a:lnTo>
                  <a:lnTo>
                    <a:pt x="3046708" y="2578100"/>
                  </a:lnTo>
                  <a:lnTo>
                    <a:pt x="3022048" y="2616200"/>
                  </a:lnTo>
                  <a:lnTo>
                    <a:pt x="2996343" y="2654300"/>
                  </a:lnTo>
                  <a:lnTo>
                    <a:pt x="2969613" y="2679700"/>
                  </a:lnTo>
                  <a:lnTo>
                    <a:pt x="2941880" y="2717800"/>
                  </a:lnTo>
                  <a:lnTo>
                    <a:pt x="2913166" y="2755900"/>
                  </a:lnTo>
                  <a:lnTo>
                    <a:pt x="2883492" y="2794000"/>
                  </a:lnTo>
                  <a:lnTo>
                    <a:pt x="2852879" y="2819400"/>
                  </a:lnTo>
                  <a:lnTo>
                    <a:pt x="2821349" y="2857500"/>
                  </a:lnTo>
                  <a:lnTo>
                    <a:pt x="2788922" y="2882900"/>
                  </a:lnTo>
                  <a:lnTo>
                    <a:pt x="2755621" y="2908300"/>
                  </a:lnTo>
                  <a:lnTo>
                    <a:pt x="2721466" y="2946400"/>
                  </a:lnTo>
                  <a:lnTo>
                    <a:pt x="2686480" y="2971800"/>
                  </a:lnTo>
                  <a:lnTo>
                    <a:pt x="2650683" y="2997200"/>
                  </a:lnTo>
                  <a:lnTo>
                    <a:pt x="2614097" y="3022600"/>
                  </a:lnTo>
                  <a:lnTo>
                    <a:pt x="2576743" y="3048000"/>
                  </a:lnTo>
                  <a:lnTo>
                    <a:pt x="2538643" y="3073400"/>
                  </a:lnTo>
                  <a:lnTo>
                    <a:pt x="2499817" y="3086100"/>
                  </a:lnTo>
                  <a:lnTo>
                    <a:pt x="2460288" y="3111500"/>
                  </a:lnTo>
                  <a:lnTo>
                    <a:pt x="2420076" y="3136900"/>
                  </a:lnTo>
                  <a:lnTo>
                    <a:pt x="2379204" y="3149600"/>
                  </a:lnTo>
                  <a:lnTo>
                    <a:pt x="2337691" y="3175000"/>
                  </a:lnTo>
                  <a:lnTo>
                    <a:pt x="2252834" y="3200400"/>
                  </a:lnTo>
                  <a:lnTo>
                    <a:pt x="2030992" y="3263900"/>
                  </a:lnTo>
                  <a:lnTo>
                    <a:pt x="1985132" y="3263900"/>
                  </a:lnTo>
                  <a:lnTo>
                    <a:pt x="1938825" y="3276600"/>
                  </a:lnTo>
                  <a:lnTo>
                    <a:pt x="1892092" y="3276600"/>
                  </a:lnTo>
                  <a:lnTo>
                    <a:pt x="1844955" y="3289300"/>
                  </a:lnTo>
                  <a:lnTo>
                    <a:pt x="2573970" y="3289300"/>
                  </a:lnTo>
                  <a:lnTo>
                    <a:pt x="2593880" y="3276600"/>
                  </a:lnTo>
                  <a:lnTo>
                    <a:pt x="2633076" y="3263900"/>
                  </a:lnTo>
                  <a:lnTo>
                    <a:pt x="2671632" y="3238500"/>
                  </a:lnTo>
                  <a:lnTo>
                    <a:pt x="2709532" y="3213100"/>
                  </a:lnTo>
                  <a:lnTo>
                    <a:pt x="2746757" y="3187700"/>
                  </a:lnTo>
                  <a:lnTo>
                    <a:pt x="2783293" y="3162300"/>
                  </a:lnTo>
                  <a:lnTo>
                    <a:pt x="2819122" y="3136900"/>
                  </a:lnTo>
                  <a:lnTo>
                    <a:pt x="2854228" y="3111500"/>
                  </a:lnTo>
                  <a:lnTo>
                    <a:pt x="2888594" y="3073400"/>
                  </a:lnTo>
                  <a:lnTo>
                    <a:pt x="2922203" y="3048000"/>
                  </a:lnTo>
                  <a:lnTo>
                    <a:pt x="2955040" y="3022600"/>
                  </a:lnTo>
                  <a:lnTo>
                    <a:pt x="2987087" y="2984500"/>
                  </a:lnTo>
                  <a:lnTo>
                    <a:pt x="3018328" y="2959100"/>
                  </a:lnTo>
                  <a:lnTo>
                    <a:pt x="3048746" y="2921000"/>
                  </a:lnTo>
                  <a:lnTo>
                    <a:pt x="3078325" y="2882900"/>
                  </a:lnTo>
                  <a:lnTo>
                    <a:pt x="3107048" y="2857500"/>
                  </a:lnTo>
                  <a:lnTo>
                    <a:pt x="3134899" y="2819400"/>
                  </a:lnTo>
                  <a:lnTo>
                    <a:pt x="3161861" y="2781300"/>
                  </a:lnTo>
                  <a:lnTo>
                    <a:pt x="3187917" y="2743200"/>
                  </a:lnTo>
                  <a:lnTo>
                    <a:pt x="3213050" y="2705100"/>
                  </a:lnTo>
                  <a:lnTo>
                    <a:pt x="3237245" y="2667000"/>
                  </a:lnTo>
                  <a:lnTo>
                    <a:pt x="3260485" y="2628900"/>
                  </a:lnTo>
                  <a:lnTo>
                    <a:pt x="3282752" y="2590800"/>
                  </a:lnTo>
                  <a:lnTo>
                    <a:pt x="3304031" y="2552700"/>
                  </a:lnTo>
                  <a:lnTo>
                    <a:pt x="3324305" y="2514600"/>
                  </a:lnTo>
                  <a:lnTo>
                    <a:pt x="3343557" y="2476500"/>
                  </a:lnTo>
                  <a:lnTo>
                    <a:pt x="3361771" y="2425700"/>
                  </a:lnTo>
                  <a:lnTo>
                    <a:pt x="3378930" y="2387600"/>
                  </a:lnTo>
                  <a:lnTo>
                    <a:pt x="3395017" y="2349500"/>
                  </a:lnTo>
                  <a:lnTo>
                    <a:pt x="3410017" y="2298700"/>
                  </a:lnTo>
                  <a:lnTo>
                    <a:pt x="3423911" y="2260600"/>
                  </a:lnTo>
                  <a:lnTo>
                    <a:pt x="3436685" y="2209800"/>
                  </a:lnTo>
                  <a:lnTo>
                    <a:pt x="3448320" y="2171700"/>
                  </a:lnTo>
                  <a:lnTo>
                    <a:pt x="3458802" y="2120900"/>
                  </a:lnTo>
                  <a:lnTo>
                    <a:pt x="3468112" y="2082800"/>
                  </a:lnTo>
                  <a:lnTo>
                    <a:pt x="3476235" y="2032000"/>
                  </a:lnTo>
                  <a:lnTo>
                    <a:pt x="3483153" y="1981200"/>
                  </a:lnTo>
                  <a:lnTo>
                    <a:pt x="3488851" y="1943100"/>
                  </a:lnTo>
                  <a:lnTo>
                    <a:pt x="3493312" y="1892300"/>
                  </a:lnTo>
                  <a:lnTo>
                    <a:pt x="3496518" y="1841500"/>
                  </a:lnTo>
                  <a:lnTo>
                    <a:pt x="3498454" y="1790700"/>
                  </a:lnTo>
                  <a:lnTo>
                    <a:pt x="3499104" y="1752600"/>
                  </a:lnTo>
                  <a:lnTo>
                    <a:pt x="3498454" y="1701800"/>
                  </a:lnTo>
                  <a:lnTo>
                    <a:pt x="3496518" y="1651000"/>
                  </a:lnTo>
                  <a:lnTo>
                    <a:pt x="3493312" y="1600200"/>
                  </a:lnTo>
                  <a:lnTo>
                    <a:pt x="3488851" y="1562100"/>
                  </a:lnTo>
                  <a:lnTo>
                    <a:pt x="3483153" y="1511300"/>
                  </a:lnTo>
                  <a:lnTo>
                    <a:pt x="3476235" y="1460500"/>
                  </a:lnTo>
                  <a:lnTo>
                    <a:pt x="3468112" y="1422400"/>
                  </a:lnTo>
                  <a:lnTo>
                    <a:pt x="3458802" y="1371600"/>
                  </a:lnTo>
                  <a:lnTo>
                    <a:pt x="3448320" y="1333500"/>
                  </a:lnTo>
                  <a:lnTo>
                    <a:pt x="3436685" y="1282700"/>
                  </a:lnTo>
                  <a:lnTo>
                    <a:pt x="3423911" y="1244600"/>
                  </a:lnTo>
                  <a:lnTo>
                    <a:pt x="3410017" y="1193800"/>
                  </a:lnTo>
                  <a:lnTo>
                    <a:pt x="3395017" y="1155700"/>
                  </a:lnTo>
                  <a:lnTo>
                    <a:pt x="3378930" y="1104900"/>
                  </a:lnTo>
                  <a:lnTo>
                    <a:pt x="3361771" y="1066800"/>
                  </a:lnTo>
                  <a:lnTo>
                    <a:pt x="3343557" y="1028700"/>
                  </a:lnTo>
                  <a:lnTo>
                    <a:pt x="3324305" y="977900"/>
                  </a:lnTo>
                  <a:lnTo>
                    <a:pt x="3304031" y="939800"/>
                  </a:lnTo>
                  <a:lnTo>
                    <a:pt x="3282752" y="901700"/>
                  </a:lnTo>
                  <a:lnTo>
                    <a:pt x="3260485" y="863600"/>
                  </a:lnTo>
                  <a:lnTo>
                    <a:pt x="3237245" y="825500"/>
                  </a:lnTo>
                  <a:lnTo>
                    <a:pt x="3213050" y="787400"/>
                  </a:lnTo>
                  <a:lnTo>
                    <a:pt x="3187917" y="749300"/>
                  </a:lnTo>
                  <a:lnTo>
                    <a:pt x="3161861" y="711200"/>
                  </a:lnTo>
                  <a:lnTo>
                    <a:pt x="3134899" y="673100"/>
                  </a:lnTo>
                  <a:lnTo>
                    <a:pt x="3107048" y="647700"/>
                  </a:lnTo>
                  <a:lnTo>
                    <a:pt x="3078325" y="609600"/>
                  </a:lnTo>
                  <a:lnTo>
                    <a:pt x="3048746" y="571500"/>
                  </a:lnTo>
                  <a:lnTo>
                    <a:pt x="3018328" y="546100"/>
                  </a:lnTo>
                  <a:lnTo>
                    <a:pt x="2987087" y="508000"/>
                  </a:lnTo>
                  <a:lnTo>
                    <a:pt x="2955040" y="482600"/>
                  </a:lnTo>
                  <a:lnTo>
                    <a:pt x="2922203" y="444500"/>
                  </a:lnTo>
                  <a:lnTo>
                    <a:pt x="2888594" y="419100"/>
                  </a:lnTo>
                  <a:lnTo>
                    <a:pt x="2854228" y="393700"/>
                  </a:lnTo>
                  <a:lnTo>
                    <a:pt x="2819122" y="368300"/>
                  </a:lnTo>
                  <a:lnTo>
                    <a:pt x="2783293" y="330200"/>
                  </a:lnTo>
                  <a:lnTo>
                    <a:pt x="2746757" y="304800"/>
                  </a:lnTo>
                  <a:lnTo>
                    <a:pt x="2709532" y="279400"/>
                  </a:lnTo>
                  <a:lnTo>
                    <a:pt x="2671632" y="254000"/>
                  </a:lnTo>
                  <a:lnTo>
                    <a:pt x="2633076" y="241300"/>
                  </a:lnTo>
                  <a:lnTo>
                    <a:pt x="2593880" y="215900"/>
                  </a:lnTo>
                  <a:lnTo>
                    <a:pt x="2573970" y="203200"/>
                  </a:lnTo>
                  <a:close/>
                </a:path>
                <a:path w="3499484" h="3492500">
                  <a:moveTo>
                    <a:pt x="1987188" y="12700"/>
                  </a:moveTo>
                  <a:lnTo>
                    <a:pt x="1511915" y="12700"/>
                  </a:lnTo>
                  <a:lnTo>
                    <a:pt x="1465496" y="25400"/>
                  </a:lnTo>
                  <a:lnTo>
                    <a:pt x="2033607" y="25400"/>
                  </a:lnTo>
                  <a:lnTo>
                    <a:pt x="1987188" y="12700"/>
                  </a:lnTo>
                  <a:close/>
                </a:path>
                <a:path w="3499484" h="3492500">
                  <a:moveTo>
                    <a:pt x="1893192" y="0"/>
                  </a:moveTo>
                  <a:lnTo>
                    <a:pt x="1605911" y="0"/>
                  </a:lnTo>
                  <a:lnTo>
                    <a:pt x="1558725" y="12700"/>
                  </a:lnTo>
                  <a:lnTo>
                    <a:pt x="1940378" y="12700"/>
                  </a:lnTo>
                  <a:lnTo>
                    <a:pt x="189319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71860" y="3886928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679" y="0"/>
                  </a:moveTo>
                  <a:lnTo>
                    <a:pt x="168864" y="0"/>
                  </a:lnTo>
                  <a:lnTo>
                    <a:pt x="127859" y="9128"/>
                  </a:lnTo>
                  <a:lnTo>
                    <a:pt x="89288" y="27385"/>
                  </a:lnTo>
                  <a:lnTo>
                    <a:pt x="54770" y="54770"/>
                  </a:lnTo>
                  <a:lnTo>
                    <a:pt x="27385" y="89288"/>
                  </a:lnTo>
                  <a:lnTo>
                    <a:pt x="9128" y="127859"/>
                  </a:lnTo>
                  <a:lnTo>
                    <a:pt x="0" y="168864"/>
                  </a:lnTo>
                  <a:lnTo>
                    <a:pt x="0" y="210679"/>
                  </a:lnTo>
                  <a:lnTo>
                    <a:pt x="9128" y="251683"/>
                  </a:lnTo>
                  <a:lnTo>
                    <a:pt x="27385" y="290255"/>
                  </a:lnTo>
                  <a:lnTo>
                    <a:pt x="54770" y="324772"/>
                  </a:lnTo>
                  <a:lnTo>
                    <a:pt x="89288" y="352158"/>
                  </a:lnTo>
                  <a:lnTo>
                    <a:pt x="127859" y="370414"/>
                  </a:lnTo>
                  <a:lnTo>
                    <a:pt x="168864" y="379543"/>
                  </a:lnTo>
                  <a:lnTo>
                    <a:pt x="210679" y="379543"/>
                  </a:lnTo>
                  <a:lnTo>
                    <a:pt x="251683" y="370414"/>
                  </a:lnTo>
                  <a:lnTo>
                    <a:pt x="290255" y="352158"/>
                  </a:lnTo>
                  <a:lnTo>
                    <a:pt x="324772" y="324772"/>
                  </a:lnTo>
                  <a:lnTo>
                    <a:pt x="352158" y="290255"/>
                  </a:lnTo>
                  <a:lnTo>
                    <a:pt x="370414" y="251683"/>
                  </a:lnTo>
                  <a:lnTo>
                    <a:pt x="379543" y="210679"/>
                  </a:lnTo>
                  <a:lnTo>
                    <a:pt x="379543" y="168864"/>
                  </a:lnTo>
                  <a:lnTo>
                    <a:pt x="370414" y="127859"/>
                  </a:lnTo>
                  <a:lnTo>
                    <a:pt x="352158" y="89288"/>
                  </a:lnTo>
                  <a:lnTo>
                    <a:pt x="324772" y="54770"/>
                  </a:lnTo>
                  <a:lnTo>
                    <a:pt x="290255" y="27385"/>
                  </a:lnTo>
                  <a:lnTo>
                    <a:pt x="251683" y="9128"/>
                  </a:lnTo>
                  <a:lnTo>
                    <a:pt x="210679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71860" y="3886928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772" y="54770"/>
                  </a:moveTo>
                  <a:lnTo>
                    <a:pt x="352158" y="89288"/>
                  </a:lnTo>
                  <a:lnTo>
                    <a:pt x="370414" y="127859"/>
                  </a:lnTo>
                  <a:lnTo>
                    <a:pt x="379543" y="168864"/>
                  </a:lnTo>
                  <a:lnTo>
                    <a:pt x="379543" y="210679"/>
                  </a:lnTo>
                  <a:lnTo>
                    <a:pt x="370414" y="251683"/>
                  </a:lnTo>
                  <a:lnTo>
                    <a:pt x="352158" y="290255"/>
                  </a:lnTo>
                  <a:lnTo>
                    <a:pt x="324772" y="324772"/>
                  </a:lnTo>
                  <a:lnTo>
                    <a:pt x="290255" y="352158"/>
                  </a:lnTo>
                  <a:lnTo>
                    <a:pt x="251683" y="370414"/>
                  </a:lnTo>
                  <a:lnTo>
                    <a:pt x="210679" y="379543"/>
                  </a:lnTo>
                  <a:lnTo>
                    <a:pt x="168864" y="379543"/>
                  </a:lnTo>
                  <a:lnTo>
                    <a:pt x="127859" y="370414"/>
                  </a:lnTo>
                  <a:lnTo>
                    <a:pt x="89288" y="352158"/>
                  </a:lnTo>
                  <a:lnTo>
                    <a:pt x="54770" y="324772"/>
                  </a:lnTo>
                  <a:lnTo>
                    <a:pt x="27385" y="290255"/>
                  </a:lnTo>
                  <a:lnTo>
                    <a:pt x="9128" y="251683"/>
                  </a:lnTo>
                  <a:lnTo>
                    <a:pt x="0" y="210679"/>
                  </a:lnTo>
                  <a:lnTo>
                    <a:pt x="0" y="168864"/>
                  </a:lnTo>
                  <a:lnTo>
                    <a:pt x="9128" y="127859"/>
                  </a:lnTo>
                  <a:lnTo>
                    <a:pt x="27385" y="89288"/>
                  </a:lnTo>
                  <a:lnTo>
                    <a:pt x="54770" y="54770"/>
                  </a:lnTo>
                  <a:lnTo>
                    <a:pt x="89288" y="27385"/>
                  </a:lnTo>
                  <a:lnTo>
                    <a:pt x="127859" y="9128"/>
                  </a:lnTo>
                  <a:lnTo>
                    <a:pt x="168864" y="0"/>
                  </a:lnTo>
                  <a:lnTo>
                    <a:pt x="210679" y="0"/>
                  </a:lnTo>
                  <a:lnTo>
                    <a:pt x="251683" y="9128"/>
                  </a:lnTo>
                  <a:lnTo>
                    <a:pt x="290255" y="27385"/>
                  </a:lnTo>
                  <a:lnTo>
                    <a:pt x="324772" y="54770"/>
                  </a:lnTo>
                </a:path>
              </a:pathLst>
            </a:custGeom>
            <a:ln w="28575">
              <a:solidFill>
                <a:srgbClr val="DDEA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71860" y="621560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679" y="0"/>
                  </a:moveTo>
                  <a:lnTo>
                    <a:pt x="168864" y="0"/>
                  </a:lnTo>
                  <a:lnTo>
                    <a:pt x="127859" y="9128"/>
                  </a:lnTo>
                  <a:lnTo>
                    <a:pt x="89288" y="27385"/>
                  </a:lnTo>
                  <a:lnTo>
                    <a:pt x="54770" y="54770"/>
                  </a:lnTo>
                  <a:lnTo>
                    <a:pt x="27385" y="89288"/>
                  </a:lnTo>
                  <a:lnTo>
                    <a:pt x="9128" y="127859"/>
                  </a:lnTo>
                  <a:lnTo>
                    <a:pt x="0" y="168864"/>
                  </a:lnTo>
                  <a:lnTo>
                    <a:pt x="0" y="210679"/>
                  </a:lnTo>
                  <a:lnTo>
                    <a:pt x="9128" y="251683"/>
                  </a:lnTo>
                  <a:lnTo>
                    <a:pt x="27385" y="290255"/>
                  </a:lnTo>
                  <a:lnTo>
                    <a:pt x="54770" y="324772"/>
                  </a:lnTo>
                  <a:lnTo>
                    <a:pt x="89288" y="352158"/>
                  </a:lnTo>
                  <a:lnTo>
                    <a:pt x="127859" y="370414"/>
                  </a:lnTo>
                  <a:lnTo>
                    <a:pt x="168864" y="379543"/>
                  </a:lnTo>
                  <a:lnTo>
                    <a:pt x="210679" y="379543"/>
                  </a:lnTo>
                  <a:lnTo>
                    <a:pt x="251683" y="370414"/>
                  </a:lnTo>
                  <a:lnTo>
                    <a:pt x="290255" y="352158"/>
                  </a:lnTo>
                  <a:lnTo>
                    <a:pt x="324772" y="324772"/>
                  </a:lnTo>
                  <a:lnTo>
                    <a:pt x="352158" y="290255"/>
                  </a:lnTo>
                  <a:lnTo>
                    <a:pt x="370414" y="251683"/>
                  </a:lnTo>
                  <a:lnTo>
                    <a:pt x="379543" y="210679"/>
                  </a:lnTo>
                  <a:lnTo>
                    <a:pt x="379543" y="168864"/>
                  </a:lnTo>
                  <a:lnTo>
                    <a:pt x="370414" y="127859"/>
                  </a:lnTo>
                  <a:lnTo>
                    <a:pt x="352158" y="89288"/>
                  </a:lnTo>
                  <a:lnTo>
                    <a:pt x="324772" y="54770"/>
                  </a:lnTo>
                  <a:lnTo>
                    <a:pt x="290255" y="27385"/>
                  </a:lnTo>
                  <a:lnTo>
                    <a:pt x="251683" y="9128"/>
                  </a:lnTo>
                  <a:lnTo>
                    <a:pt x="210679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71860" y="621560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54770" y="54770"/>
                  </a:moveTo>
                  <a:lnTo>
                    <a:pt x="89288" y="27385"/>
                  </a:lnTo>
                  <a:lnTo>
                    <a:pt x="127859" y="9128"/>
                  </a:lnTo>
                  <a:lnTo>
                    <a:pt x="168864" y="0"/>
                  </a:lnTo>
                  <a:lnTo>
                    <a:pt x="210679" y="0"/>
                  </a:lnTo>
                  <a:lnTo>
                    <a:pt x="251683" y="9128"/>
                  </a:lnTo>
                  <a:lnTo>
                    <a:pt x="290255" y="27385"/>
                  </a:lnTo>
                  <a:lnTo>
                    <a:pt x="324772" y="54770"/>
                  </a:lnTo>
                  <a:lnTo>
                    <a:pt x="352158" y="89288"/>
                  </a:lnTo>
                  <a:lnTo>
                    <a:pt x="370414" y="127859"/>
                  </a:lnTo>
                  <a:lnTo>
                    <a:pt x="379543" y="168864"/>
                  </a:lnTo>
                  <a:lnTo>
                    <a:pt x="379543" y="210679"/>
                  </a:lnTo>
                  <a:lnTo>
                    <a:pt x="370414" y="251683"/>
                  </a:lnTo>
                  <a:lnTo>
                    <a:pt x="352158" y="290255"/>
                  </a:lnTo>
                  <a:lnTo>
                    <a:pt x="324772" y="324772"/>
                  </a:lnTo>
                  <a:lnTo>
                    <a:pt x="290255" y="352158"/>
                  </a:lnTo>
                  <a:lnTo>
                    <a:pt x="251683" y="370414"/>
                  </a:lnTo>
                  <a:lnTo>
                    <a:pt x="210679" y="379543"/>
                  </a:lnTo>
                  <a:lnTo>
                    <a:pt x="168864" y="379543"/>
                  </a:lnTo>
                  <a:lnTo>
                    <a:pt x="127859" y="370414"/>
                  </a:lnTo>
                  <a:lnTo>
                    <a:pt x="89288" y="352158"/>
                  </a:lnTo>
                  <a:lnTo>
                    <a:pt x="54770" y="324772"/>
                  </a:lnTo>
                  <a:lnTo>
                    <a:pt x="27385" y="290255"/>
                  </a:lnTo>
                  <a:lnTo>
                    <a:pt x="9128" y="251683"/>
                  </a:lnTo>
                  <a:lnTo>
                    <a:pt x="0" y="210679"/>
                  </a:lnTo>
                  <a:lnTo>
                    <a:pt x="0" y="168864"/>
                  </a:lnTo>
                  <a:lnTo>
                    <a:pt x="9128" y="127859"/>
                  </a:lnTo>
                  <a:lnTo>
                    <a:pt x="27385" y="89288"/>
                  </a:lnTo>
                  <a:lnTo>
                    <a:pt x="54770" y="54770"/>
                  </a:lnTo>
                </a:path>
              </a:pathLst>
            </a:custGeom>
            <a:ln w="28575">
              <a:solidFill>
                <a:srgbClr val="FFF1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00599" y="6215600"/>
              <a:ext cx="381000" cy="379730"/>
            </a:xfrm>
            <a:custGeom>
              <a:avLst/>
              <a:gdLst/>
              <a:ahLst/>
              <a:cxnLst/>
              <a:rect l="l" t="t" r="r" b="b"/>
              <a:pathLst>
                <a:path w="381000" h="379729">
                  <a:moveTo>
                    <a:pt x="211402" y="0"/>
                  </a:moveTo>
                  <a:lnTo>
                    <a:pt x="169437" y="0"/>
                  </a:lnTo>
                  <a:lnTo>
                    <a:pt x="128292" y="9128"/>
                  </a:lnTo>
                  <a:lnTo>
                    <a:pt x="89590" y="27385"/>
                  </a:lnTo>
                  <a:lnTo>
                    <a:pt x="54957" y="54770"/>
                  </a:lnTo>
                  <a:lnTo>
                    <a:pt x="27478" y="89288"/>
                  </a:lnTo>
                  <a:lnTo>
                    <a:pt x="9159" y="127859"/>
                  </a:lnTo>
                  <a:lnTo>
                    <a:pt x="0" y="168864"/>
                  </a:lnTo>
                  <a:lnTo>
                    <a:pt x="0" y="210679"/>
                  </a:lnTo>
                  <a:lnTo>
                    <a:pt x="9159" y="251683"/>
                  </a:lnTo>
                  <a:lnTo>
                    <a:pt x="27478" y="290255"/>
                  </a:lnTo>
                  <a:lnTo>
                    <a:pt x="54957" y="324772"/>
                  </a:lnTo>
                  <a:lnTo>
                    <a:pt x="89590" y="352158"/>
                  </a:lnTo>
                  <a:lnTo>
                    <a:pt x="128292" y="370414"/>
                  </a:lnTo>
                  <a:lnTo>
                    <a:pt x="169437" y="379543"/>
                  </a:lnTo>
                  <a:lnTo>
                    <a:pt x="211402" y="379543"/>
                  </a:lnTo>
                  <a:lnTo>
                    <a:pt x="252562" y="370414"/>
                  </a:lnTo>
                  <a:lnTo>
                    <a:pt x="291295" y="352158"/>
                  </a:lnTo>
                  <a:lnTo>
                    <a:pt x="325975" y="324772"/>
                  </a:lnTo>
                  <a:lnTo>
                    <a:pt x="353453" y="290255"/>
                  </a:lnTo>
                  <a:lnTo>
                    <a:pt x="371773" y="251683"/>
                  </a:lnTo>
                  <a:lnTo>
                    <a:pt x="380932" y="210679"/>
                  </a:lnTo>
                  <a:lnTo>
                    <a:pt x="380932" y="168864"/>
                  </a:lnTo>
                  <a:lnTo>
                    <a:pt x="371773" y="127859"/>
                  </a:lnTo>
                  <a:lnTo>
                    <a:pt x="353453" y="89288"/>
                  </a:lnTo>
                  <a:lnTo>
                    <a:pt x="325975" y="54770"/>
                  </a:lnTo>
                  <a:lnTo>
                    <a:pt x="291295" y="27385"/>
                  </a:lnTo>
                  <a:lnTo>
                    <a:pt x="252562" y="9128"/>
                  </a:lnTo>
                  <a:lnTo>
                    <a:pt x="211402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00599" y="6215600"/>
              <a:ext cx="381000" cy="379730"/>
            </a:xfrm>
            <a:custGeom>
              <a:avLst/>
              <a:gdLst/>
              <a:ahLst/>
              <a:cxnLst/>
              <a:rect l="l" t="t" r="r" b="b"/>
              <a:pathLst>
                <a:path w="381000" h="379729">
                  <a:moveTo>
                    <a:pt x="54957" y="324772"/>
                  </a:moveTo>
                  <a:lnTo>
                    <a:pt x="27478" y="290255"/>
                  </a:lnTo>
                  <a:lnTo>
                    <a:pt x="9159" y="251683"/>
                  </a:lnTo>
                  <a:lnTo>
                    <a:pt x="0" y="210679"/>
                  </a:lnTo>
                  <a:lnTo>
                    <a:pt x="0" y="168864"/>
                  </a:lnTo>
                  <a:lnTo>
                    <a:pt x="9159" y="127859"/>
                  </a:lnTo>
                  <a:lnTo>
                    <a:pt x="27478" y="89288"/>
                  </a:lnTo>
                  <a:lnTo>
                    <a:pt x="54957" y="54770"/>
                  </a:lnTo>
                  <a:lnTo>
                    <a:pt x="89590" y="27385"/>
                  </a:lnTo>
                  <a:lnTo>
                    <a:pt x="128292" y="9128"/>
                  </a:lnTo>
                  <a:lnTo>
                    <a:pt x="169437" y="0"/>
                  </a:lnTo>
                  <a:lnTo>
                    <a:pt x="211402" y="0"/>
                  </a:lnTo>
                  <a:lnTo>
                    <a:pt x="252562" y="9128"/>
                  </a:lnTo>
                  <a:lnTo>
                    <a:pt x="291295" y="27385"/>
                  </a:lnTo>
                  <a:lnTo>
                    <a:pt x="325975" y="54770"/>
                  </a:lnTo>
                  <a:lnTo>
                    <a:pt x="353453" y="89288"/>
                  </a:lnTo>
                  <a:lnTo>
                    <a:pt x="371773" y="127859"/>
                  </a:lnTo>
                  <a:lnTo>
                    <a:pt x="380932" y="168864"/>
                  </a:lnTo>
                  <a:lnTo>
                    <a:pt x="380932" y="210679"/>
                  </a:lnTo>
                  <a:lnTo>
                    <a:pt x="371773" y="251683"/>
                  </a:lnTo>
                  <a:lnTo>
                    <a:pt x="353453" y="290255"/>
                  </a:lnTo>
                  <a:lnTo>
                    <a:pt x="325975" y="324772"/>
                  </a:lnTo>
                  <a:lnTo>
                    <a:pt x="291295" y="352158"/>
                  </a:lnTo>
                  <a:lnTo>
                    <a:pt x="252562" y="370414"/>
                  </a:lnTo>
                  <a:lnTo>
                    <a:pt x="211402" y="379543"/>
                  </a:lnTo>
                  <a:lnTo>
                    <a:pt x="169437" y="379543"/>
                  </a:lnTo>
                  <a:lnTo>
                    <a:pt x="128292" y="370414"/>
                  </a:lnTo>
                  <a:lnTo>
                    <a:pt x="89590" y="352158"/>
                  </a:lnTo>
                  <a:lnTo>
                    <a:pt x="54957" y="324772"/>
                  </a:lnTo>
                </a:path>
              </a:pathLst>
            </a:custGeom>
            <a:ln w="28575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00599" y="3886928"/>
              <a:ext cx="381000" cy="379730"/>
            </a:xfrm>
            <a:custGeom>
              <a:avLst/>
              <a:gdLst/>
              <a:ahLst/>
              <a:cxnLst/>
              <a:rect l="l" t="t" r="r" b="b"/>
              <a:pathLst>
                <a:path w="381000" h="379729">
                  <a:moveTo>
                    <a:pt x="211402" y="0"/>
                  </a:moveTo>
                  <a:lnTo>
                    <a:pt x="169437" y="0"/>
                  </a:lnTo>
                  <a:lnTo>
                    <a:pt x="128292" y="9128"/>
                  </a:lnTo>
                  <a:lnTo>
                    <a:pt x="89590" y="27385"/>
                  </a:lnTo>
                  <a:lnTo>
                    <a:pt x="54957" y="54770"/>
                  </a:lnTo>
                  <a:lnTo>
                    <a:pt x="27478" y="89288"/>
                  </a:lnTo>
                  <a:lnTo>
                    <a:pt x="9159" y="127859"/>
                  </a:lnTo>
                  <a:lnTo>
                    <a:pt x="0" y="168864"/>
                  </a:lnTo>
                  <a:lnTo>
                    <a:pt x="0" y="210679"/>
                  </a:lnTo>
                  <a:lnTo>
                    <a:pt x="9159" y="251683"/>
                  </a:lnTo>
                  <a:lnTo>
                    <a:pt x="27478" y="290255"/>
                  </a:lnTo>
                  <a:lnTo>
                    <a:pt x="54957" y="324772"/>
                  </a:lnTo>
                  <a:lnTo>
                    <a:pt x="89590" y="352158"/>
                  </a:lnTo>
                  <a:lnTo>
                    <a:pt x="128292" y="370414"/>
                  </a:lnTo>
                  <a:lnTo>
                    <a:pt x="169437" y="379543"/>
                  </a:lnTo>
                  <a:lnTo>
                    <a:pt x="211402" y="379543"/>
                  </a:lnTo>
                  <a:lnTo>
                    <a:pt x="252562" y="370414"/>
                  </a:lnTo>
                  <a:lnTo>
                    <a:pt x="291295" y="352158"/>
                  </a:lnTo>
                  <a:lnTo>
                    <a:pt x="325975" y="324772"/>
                  </a:lnTo>
                  <a:lnTo>
                    <a:pt x="353453" y="290255"/>
                  </a:lnTo>
                  <a:lnTo>
                    <a:pt x="371773" y="251683"/>
                  </a:lnTo>
                  <a:lnTo>
                    <a:pt x="380932" y="210679"/>
                  </a:lnTo>
                  <a:lnTo>
                    <a:pt x="380932" y="168864"/>
                  </a:lnTo>
                  <a:lnTo>
                    <a:pt x="371773" y="127859"/>
                  </a:lnTo>
                  <a:lnTo>
                    <a:pt x="353453" y="89288"/>
                  </a:lnTo>
                  <a:lnTo>
                    <a:pt x="325975" y="54770"/>
                  </a:lnTo>
                  <a:lnTo>
                    <a:pt x="291295" y="27385"/>
                  </a:lnTo>
                  <a:lnTo>
                    <a:pt x="252562" y="9128"/>
                  </a:lnTo>
                  <a:lnTo>
                    <a:pt x="211402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00599" y="3886928"/>
              <a:ext cx="381000" cy="379730"/>
            </a:xfrm>
            <a:custGeom>
              <a:avLst/>
              <a:gdLst/>
              <a:ahLst/>
              <a:cxnLst/>
              <a:rect l="l" t="t" r="r" b="b"/>
              <a:pathLst>
                <a:path w="381000" h="379729">
                  <a:moveTo>
                    <a:pt x="325975" y="324772"/>
                  </a:moveTo>
                  <a:lnTo>
                    <a:pt x="291295" y="352158"/>
                  </a:lnTo>
                  <a:lnTo>
                    <a:pt x="252562" y="370414"/>
                  </a:lnTo>
                  <a:lnTo>
                    <a:pt x="211402" y="379543"/>
                  </a:lnTo>
                  <a:lnTo>
                    <a:pt x="169437" y="379543"/>
                  </a:lnTo>
                  <a:lnTo>
                    <a:pt x="128292" y="370414"/>
                  </a:lnTo>
                  <a:lnTo>
                    <a:pt x="89590" y="352158"/>
                  </a:lnTo>
                  <a:lnTo>
                    <a:pt x="54957" y="324772"/>
                  </a:lnTo>
                  <a:lnTo>
                    <a:pt x="27478" y="290255"/>
                  </a:lnTo>
                  <a:lnTo>
                    <a:pt x="9159" y="251683"/>
                  </a:lnTo>
                  <a:lnTo>
                    <a:pt x="0" y="210679"/>
                  </a:lnTo>
                  <a:lnTo>
                    <a:pt x="0" y="168864"/>
                  </a:lnTo>
                  <a:lnTo>
                    <a:pt x="9159" y="127859"/>
                  </a:lnTo>
                  <a:lnTo>
                    <a:pt x="27478" y="89288"/>
                  </a:lnTo>
                  <a:lnTo>
                    <a:pt x="54957" y="54770"/>
                  </a:lnTo>
                  <a:lnTo>
                    <a:pt x="89590" y="27385"/>
                  </a:lnTo>
                  <a:lnTo>
                    <a:pt x="128292" y="9128"/>
                  </a:lnTo>
                  <a:lnTo>
                    <a:pt x="169437" y="0"/>
                  </a:lnTo>
                  <a:lnTo>
                    <a:pt x="211402" y="0"/>
                  </a:lnTo>
                  <a:lnTo>
                    <a:pt x="252562" y="9128"/>
                  </a:lnTo>
                  <a:lnTo>
                    <a:pt x="291295" y="27385"/>
                  </a:lnTo>
                  <a:lnTo>
                    <a:pt x="325975" y="54770"/>
                  </a:lnTo>
                  <a:lnTo>
                    <a:pt x="353453" y="89288"/>
                  </a:lnTo>
                  <a:lnTo>
                    <a:pt x="371773" y="127859"/>
                  </a:lnTo>
                  <a:lnTo>
                    <a:pt x="380932" y="168864"/>
                  </a:lnTo>
                  <a:lnTo>
                    <a:pt x="380932" y="210679"/>
                  </a:lnTo>
                  <a:lnTo>
                    <a:pt x="371773" y="251683"/>
                  </a:lnTo>
                  <a:lnTo>
                    <a:pt x="353453" y="290255"/>
                  </a:lnTo>
                  <a:lnTo>
                    <a:pt x="325975" y="324772"/>
                  </a:lnTo>
                </a:path>
              </a:pathLst>
            </a:custGeom>
            <a:ln w="28575">
              <a:solidFill>
                <a:srgbClr val="FAE3D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81828" y="3297935"/>
              <a:ext cx="5241290" cy="4005579"/>
            </a:xfrm>
            <a:custGeom>
              <a:avLst/>
              <a:gdLst/>
              <a:ahLst/>
              <a:cxnLst/>
              <a:rect l="l" t="t" r="r" b="b"/>
              <a:pathLst>
                <a:path w="5241290" h="4005579">
                  <a:moveTo>
                    <a:pt x="1256601" y="536054"/>
                  </a:moveTo>
                  <a:lnTo>
                    <a:pt x="1249324" y="502221"/>
                  </a:lnTo>
                  <a:lnTo>
                    <a:pt x="1229106" y="472186"/>
                  </a:lnTo>
                  <a:lnTo>
                    <a:pt x="1202778" y="454977"/>
                  </a:lnTo>
                  <a:lnTo>
                    <a:pt x="1172121" y="449237"/>
                  </a:lnTo>
                  <a:lnTo>
                    <a:pt x="1140498" y="454977"/>
                  </a:lnTo>
                  <a:lnTo>
                    <a:pt x="1111250" y="472186"/>
                  </a:lnTo>
                  <a:lnTo>
                    <a:pt x="691388" y="48768"/>
                  </a:lnTo>
                  <a:lnTo>
                    <a:pt x="0" y="48768"/>
                  </a:lnTo>
                  <a:lnTo>
                    <a:pt x="0" y="79375"/>
                  </a:lnTo>
                  <a:lnTo>
                    <a:pt x="681101" y="79375"/>
                  </a:lnTo>
                  <a:lnTo>
                    <a:pt x="1095870" y="492633"/>
                  </a:lnTo>
                  <a:lnTo>
                    <a:pt x="1085329" y="520852"/>
                  </a:lnTo>
                  <a:lnTo>
                    <a:pt x="1084364" y="550037"/>
                  </a:lnTo>
                  <a:lnTo>
                    <a:pt x="1093000" y="577329"/>
                  </a:lnTo>
                  <a:lnTo>
                    <a:pt x="1111250" y="599821"/>
                  </a:lnTo>
                  <a:lnTo>
                    <a:pt x="1138377" y="619899"/>
                  </a:lnTo>
                  <a:lnTo>
                    <a:pt x="1170800" y="626592"/>
                  </a:lnTo>
                  <a:lnTo>
                    <a:pt x="1204188" y="619899"/>
                  </a:lnTo>
                  <a:lnTo>
                    <a:pt x="1234186" y="599821"/>
                  </a:lnTo>
                  <a:lnTo>
                    <a:pt x="1251394" y="569861"/>
                  </a:lnTo>
                  <a:lnTo>
                    <a:pt x="1256601" y="536054"/>
                  </a:lnTo>
                  <a:close/>
                </a:path>
                <a:path w="5241290" h="4005579">
                  <a:moveTo>
                    <a:pt x="1297736" y="3517798"/>
                  </a:moveTo>
                  <a:lnTo>
                    <a:pt x="1292542" y="3483991"/>
                  </a:lnTo>
                  <a:lnTo>
                    <a:pt x="1275334" y="3454019"/>
                  </a:lnTo>
                  <a:lnTo>
                    <a:pt x="1245349" y="3433953"/>
                  </a:lnTo>
                  <a:lnTo>
                    <a:pt x="1212037" y="3427260"/>
                  </a:lnTo>
                  <a:lnTo>
                    <a:pt x="1179690" y="3433953"/>
                  </a:lnTo>
                  <a:lnTo>
                    <a:pt x="1152652" y="3454019"/>
                  </a:lnTo>
                  <a:lnTo>
                    <a:pt x="1134402" y="3476523"/>
                  </a:lnTo>
                  <a:lnTo>
                    <a:pt x="1125766" y="3503803"/>
                  </a:lnTo>
                  <a:lnTo>
                    <a:pt x="1126731" y="3533000"/>
                  </a:lnTo>
                  <a:lnTo>
                    <a:pt x="1137285" y="3561207"/>
                  </a:lnTo>
                  <a:lnTo>
                    <a:pt x="723011" y="3974465"/>
                  </a:lnTo>
                  <a:lnTo>
                    <a:pt x="42672" y="3974465"/>
                  </a:lnTo>
                  <a:lnTo>
                    <a:pt x="42672" y="4005072"/>
                  </a:lnTo>
                  <a:lnTo>
                    <a:pt x="733171" y="4005072"/>
                  </a:lnTo>
                  <a:lnTo>
                    <a:pt x="1152652" y="3581654"/>
                  </a:lnTo>
                  <a:lnTo>
                    <a:pt x="1181811" y="3598875"/>
                  </a:lnTo>
                  <a:lnTo>
                    <a:pt x="1213358" y="3604615"/>
                  </a:lnTo>
                  <a:lnTo>
                    <a:pt x="1243939" y="3598875"/>
                  </a:lnTo>
                  <a:lnTo>
                    <a:pt x="1270254" y="3581654"/>
                  </a:lnTo>
                  <a:lnTo>
                    <a:pt x="1290472" y="3551631"/>
                  </a:lnTo>
                  <a:lnTo>
                    <a:pt x="1297736" y="3517798"/>
                  </a:lnTo>
                  <a:close/>
                </a:path>
                <a:path w="5241290" h="4005579">
                  <a:moveTo>
                    <a:pt x="5241036" y="3853942"/>
                  </a:moveTo>
                  <a:lnTo>
                    <a:pt x="4559935" y="3853942"/>
                  </a:lnTo>
                  <a:lnTo>
                    <a:pt x="4145153" y="3439668"/>
                  </a:lnTo>
                  <a:lnTo>
                    <a:pt x="4155694" y="3411372"/>
                  </a:lnTo>
                  <a:lnTo>
                    <a:pt x="4156659" y="3382099"/>
                  </a:lnTo>
                  <a:lnTo>
                    <a:pt x="4148023" y="3354755"/>
                  </a:lnTo>
                  <a:lnTo>
                    <a:pt x="4129786" y="3332226"/>
                  </a:lnTo>
                  <a:lnTo>
                    <a:pt x="4102646" y="3312083"/>
                  </a:lnTo>
                  <a:lnTo>
                    <a:pt x="4070223" y="3305365"/>
                  </a:lnTo>
                  <a:lnTo>
                    <a:pt x="4036834" y="3312083"/>
                  </a:lnTo>
                  <a:lnTo>
                    <a:pt x="4006850" y="3332226"/>
                  </a:lnTo>
                  <a:lnTo>
                    <a:pt x="3989641" y="3362287"/>
                  </a:lnTo>
                  <a:lnTo>
                    <a:pt x="3984434" y="3396170"/>
                  </a:lnTo>
                  <a:lnTo>
                    <a:pt x="3991699" y="3430066"/>
                  </a:lnTo>
                  <a:lnTo>
                    <a:pt x="4011930" y="3460115"/>
                  </a:lnTo>
                  <a:lnTo>
                    <a:pt x="4038244" y="3477412"/>
                  </a:lnTo>
                  <a:lnTo>
                    <a:pt x="4068902" y="3483178"/>
                  </a:lnTo>
                  <a:lnTo>
                    <a:pt x="4100525" y="3477412"/>
                  </a:lnTo>
                  <a:lnTo>
                    <a:pt x="4129786" y="3460115"/>
                  </a:lnTo>
                  <a:lnTo>
                    <a:pt x="4549648" y="3884676"/>
                  </a:lnTo>
                  <a:lnTo>
                    <a:pt x="5241036" y="3884676"/>
                  </a:lnTo>
                  <a:lnTo>
                    <a:pt x="5241036" y="3853942"/>
                  </a:lnTo>
                  <a:close/>
                </a:path>
                <a:path w="5241290" h="4005579">
                  <a:moveTo>
                    <a:pt x="5241036" y="0"/>
                  </a:moveTo>
                  <a:lnTo>
                    <a:pt x="4549648" y="0"/>
                  </a:lnTo>
                  <a:lnTo>
                    <a:pt x="4129786" y="424561"/>
                  </a:lnTo>
                  <a:lnTo>
                    <a:pt x="4100525" y="407276"/>
                  </a:lnTo>
                  <a:lnTo>
                    <a:pt x="4068902" y="401510"/>
                  </a:lnTo>
                  <a:lnTo>
                    <a:pt x="4038244" y="407276"/>
                  </a:lnTo>
                  <a:lnTo>
                    <a:pt x="4011930" y="424561"/>
                  </a:lnTo>
                  <a:lnTo>
                    <a:pt x="3991699" y="454621"/>
                  </a:lnTo>
                  <a:lnTo>
                    <a:pt x="3984434" y="488505"/>
                  </a:lnTo>
                  <a:lnTo>
                    <a:pt x="3989641" y="522401"/>
                  </a:lnTo>
                  <a:lnTo>
                    <a:pt x="4006850" y="552450"/>
                  </a:lnTo>
                  <a:lnTo>
                    <a:pt x="4036834" y="572604"/>
                  </a:lnTo>
                  <a:lnTo>
                    <a:pt x="4070223" y="579310"/>
                  </a:lnTo>
                  <a:lnTo>
                    <a:pt x="4102646" y="572604"/>
                  </a:lnTo>
                  <a:lnTo>
                    <a:pt x="4129786" y="552450"/>
                  </a:lnTo>
                  <a:lnTo>
                    <a:pt x="4148023" y="529932"/>
                  </a:lnTo>
                  <a:lnTo>
                    <a:pt x="4156659" y="502589"/>
                  </a:lnTo>
                  <a:lnTo>
                    <a:pt x="4155694" y="473316"/>
                  </a:lnTo>
                  <a:lnTo>
                    <a:pt x="4145153" y="445008"/>
                  </a:lnTo>
                  <a:lnTo>
                    <a:pt x="4559935" y="30734"/>
                  </a:lnTo>
                  <a:lnTo>
                    <a:pt x="5241036" y="30734"/>
                  </a:lnTo>
                  <a:lnTo>
                    <a:pt x="5241036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6056" y="4608575"/>
              <a:ext cx="1603248" cy="16032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670429" y="3321177"/>
            <a:ext cx="25368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60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7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DNS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co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ds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93093" y="6596583"/>
            <a:ext cx="17767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Por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15218" y="2964332"/>
            <a:ext cx="228790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7804" marR="5080" indent="-205740">
              <a:lnSpc>
                <a:spcPct val="114100"/>
              </a:lnSpc>
              <a:spcBef>
                <a:spcPts val="100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Decoy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direct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ries 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resources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01365" y="7088505"/>
            <a:ext cx="18859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DNS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nk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oles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2508" y="1187196"/>
            <a:ext cx="3974591" cy="3657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7916" y="784098"/>
            <a:ext cx="2726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>
                <a:solidFill>
                  <a:srgbClr val="3E3E3E"/>
                </a:solidFill>
                <a:latin typeface="Arial"/>
                <a:cs typeface="Arial"/>
              </a:rPr>
              <a:t>Key</a:t>
            </a:r>
            <a:r>
              <a:rPr dirty="0" spc="-105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65">
                <a:solidFill>
                  <a:srgbClr val="3E3E3E"/>
                </a:solidFill>
                <a:latin typeface="Arial"/>
                <a:cs typeface="Arial"/>
              </a:rPr>
              <a:t>Takeaways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1906523"/>
            <a:ext cx="457200" cy="457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3063239"/>
            <a:ext cx="457200" cy="457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309871"/>
            <a:ext cx="457200" cy="457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6483096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85697" y="1883156"/>
            <a:ext cx="8543925" cy="501840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High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availability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most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significant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characteristics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m.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Lucida Sans Unicode"/>
              <a:cs typeface="Lucida Sans Unicode"/>
            </a:endParaRPr>
          </a:p>
          <a:p>
            <a:pPr marL="12700" marR="5080">
              <a:lnSpc>
                <a:spcPct val="114100"/>
              </a:lnSpc>
              <a:spcBef>
                <a:spcPts val="5"/>
              </a:spcBef>
            </a:pP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Disk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redundancy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ensures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server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continue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function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even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more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devices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fail.</a:t>
            </a:r>
            <a:endParaRPr sz="2200">
              <a:latin typeface="Lucida Sans Unicode"/>
              <a:cs typeface="Lucida Sans Unicode"/>
            </a:endParaRPr>
          </a:p>
          <a:p>
            <a:pPr marL="12700" marR="622935">
              <a:lnSpc>
                <a:spcPts val="7300"/>
              </a:lnSpc>
              <a:spcBef>
                <a:spcPts val="515"/>
              </a:spcBef>
            </a:pP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aps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ot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fea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tur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fi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allow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ope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fi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copy. 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Layered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typically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seen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improving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cyber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ts val="1989"/>
              </a:lnSpc>
            </a:pP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resilience,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because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provides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defense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depth.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Deception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strategies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asymmetric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attack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defense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236464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8333740" marR="5080" indent="-2419350">
              <a:lnSpc>
                <a:spcPts val="3020"/>
              </a:lnSpc>
              <a:spcBef>
                <a:spcPts val="480"/>
              </a:spcBef>
            </a:pPr>
            <a:r>
              <a:rPr dirty="0" spc="170"/>
              <a:t>Com</a:t>
            </a:r>
            <a:r>
              <a:rPr dirty="0" spc="135"/>
              <a:t>p</a:t>
            </a:r>
            <a:r>
              <a:rPr dirty="0" spc="55"/>
              <a:t>TI</a:t>
            </a:r>
            <a:r>
              <a:rPr dirty="0" spc="85"/>
              <a:t>A</a:t>
            </a:r>
            <a:r>
              <a:rPr dirty="0" spc="-80"/>
              <a:t> </a:t>
            </a:r>
            <a:r>
              <a:rPr dirty="0" spc="65"/>
              <a:t>Security+</a:t>
            </a:r>
            <a:r>
              <a:rPr dirty="0" spc="-120"/>
              <a:t> </a:t>
            </a:r>
            <a:r>
              <a:rPr dirty="0" spc="70"/>
              <a:t>Certificatio</a:t>
            </a:r>
            <a:r>
              <a:rPr dirty="0" spc="100"/>
              <a:t>n</a:t>
            </a:r>
            <a:r>
              <a:rPr dirty="0" spc="-100"/>
              <a:t> </a:t>
            </a:r>
            <a:r>
              <a:rPr dirty="0" spc="-130"/>
              <a:t>-</a:t>
            </a:r>
            <a:r>
              <a:rPr dirty="0" spc="-125"/>
              <a:t> </a:t>
            </a:r>
            <a:r>
              <a:rPr dirty="0" spc="114"/>
              <a:t>SY</a:t>
            </a:r>
            <a:r>
              <a:rPr dirty="0" spc="140"/>
              <a:t>O</a:t>
            </a:r>
            <a:r>
              <a:rPr dirty="0" spc="-130"/>
              <a:t>-</a:t>
            </a:r>
            <a:r>
              <a:rPr dirty="0" spc="-40"/>
              <a:t>601  </a:t>
            </a:r>
            <a:r>
              <a:rPr dirty="0" spc="140"/>
              <a:t>Exam</a:t>
            </a:r>
            <a:r>
              <a:rPr dirty="0" spc="-120"/>
              <a:t> </a:t>
            </a:r>
            <a:r>
              <a:rPr dirty="0" spc="85"/>
              <a:t>Training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0328" y="4258436"/>
            <a:ext cx="5829300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876425" marR="5080" indent="-1864360">
              <a:lnSpc>
                <a:spcPts val="3020"/>
              </a:lnSpc>
              <a:spcBef>
                <a:spcPts val="480"/>
              </a:spcBef>
            </a:pPr>
            <a:r>
              <a:rPr dirty="0" spc="185"/>
              <a:t>Domai</a:t>
            </a:r>
            <a:r>
              <a:rPr dirty="0" spc="195"/>
              <a:t>n</a:t>
            </a:r>
            <a:r>
              <a:rPr dirty="0" spc="-110"/>
              <a:t> </a:t>
            </a:r>
            <a:r>
              <a:rPr dirty="0" spc="-140"/>
              <a:t>5:</a:t>
            </a:r>
            <a:r>
              <a:rPr dirty="0" spc="-110"/>
              <a:t> </a:t>
            </a:r>
            <a:r>
              <a:rPr dirty="0" spc="105"/>
              <a:t>Gov</a:t>
            </a:r>
            <a:r>
              <a:rPr dirty="0" spc="114"/>
              <a:t>e</a:t>
            </a:r>
            <a:r>
              <a:rPr dirty="0" spc="105"/>
              <a:t>rnanc</a:t>
            </a:r>
            <a:r>
              <a:rPr dirty="0" spc="125"/>
              <a:t>e</a:t>
            </a:r>
            <a:r>
              <a:rPr dirty="0" spc="-220"/>
              <a:t>,</a:t>
            </a:r>
            <a:r>
              <a:rPr dirty="0" spc="-135"/>
              <a:t> </a:t>
            </a:r>
            <a:r>
              <a:rPr dirty="0" spc="60"/>
              <a:t>Risk</a:t>
            </a:r>
            <a:r>
              <a:rPr dirty="0" spc="50"/>
              <a:t>,</a:t>
            </a:r>
            <a:r>
              <a:rPr dirty="0" spc="-114"/>
              <a:t> </a:t>
            </a:r>
            <a:r>
              <a:rPr dirty="0" spc="140"/>
              <a:t>and  </a:t>
            </a:r>
            <a:r>
              <a:rPr dirty="0" spc="110"/>
              <a:t>Compliance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3811" y="4258436"/>
            <a:ext cx="49434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Explaining</a:t>
            </a:r>
            <a:r>
              <a:rPr dirty="0" spc="-120"/>
              <a:t> </a:t>
            </a:r>
            <a:r>
              <a:rPr dirty="0" spc="100"/>
              <a:t>Physical</a:t>
            </a:r>
            <a:r>
              <a:rPr dirty="0" spc="-150"/>
              <a:t> </a:t>
            </a:r>
            <a:r>
              <a:rPr dirty="0" spc="75"/>
              <a:t>Security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2278" y="784098"/>
            <a:ext cx="35388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0">
                <a:solidFill>
                  <a:srgbClr val="3E3E3E"/>
                </a:solidFill>
              </a:rPr>
              <a:t>Learning</a:t>
            </a:r>
            <a:r>
              <a:rPr dirty="0" spc="-175">
                <a:solidFill>
                  <a:srgbClr val="3E3E3E"/>
                </a:solidFill>
              </a:rPr>
              <a:t> </a:t>
            </a:r>
            <a:r>
              <a:rPr dirty="0" spc="70">
                <a:solidFill>
                  <a:srgbClr val="3E3E3E"/>
                </a:solidFill>
              </a:rPr>
              <a:t>Objectives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692" y="1187196"/>
            <a:ext cx="4820411" cy="365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3285744"/>
            <a:ext cx="457200" cy="457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299203"/>
            <a:ext cx="457200" cy="457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405628"/>
            <a:ext cx="457200" cy="45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7763" y="2254757"/>
            <a:ext cx="5782945" cy="4607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thi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lesson,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you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ll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abl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  <a:p>
            <a:pPr marL="626110" marR="8890">
              <a:lnSpc>
                <a:spcPct val="310200"/>
              </a:lnSpc>
              <a:spcBef>
                <a:spcPts val="170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Analyze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ph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ca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cont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ols 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Illustrate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physical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host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controls</a:t>
            </a:r>
            <a:endParaRPr sz="2200">
              <a:latin typeface="Lucida Sans Unicode"/>
              <a:cs typeface="Lucida Sans Unicode"/>
            </a:endParaRPr>
          </a:p>
          <a:p>
            <a:pPr marL="626110" marR="1764030">
              <a:lnSpc>
                <a:spcPct val="309700"/>
              </a:lnSpc>
              <a:spcBef>
                <a:spcPts val="540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Elaborate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sensor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systems </a:t>
            </a:r>
            <a:r>
              <a:rPr dirty="0" sz="2200" spc="-6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Li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sanitiza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ion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ols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6443471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2613" y="4258436"/>
            <a:ext cx="79730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30"/>
              <a:t>Importance</a:t>
            </a:r>
            <a:r>
              <a:rPr dirty="0" spc="-105"/>
              <a:t> </a:t>
            </a:r>
            <a:r>
              <a:rPr dirty="0" spc="90"/>
              <a:t>of</a:t>
            </a:r>
            <a:r>
              <a:rPr dirty="0" spc="-110"/>
              <a:t> </a:t>
            </a:r>
            <a:r>
              <a:rPr dirty="0" spc="100"/>
              <a:t>Physical</a:t>
            </a:r>
            <a:r>
              <a:rPr dirty="0" spc="-125"/>
              <a:t> </a:t>
            </a:r>
            <a:r>
              <a:rPr dirty="0" spc="65"/>
              <a:t>Site</a:t>
            </a:r>
            <a:r>
              <a:rPr dirty="0" spc="-130"/>
              <a:t> </a:t>
            </a:r>
            <a:r>
              <a:rPr dirty="0" spc="75"/>
              <a:t>Security</a:t>
            </a:r>
            <a:r>
              <a:rPr dirty="0" spc="-125"/>
              <a:t> </a:t>
            </a:r>
            <a:r>
              <a:rPr dirty="0" spc="110"/>
              <a:t>Controls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7267" y="306451"/>
            <a:ext cx="46043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>
                <a:solidFill>
                  <a:srgbClr val="3E3E3E"/>
                </a:solidFill>
              </a:rPr>
              <a:t>Physical</a:t>
            </a:r>
            <a:r>
              <a:rPr dirty="0" spc="-150">
                <a:solidFill>
                  <a:srgbClr val="3E3E3E"/>
                </a:solidFill>
              </a:rPr>
              <a:t> </a:t>
            </a:r>
            <a:r>
              <a:rPr dirty="0" spc="75">
                <a:solidFill>
                  <a:srgbClr val="3E3E3E"/>
                </a:solidFill>
              </a:rPr>
              <a:t>Security</a:t>
            </a:r>
            <a:r>
              <a:rPr dirty="0" spc="-140">
                <a:solidFill>
                  <a:srgbClr val="3E3E3E"/>
                </a:solidFill>
              </a:rPr>
              <a:t> </a:t>
            </a:r>
            <a:r>
              <a:rPr dirty="0" spc="110">
                <a:solidFill>
                  <a:srgbClr val="3E3E3E"/>
                </a:solidFill>
              </a:rPr>
              <a:t>Controls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8428" y="760476"/>
            <a:ext cx="6480048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06571" y="4773167"/>
            <a:ext cx="5751195" cy="3535679"/>
            <a:chOff x="5206571" y="4773167"/>
            <a:chExt cx="5751195" cy="3535679"/>
          </a:xfrm>
        </p:grpSpPr>
        <p:sp>
          <p:nvSpPr>
            <p:cNvPr id="5" name="object 5"/>
            <p:cNvSpPr/>
            <p:nvPr/>
          </p:nvSpPr>
          <p:spPr>
            <a:xfrm>
              <a:off x="5206571" y="5088921"/>
              <a:ext cx="5751195" cy="3220085"/>
            </a:xfrm>
            <a:custGeom>
              <a:avLst/>
              <a:gdLst/>
              <a:ahLst/>
              <a:cxnLst/>
              <a:rect l="l" t="t" r="r" b="b"/>
              <a:pathLst>
                <a:path w="5751195" h="3220084">
                  <a:moveTo>
                    <a:pt x="2874438" y="0"/>
                  </a:moveTo>
                  <a:lnTo>
                    <a:pt x="2846062" y="7072"/>
                  </a:lnTo>
                  <a:lnTo>
                    <a:pt x="2833163" y="28289"/>
                  </a:lnTo>
                  <a:lnTo>
                    <a:pt x="2833163" y="1861788"/>
                  </a:lnTo>
                  <a:lnTo>
                    <a:pt x="2782076" y="1862129"/>
                  </a:lnTo>
                  <a:lnTo>
                    <a:pt x="2731178" y="1863153"/>
                  </a:lnTo>
                  <a:lnTo>
                    <a:pt x="2680467" y="1864859"/>
                  </a:lnTo>
                  <a:lnTo>
                    <a:pt x="2629945" y="1867249"/>
                  </a:lnTo>
                  <a:lnTo>
                    <a:pt x="2579611" y="1870321"/>
                  </a:lnTo>
                  <a:lnTo>
                    <a:pt x="2529464" y="1874076"/>
                  </a:lnTo>
                  <a:lnTo>
                    <a:pt x="2479506" y="1878514"/>
                  </a:lnTo>
                  <a:lnTo>
                    <a:pt x="2429735" y="1883635"/>
                  </a:lnTo>
                  <a:lnTo>
                    <a:pt x="2380152" y="1889440"/>
                  </a:lnTo>
                  <a:lnTo>
                    <a:pt x="2330756" y="1895927"/>
                  </a:lnTo>
                  <a:lnTo>
                    <a:pt x="2281548" y="1903098"/>
                  </a:lnTo>
                  <a:lnTo>
                    <a:pt x="2232528" y="1910953"/>
                  </a:lnTo>
                  <a:lnTo>
                    <a:pt x="2183695" y="1919491"/>
                  </a:lnTo>
                  <a:lnTo>
                    <a:pt x="2135049" y="1928712"/>
                  </a:lnTo>
                  <a:lnTo>
                    <a:pt x="2086590" y="1938617"/>
                  </a:lnTo>
                  <a:lnTo>
                    <a:pt x="2038318" y="1949206"/>
                  </a:lnTo>
                  <a:lnTo>
                    <a:pt x="1990234" y="1960479"/>
                  </a:lnTo>
                  <a:lnTo>
                    <a:pt x="1942336" y="1972435"/>
                  </a:lnTo>
                  <a:lnTo>
                    <a:pt x="1894625" y="1985076"/>
                  </a:lnTo>
                  <a:lnTo>
                    <a:pt x="1847101" y="1998401"/>
                  </a:lnTo>
                  <a:lnTo>
                    <a:pt x="1799764" y="2012410"/>
                  </a:lnTo>
                  <a:lnTo>
                    <a:pt x="738806" y="1108297"/>
                  </a:lnTo>
                  <a:lnTo>
                    <a:pt x="726354" y="1101224"/>
                  </a:lnTo>
                  <a:lnTo>
                    <a:pt x="711295" y="1098867"/>
                  </a:lnTo>
                  <a:lnTo>
                    <a:pt x="696212" y="1101224"/>
                  </a:lnTo>
                  <a:lnTo>
                    <a:pt x="683688" y="1108297"/>
                  </a:lnTo>
                  <a:lnTo>
                    <a:pt x="675973" y="1126886"/>
                  </a:lnTo>
                  <a:lnTo>
                    <a:pt x="673401" y="1144333"/>
                  </a:lnTo>
                  <a:lnTo>
                    <a:pt x="675973" y="1159446"/>
                  </a:lnTo>
                  <a:lnTo>
                    <a:pt x="683688" y="1171035"/>
                  </a:lnTo>
                  <a:lnTo>
                    <a:pt x="1717087" y="2037556"/>
                  </a:lnTo>
                  <a:lnTo>
                    <a:pt x="1667836" y="2052592"/>
                  </a:lnTo>
                  <a:lnTo>
                    <a:pt x="1618886" y="2068297"/>
                  </a:lnTo>
                  <a:lnTo>
                    <a:pt x="1570242" y="2084666"/>
                  </a:lnTo>
                  <a:lnTo>
                    <a:pt x="1521912" y="2101695"/>
                  </a:lnTo>
                  <a:lnTo>
                    <a:pt x="1473901" y="2119378"/>
                  </a:lnTo>
                  <a:lnTo>
                    <a:pt x="1426215" y="2137712"/>
                  </a:lnTo>
                  <a:lnTo>
                    <a:pt x="1378860" y="2156693"/>
                  </a:lnTo>
                  <a:lnTo>
                    <a:pt x="1331842" y="2176315"/>
                  </a:lnTo>
                  <a:lnTo>
                    <a:pt x="1285168" y="2196576"/>
                  </a:lnTo>
                  <a:lnTo>
                    <a:pt x="1238842" y="2217469"/>
                  </a:lnTo>
                  <a:lnTo>
                    <a:pt x="1192871" y="2238991"/>
                  </a:lnTo>
                  <a:lnTo>
                    <a:pt x="1147261" y="2261137"/>
                  </a:lnTo>
                  <a:lnTo>
                    <a:pt x="1102019" y="2283904"/>
                  </a:lnTo>
                  <a:lnTo>
                    <a:pt x="1057149" y="2307286"/>
                  </a:lnTo>
                  <a:lnTo>
                    <a:pt x="1012658" y="2331279"/>
                  </a:lnTo>
                  <a:lnTo>
                    <a:pt x="968552" y="2355879"/>
                  </a:lnTo>
                  <a:lnTo>
                    <a:pt x="924837" y="2381081"/>
                  </a:lnTo>
                  <a:lnTo>
                    <a:pt x="881520" y="2406882"/>
                  </a:lnTo>
                  <a:lnTo>
                    <a:pt x="838605" y="2433276"/>
                  </a:lnTo>
                  <a:lnTo>
                    <a:pt x="796099" y="2460259"/>
                  </a:lnTo>
                  <a:lnTo>
                    <a:pt x="754008" y="2487828"/>
                  </a:lnTo>
                  <a:lnTo>
                    <a:pt x="712338" y="2515976"/>
                  </a:lnTo>
                  <a:lnTo>
                    <a:pt x="671095" y="2544701"/>
                  </a:lnTo>
                  <a:lnTo>
                    <a:pt x="630285" y="2573997"/>
                  </a:lnTo>
                  <a:lnTo>
                    <a:pt x="589913" y="2603861"/>
                  </a:lnTo>
                  <a:lnTo>
                    <a:pt x="549987" y="2634287"/>
                  </a:lnTo>
                  <a:lnTo>
                    <a:pt x="510512" y="2665272"/>
                  </a:lnTo>
                  <a:lnTo>
                    <a:pt x="471493" y="2696812"/>
                  </a:lnTo>
                  <a:lnTo>
                    <a:pt x="432937" y="2728900"/>
                  </a:lnTo>
                  <a:lnTo>
                    <a:pt x="394851" y="2761535"/>
                  </a:lnTo>
                  <a:lnTo>
                    <a:pt x="357239" y="2794710"/>
                  </a:lnTo>
                  <a:lnTo>
                    <a:pt x="320108" y="2828421"/>
                  </a:lnTo>
                  <a:lnTo>
                    <a:pt x="283464" y="2862665"/>
                  </a:lnTo>
                  <a:lnTo>
                    <a:pt x="247312" y="2897436"/>
                  </a:lnTo>
                  <a:lnTo>
                    <a:pt x="211660" y="2932731"/>
                  </a:lnTo>
                  <a:lnTo>
                    <a:pt x="176512" y="2968545"/>
                  </a:lnTo>
                  <a:lnTo>
                    <a:pt x="141875" y="3004873"/>
                  </a:lnTo>
                  <a:lnTo>
                    <a:pt x="107755" y="3041712"/>
                  </a:lnTo>
                  <a:lnTo>
                    <a:pt x="74158" y="3079056"/>
                  </a:lnTo>
                  <a:lnTo>
                    <a:pt x="41090" y="3116902"/>
                  </a:lnTo>
                  <a:lnTo>
                    <a:pt x="8556" y="3155245"/>
                  </a:lnTo>
                  <a:lnTo>
                    <a:pt x="0" y="3189779"/>
                  </a:lnTo>
                  <a:lnTo>
                    <a:pt x="6681" y="3201158"/>
                  </a:lnTo>
                  <a:lnTo>
                    <a:pt x="22399" y="3205473"/>
                  </a:lnTo>
                  <a:lnTo>
                    <a:pt x="34851" y="3217837"/>
                  </a:lnTo>
                  <a:lnTo>
                    <a:pt x="49911" y="3219603"/>
                  </a:lnTo>
                  <a:lnTo>
                    <a:pt x="64994" y="3214305"/>
                  </a:lnTo>
                  <a:lnTo>
                    <a:pt x="77517" y="3205473"/>
                  </a:lnTo>
                  <a:lnTo>
                    <a:pt x="108786" y="3168049"/>
                  </a:lnTo>
                  <a:lnTo>
                    <a:pt x="140594" y="3131125"/>
                  </a:lnTo>
                  <a:lnTo>
                    <a:pt x="172933" y="3094703"/>
                  </a:lnTo>
                  <a:lnTo>
                    <a:pt x="205795" y="3058786"/>
                  </a:lnTo>
                  <a:lnTo>
                    <a:pt x="239176" y="3023377"/>
                  </a:lnTo>
                  <a:lnTo>
                    <a:pt x="273066" y="2988480"/>
                  </a:lnTo>
                  <a:lnTo>
                    <a:pt x="307460" y="2954096"/>
                  </a:lnTo>
                  <a:lnTo>
                    <a:pt x="342351" y="2920228"/>
                  </a:lnTo>
                  <a:lnTo>
                    <a:pt x="377731" y="2886881"/>
                  </a:lnTo>
                  <a:lnTo>
                    <a:pt x="413594" y="2854055"/>
                  </a:lnTo>
                  <a:lnTo>
                    <a:pt x="449932" y="2821755"/>
                  </a:lnTo>
                  <a:lnTo>
                    <a:pt x="486739" y="2789984"/>
                  </a:lnTo>
                  <a:lnTo>
                    <a:pt x="524008" y="2758743"/>
                  </a:lnTo>
                  <a:lnTo>
                    <a:pt x="561732" y="2728036"/>
                  </a:lnTo>
                  <a:lnTo>
                    <a:pt x="599903" y="2697867"/>
                  </a:lnTo>
                  <a:lnTo>
                    <a:pt x="638516" y="2668237"/>
                  </a:lnTo>
                  <a:lnTo>
                    <a:pt x="677562" y="2639149"/>
                  </a:lnTo>
                  <a:lnTo>
                    <a:pt x="717036" y="2610607"/>
                  </a:lnTo>
                  <a:lnTo>
                    <a:pt x="756930" y="2582613"/>
                  </a:lnTo>
                  <a:lnTo>
                    <a:pt x="797237" y="2555171"/>
                  </a:lnTo>
                  <a:lnTo>
                    <a:pt x="837950" y="2528283"/>
                  </a:lnTo>
                  <a:lnTo>
                    <a:pt x="879063" y="2501951"/>
                  </a:lnTo>
                  <a:lnTo>
                    <a:pt x="920568" y="2476180"/>
                  </a:lnTo>
                  <a:lnTo>
                    <a:pt x="962458" y="2450971"/>
                  </a:lnTo>
                  <a:lnTo>
                    <a:pt x="1004727" y="2426328"/>
                  </a:lnTo>
                  <a:lnTo>
                    <a:pt x="1047367" y="2402254"/>
                  </a:lnTo>
                  <a:lnTo>
                    <a:pt x="1090372" y="2378750"/>
                  </a:lnTo>
                  <a:lnTo>
                    <a:pt x="1133735" y="2355821"/>
                  </a:lnTo>
                  <a:lnTo>
                    <a:pt x="1177448" y="2333469"/>
                  </a:lnTo>
                  <a:lnTo>
                    <a:pt x="1221506" y="2311698"/>
                  </a:lnTo>
                  <a:lnTo>
                    <a:pt x="1265900" y="2290509"/>
                  </a:lnTo>
                  <a:lnTo>
                    <a:pt x="1310624" y="2269905"/>
                  </a:lnTo>
                  <a:lnTo>
                    <a:pt x="1355671" y="2249891"/>
                  </a:lnTo>
                  <a:lnTo>
                    <a:pt x="1401033" y="2230468"/>
                  </a:lnTo>
                  <a:lnTo>
                    <a:pt x="1446705" y="2211639"/>
                  </a:lnTo>
                  <a:lnTo>
                    <a:pt x="1492679" y="2193408"/>
                  </a:lnTo>
                  <a:lnTo>
                    <a:pt x="1538949" y="2175776"/>
                  </a:lnTo>
                  <a:lnTo>
                    <a:pt x="1585506" y="2158748"/>
                  </a:lnTo>
                  <a:lnTo>
                    <a:pt x="1632345" y="2142326"/>
                  </a:lnTo>
                  <a:lnTo>
                    <a:pt x="1679458" y="2126512"/>
                  </a:lnTo>
                  <a:lnTo>
                    <a:pt x="1726839" y="2111310"/>
                  </a:lnTo>
                  <a:lnTo>
                    <a:pt x="1774480" y="2096723"/>
                  </a:lnTo>
                  <a:lnTo>
                    <a:pt x="1822375" y="2082753"/>
                  </a:lnTo>
                  <a:lnTo>
                    <a:pt x="1870516" y="2069403"/>
                  </a:lnTo>
                  <a:lnTo>
                    <a:pt x="1918897" y="2056677"/>
                  </a:lnTo>
                  <a:lnTo>
                    <a:pt x="1967511" y="2044576"/>
                  </a:lnTo>
                  <a:lnTo>
                    <a:pt x="2016350" y="2033104"/>
                  </a:lnTo>
                  <a:lnTo>
                    <a:pt x="2065408" y="2022265"/>
                  </a:lnTo>
                  <a:lnTo>
                    <a:pt x="2114679" y="2012059"/>
                  </a:lnTo>
                  <a:lnTo>
                    <a:pt x="2164154" y="2002492"/>
                  </a:lnTo>
                  <a:lnTo>
                    <a:pt x="2213827" y="1993565"/>
                  </a:lnTo>
                  <a:lnTo>
                    <a:pt x="2263691" y="1985281"/>
                  </a:lnTo>
                  <a:lnTo>
                    <a:pt x="2313739" y="1977643"/>
                  </a:lnTo>
                  <a:lnTo>
                    <a:pt x="2363965" y="1970654"/>
                  </a:lnTo>
                  <a:lnTo>
                    <a:pt x="2414361" y="1964318"/>
                  </a:lnTo>
                  <a:lnTo>
                    <a:pt x="2464920" y="1958636"/>
                  </a:lnTo>
                  <a:lnTo>
                    <a:pt x="2515635" y="1953611"/>
                  </a:lnTo>
                  <a:lnTo>
                    <a:pt x="2566500" y="1949248"/>
                  </a:lnTo>
                  <a:lnTo>
                    <a:pt x="2617507" y="1945548"/>
                  </a:lnTo>
                  <a:lnTo>
                    <a:pt x="2668650" y="1942514"/>
                  </a:lnTo>
                  <a:lnTo>
                    <a:pt x="2719922" y="1940149"/>
                  </a:lnTo>
                  <a:lnTo>
                    <a:pt x="2771315" y="1938456"/>
                  </a:lnTo>
                  <a:lnTo>
                    <a:pt x="2822823" y="1937439"/>
                  </a:lnTo>
                  <a:lnTo>
                    <a:pt x="2874438" y="1937099"/>
                  </a:lnTo>
                  <a:lnTo>
                    <a:pt x="2925880" y="1937428"/>
                  </a:lnTo>
                  <a:lnTo>
                    <a:pt x="2977179" y="1938415"/>
                  </a:lnTo>
                  <a:lnTo>
                    <a:pt x="3028331" y="1940056"/>
                  </a:lnTo>
                  <a:lnTo>
                    <a:pt x="3079329" y="1942349"/>
                  </a:lnTo>
                  <a:lnTo>
                    <a:pt x="3130168" y="1945291"/>
                  </a:lnTo>
                  <a:lnTo>
                    <a:pt x="3180843" y="1948878"/>
                  </a:lnTo>
                  <a:lnTo>
                    <a:pt x="3231349" y="1953110"/>
                  </a:lnTo>
                  <a:lnTo>
                    <a:pt x="3281679" y="1957982"/>
                  </a:lnTo>
                  <a:lnTo>
                    <a:pt x="3331830" y="1963492"/>
                  </a:lnTo>
                  <a:lnTo>
                    <a:pt x="3381794" y="1969637"/>
                  </a:lnTo>
                  <a:lnTo>
                    <a:pt x="3431567" y="1976415"/>
                  </a:lnTo>
                  <a:lnTo>
                    <a:pt x="3481144" y="1983822"/>
                  </a:lnTo>
                  <a:lnTo>
                    <a:pt x="3530518" y="1991856"/>
                  </a:lnTo>
                  <a:lnTo>
                    <a:pt x="3579685" y="2000515"/>
                  </a:lnTo>
                  <a:lnTo>
                    <a:pt x="3628639" y="2009795"/>
                  </a:lnTo>
                  <a:lnTo>
                    <a:pt x="3677375" y="2019694"/>
                  </a:lnTo>
                  <a:lnTo>
                    <a:pt x="3725887" y="2030208"/>
                  </a:lnTo>
                  <a:lnTo>
                    <a:pt x="3774170" y="2041336"/>
                  </a:lnTo>
                  <a:lnTo>
                    <a:pt x="3822218" y="2053075"/>
                  </a:lnTo>
                  <a:lnTo>
                    <a:pt x="3870027" y="2065421"/>
                  </a:lnTo>
                  <a:lnTo>
                    <a:pt x="3917590" y="2078372"/>
                  </a:lnTo>
                  <a:lnTo>
                    <a:pt x="3964902" y="2091925"/>
                  </a:lnTo>
                  <a:lnTo>
                    <a:pt x="4011958" y="2106078"/>
                  </a:lnTo>
                  <a:lnTo>
                    <a:pt x="4058752" y="2120828"/>
                  </a:lnTo>
                  <a:lnTo>
                    <a:pt x="4105279" y="2136171"/>
                  </a:lnTo>
                  <a:lnTo>
                    <a:pt x="4151534" y="2152106"/>
                  </a:lnTo>
                  <a:lnTo>
                    <a:pt x="4197511" y="2168630"/>
                  </a:lnTo>
                  <a:lnTo>
                    <a:pt x="4243204" y="2185739"/>
                  </a:lnTo>
                  <a:lnTo>
                    <a:pt x="4288609" y="2203431"/>
                  </a:lnTo>
                  <a:lnTo>
                    <a:pt x="4333720" y="2221704"/>
                  </a:lnTo>
                  <a:lnTo>
                    <a:pt x="4378531" y="2240554"/>
                  </a:lnTo>
                  <a:lnTo>
                    <a:pt x="4423037" y="2259978"/>
                  </a:lnTo>
                  <a:lnTo>
                    <a:pt x="4467233" y="2279975"/>
                  </a:lnTo>
                  <a:lnTo>
                    <a:pt x="4511113" y="2300541"/>
                  </a:lnTo>
                  <a:lnTo>
                    <a:pt x="4554672" y="2321674"/>
                  </a:lnTo>
                  <a:lnTo>
                    <a:pt x="4597904" y="2343370"/>
                  </a:lnTo>
                  <a:lnTo>
                    <a:pt x="4640804" y="2365628"/>
                  </a:lnTo>
                  <a:lnTo>
                    <a:pt x="4683366" y="2388444"/>
                  </a:lnTo>
                  <a:lnTo>
                    <a:pt x="4725586" y="2411815"/>
                  </a:lnTo>
                  <a:lnTo>
                    <a:pt x="4767457" y="2435739"/>
                  </a:lnTo>
                  <a:lnTo>
                    <a:pt x="4808975" y="2460213"/>
                  </a:lnTo>
                  <a:lnTo>
                    <a:pt x="4850134" y="2485235"/>
                  </a:lnTo>
                  <a:lnTo>
                    <a:pt x="4890928" y="2510801"/>
                  </a:lnTo>
                  <a:lnTo>
                    <a:pt x="4931352" y="2536909"/>
                  </a:lnTo>
                  <a:lnTo>
                    <a:pt x="4971400" y="2563556"/>
                  </a:lnTo>
                  <a:lnTo>
                    <a:pt x="5011068" y="2590739"/>
                  </a:lnTo>
                  <a:lnTo>
                    <a:pt x="5050350" y="2618456"/>
                  </a:lnTo>
                  <a:lnTo>
                    <a:pt x="5089240" y="2646704"/>
                  </a:lnTo>
                  <a:lnTo>
                    <a:pt x="5127733" y="2675480"/>
                  </a:lnTo>
                  <a:lnTo>
                    <a:pt x="5165823" y="2704781"/>
                  </a:lnTo>
                  <a:lnTo>
                    <a:pt x="5203506" y="2734605"/>
                  </a:lnTo>
                  <a:lnTo>
                    <a:pt x="5240775" y="2764949"/>
                  </a:lnTo>
                  <a:lnTo>
                    <a:pt x="5277626" y="2795809"/>
                  </a:lnTo>
                  <a:lnTo>
                    <a:pt x="5314052" y="2827184"/>
                  </a:lnTo>
                  <a:lnTo>
                    <a:pt x="5350049" y="2859071"/>
                  </a:lnTo>
                  <a:lnTo>
                    <a:pt x="5385611" y="2891467"/>
                  </a:lnTo>
                  <a:lnTo>
                    <a:pt x="5420733" y="2924369"/>
                  </a:lnTo>
                  <a:lnTo>
                    <a:pt x="5455409" y="2957774"/>
                  </a:lnTo>
                  <a:lnTo>
                    <a:pt x="5489633" y="2991679"/>
                  </a:lnTo>
                  <a:lnTo>
                    <a:pt x="5523401" y="3026083"/>
                  </a:lnTo>
                  <a:lnTo>
                    <a:pt x="5556707" y="3060982"/>
                  </a:lnTo>
                  <a:lnTo>
                    <a:pt x="5589546" y="3096373"/>
                  </a:lnTo>
                  <a:lnTo>
                    <a:pt x="5621911" y="3132254"/>
                  </a:lnTo>
                  <a:lnTo>
                    <a:pt x="5653799" y="3168621"/>
                  </a:lnTo>
                  <a:lnTo>
                    <a:pt x="5685202" y="3205473"/>
                  </a:lnTo>
                  <a:lnTo>
                    <a:pt x="5687562" y="3212735"/>
                  </a:lnTo>
                  <a:lnTo>
                    <a:pt x="5693791" y="3216463"/>
                  </a:lnTo>
                  <a:lnTo>
                    <a:pt x="5702615" y="3217837"/>
                  </a:lnTo>
                  <a:lnTo>
                    <a:pt x="5712761" y="3218033"/>
                  </a:lnTo>
                  <a:lnTo>
                    <a:pt x="5715121" y="3217837"/>
                  </a:lnTo>
                  <a:lnTo>
                    <a:pt x="5721349" y="3216463"/>
                  </a:lnTo>
                  <a:lnTo>
                    <a:pt x="5730174" y="3212735"/>
                  </a:lnTo>
                  <a:lnTo>
                    <a:pt x="5740320" y="3205473"/>
                  </a:lnTo>
                  <a:lnTo>
                    <a:pt x="5748035" y="3201158"/>
                  </a:lnTo>
                  <a:lnTo>
                    <a:pt x="5750607" y="3189779"/>
                  </a:lnTo>
                  <a:lnTo>
                    <a:pt x="5748035" y="3173691"/>
                  </a:lnTo>
                  <a:lnTo>
                    <a:pt x="5740320" y="3155245"/>
                  </a:lnTo>
                  <a:lnTo>
                    <a:pt x="5708251" y="3116873"/>
                  </a:lnTo>
                  <a:lnTo>
                    <a:pt x="5675645" y="3079049"/>
                  </a:lnTo>
                  <a:lnTo>
                    <a:pt x="5642509" y="3041772"/>
                  </a:lnTo>
                  <a:lnTo>
                    <a:pt x="5608851" y="3005045"/>
                  </a:lnTo>
                  <a:lnTo>
                    <a:pt x="5574677" y="2968868"/>
                  </a:lnTo>
                  <a:lnTo>
                    <a:pt x="5539994" y="2933242"/>
                  </a:lnTo>
                  <a:lnTo>
                    <a:pt x="5504809" y="2898170"/>
                  </a:lnTo>
                  <a:lnTo>
                    <a:pt x="5469130" y="2863652"/>
                  </a:lnTo>
                  <a:lnTo>
                    <a:pt x="5432963" y="2829689"/>
                  </a:lnTo>
                  <a:lnTo>
                    <a:pt x="5396316" y="2796283"/>
                  </a:lnTo>
                  <a:lnTo>
                    <a:pt x="5359194" y="2763434"/>
                  </a:lnTo>
                  <a:lnTo>
                    <a:pt x="5321606" y="2731145"/>
                  </a:lnTo>
                  <a:lnTo>
                    <a:pt x="5283558" y="2699417"/>
                  </a:lnTo>
                  <a:lnTo>
                    <a:pt x="5245056" y="2668250"/>
                  </a:lnTo>
                  <a:lnTo>
                    <a:pt x="5206109" y="2637646"/>
                  </a:lnTo>
                  <a:lnTo>
                    <a:pt x="5166723" y="2607606"/>
                  </a:lnTo>
                  <a:lnTo>
                    <a:pt x="5126905" y="2578131"/>
                  </a:lnTo>
                  <a:lnTo>
                    <a:pt x="5086663" y="2549224"/>
                  </a:lnTo>
                  <a:lnTo>
                    <a:pt x="5046002" y="2520884"/>
                  </a:lnTo>
                  <a:lnTo>
                    <a:pt x="5004930" y="2493113"/>
                  </a:lnTo>
                  <a:lnTo>
                    <a:pt x="4963453" y="2465913"/>
                  </a:lnTo>
                  <a:lnTo>
                    <a:pt x="4921580" y="2439284"/>
                  </a:lnTo>
                  <a:lnTo>
                    <a:pt x="4879317" y="2413228"/>
                  </a:lnTo>
                  <a:lnTo>
                    <a:pt x="4836671" y="2387747"/>
                  </a:lnTo>
                  <a:lnTo>
                    <a:pt x="4793648" y="2362841"/>
                  </a:lnTo>
                  <a:lnTo>
                    <a:pt x="4750256" y="2338511"/>
                  </a:lnTo>
                  <a:lnTo>
                    <a:pt x="4706502" y="2314760"/>
                  </a:lnTo>
                  <a:lnTo>
                    <a:pt x="4662393" y="2291588"/>
                  </a:lnTo>
                  <a:lnTo>
                    <a:pt x="4617936" y="2268996"/>
                  </a:lnTo>
                  <a:lnTo>
                    <a:pt x="4573137" y="2246985"/>
                  </a:lnTo>
                  <a:lnTo>
                    <a:pt x="4528004" y="2225558"/>
                  </a:lnTo>
                  <a:lnTo>
                    <a:pt x="4482543" y="2204715"/>
                  </a:lnTo>
                  <a:lnTo>
                    <a:pt x="4436763" y="2184457"/>
                  </a:lnTo>
                  <a:lnTo>
                    <a:pt x="4390669" y="2164786"/>
                  </a:lnTo>
                  <a:lnTo>
                    <a:pt x="4344268" y="2145703"/>
                  </a:lnTo>
                  <a:lnTo>
                    <a:pt x="4297568" y="2127209"/>
                  </a:lnTo>
                  <a:lnTo>
                    <a:pt x="4250576" y="2109306"/>
                  </a:lnTo>
                  <a:lnTo>
                    <a:pt x="4203298" y="2091994"/>
                  </a:lnTo>
                  <a:lnTo>
                    <a:pt x="4155741" y="2075275"/>
                  </a:lnTo>
                  <a:lnTo>
                    <a:pt x="5189140" y="1171035"/>
                  </a:lnTo>
                  <a:lnTo>
                    <a:pt x="5196855" y="1154142"/>
                  </a:lnTo>
                  <a:lnTo>
                    <a:pt x="5199427" y="1139618"/>
                  </a:lnTo>
                  <a:lnTo>
                    <a:pt x="5196855" y="1125118"/>
                  </a:lnTo>
                  <a:lnTo>
                    <a:pt x="5189140" y="1108297"/>
                  </a:lnTo>
                  <a:lnTo>
                    <a:pt x="5170634" y="1101224"/>
                  </a:lnTo>
                  <a:lnTo>
                    <a:pt x="5154723" y="1098867"/>
                  </a:lnTo>
                  <a:lnTo>
                    <a:pt x="5138812" y="1101224"/>
                  </a:lnTo>
                  <a:lnTo>
                    <a:pt x="5120306" y="1108297"/>
                  </a:lnTo>
                  <a:lnTo>
                    <a:pt x="4073064" y="2050129"/>
                  </a:lnTo>
                  <a:lnTo>
                    <a:pt x="4026119" y="2034102"/>
                  </a:lnTo>
                  <a:lnTo>
                    <a:pt x="3978724" y="2018789"/>
                  </a:lnTo>
                  <a:lnTo>
                    <a:pt x="3930901" y="2004188"/>
                  </a:lnTo>
                  <a:lnTo>
                    <a:pt x="3882669" y="1990300"/>
                  </a:lnTo>
                  <a:lnTo>
                    <a:pt x="3834049" y="1977125"/>
                  </a:lnTo>
                  <a:lnTo>
                    <a:pt x="3785061" y="1964663"/>
                  </a:lnTo>
                  <a:lnTo>
                    <a:pt x="3735725" y="1952913"/>
                  </a:lnTo>
                  <a:lnTo>
                    <a:pt x="3686063" y="1941876"/>
                  </a:lnTo>
                  <a:lnTo>
                    <a:pt x="3636094" y="1931552"/>
                  </a:lnTo>
                  <a:lnTo>
                    <a:pt x="3585838" y="1921940"/>
                  </a:lnTo>
                  <a:lnTo>
                    <a:pt x="3535316" y="1913040"/>
                  </a:lnTo>
                  <a:lnTo>
                    <a:pt x="3484549" y="1904852"/>
                  </a:lnTo>
                  <a:lnTo>
                    <a:pt x="3433556" y="1897377"/>
                  </a:lnTo>
                  <a:lnTo>
                    <a:pt x="3382358" y="1890615"/>
                  </a:lnTo>
                  <a:lnTo>
                    <a:pt x="3330976" y="1884564"/>
                  </a:lnTo>
                  <a:lnTo>
                    <a:pt x="3279429" y="1879225"/>
                  </a:lnTo>
                  <a:lnTo>
                    <a:pt x="3227739" y="1874599"/>
                  </a:lnTo>
                  <a:lnTo>
                    <a:pt x="3175925" y="1870684"/>
                  </a:lnTo>
                  <a:lnTo>
                    <a:pt x="3124007" y="1867481"/>
                  </a:lnTo>
                  <a:lnTo>
                    <a:pt x="3072007" y="1864990"/>
                  </a:lnTo>
                  <a:lnTo>
                    <a:pt x="3019945" y="1863211"/>
                  </a:lnTo>
                  <a:lnTo>
                    <a:pt x="2967840" y="1862144"/>
                  </a:lnTo>
                  <a:lnTo>
                    <a:pt x="2915713" y="1861788"/>
                  </a:lnTo>
                  <a:lnTo>
                    <a:pt x="2915713" y="28289"/>
                  </a:lnTo>
                  <a:lnTo>
                    <a:pt x="2902815" y="7072"/>
                  </a:lnTo>
                  <a:lnTo>
                    <a:pt x="287443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03164" y="4773167"/>
              <a:ext cx="5156200" cy="1858010"/>
            </a:xfrm>
            <a:custGeom>
              <a:avLst/>
              <a:gdLst/>
              <a:ahLst/>
              <a:cxnLst/>
              <a:rect l="l" t="t" r="r" b="b"/>
              <a:pathLst>
                <a:path w="5156200" h="1858009">
                  <a:moveTo>
                    <a:pt x="743712" y="1383030"/>
                  </a:moveTo>
                  <a:lnTo>
                    <a:pt x="740803" y="1336103"/>
                  </a:lnTo>
                  <a:lnTo>
                    <a:pt x="732345" y="1290916"/>
                  </a:lnTo>
                  <a:lnTo>
                    <a:pt x="718680" y="1247813"/>
                  </a:lnTo>
                  <a:lnTo>
                    <a:pt x="700138" y="1207147"/>
                  </a:lnTo>
                  <a:lnTo>
                    <a:pt x="677075" y="1169289"/>
                  </a:lnTo>
                  <a:lnTo>
                    <a:pt x="649859" y="1134554"/>
                  </a:lnTo>
                  <a:lnTo>
                    <a:pt x="618807" y="1103325"/>
                  </a:lnTo>
                  <a:lnTo>
                    <a:pt x="584288" y="1075931"/>
                  </a:lnTo>
                  <a:lnTo>
                    <a:pt x="546658" y="1052728"/>
                  </a:lnTo>
                  <a:lnTo>
                    <a:pt x="506247" y="1034084"/>
                  </a:lnTo>
                  <a:lnTo>
                    <a:pt x="463410" y="1020318"/>
                  </a:lnTo>
                  <a:lnTo>
                    <a:pt x="418490" y="1011809"/>
                  </a:lnTo>
                  <a:lnTo>
                    <a:pt x="371856" y="1008888"/>
                  </a:lnTo>
                  <a:lnTo>
                    <a:pt x="325208" y="1011809"/>
                  </a:lnTo>
                  <a:lnTo>
                    <a:pt x="280289" y="1020318"/>
                  </a:lnTo>
                  <a:lnTo>
                    <a:pt x="237451" y="1034084"/>
                  </a:lnTo>
                  <a:lnTo>
                    <a:pt x="197040" y="1052728"/>
                  </a:lnTo>
                  <a:lnTo>
                    <a:pt x="159410" y="1075931"/>
                  </a:lnTo>
                  <a:lnTo>
                    <a:pt x="124891" y="1103325"/>
                  </a:lnTo>
                  <a:lnTo>
                    <a:pt x="93840" y="1134554"/>
                  </a:lnTo>
                  <a:lnTo>
                    <a:pt x="66624" y="1169289"/>
                  </a:lnTo>
                  <a:lnTo>
                    <a:pt x="43561" y="1207147"/>
                  </a:lnTo>
                  <a:lnTo>
                    <a:pt x="25019" y="1247813"/>
                  </a:lnTo>
                  <a:lnTo>
                    <a:pt x="11353" y="1290916"/>
                  </a:lnTo>
                  <a:lnTo>
                    <a:pt x="2895" y="1336103"/>
                  </a:lnTo>
                  <a:lnTo>
                    <a:pt x="0" y="1383030"/>
                  </a:lnTo>
                  <a:lnTo>
                    <a:pt x="2895" y="1429969"/>
                  </a:lnTo>
                  <a:lnTo>
                    <a:pt x="11353" y="1475155"/>
                  </a:lnTo>
                  <a:lnTo>
                    <a:pt x="25019" y="1518259"/>
                  </a:lnTo>
                  <a:lnTo>
                    <a:pt x="43561" y="1558925"/>
                  </a:lnTo>
                  <a:lnTo>
                    <a:pt x="66624" y="1596783"/>
                  </a:lnTo>
                  <a:lnTo>
                    <a:pt x="93840" y="1631518"/>
                  </a:lnTo>
                  <a:lnTo>
                    <a:pt x="124891" y="1662747"/>
                  </a:lnTo>
                  <a:lnTo>
                    <a:pt x="159410" y="1690141"/>
                  </a:lnTo>
                  <a:lnTo>
                    <a:pt x="197040" y="1713344"/>
                  </a:lnTo>
                  <a:lnTo>
                    <a:pt x="237451" y="1731987"/>
                  </a:lnTo>
                  <a:lnTo>
                    <a:pt x="280289" y="1745754"/>
                  </a:lnTo>
                  <a:lnTo>
                    <a:pt x="325208" y="1754263"/>
                  </a:lnTo>
                  <a:lnTo>
                    <a:pt x="371856" y="1757172"/>
                  </a:lnTo>
                  <a:lnTo>
                    <a:pt x="418490" y="1754263"/>
                  </a:lnTo>
                  <a:lnTo>
                    <a:pt x="463410" y="1745754"/>
                  </a:lnTo>
                  <a:lnTo>
                    <a:pt x="506247" y="1731987"/>
                  </a:lnTo>
                  <a:lnTo>
                    <a:pt x="546658" y="1713344"/>
                  </a:lnTo>
                  <a:lnTo>
                    <a:pt x="584288" y="1690141"/>
                  </a:lnTo>
                  <a:lnTo>
                    <a:pt x="618807" y="1662747"/>
                  </a:lnTo>
                  <a:lnTo>
                    <a:pt x="649859" y="1631518"/>
                  </a:lnTo>
                  <a:lnTo>
                    <a:pt x="677075" y="1596783"/>
                  </a:lnTo>
                  <a:lnTo>
                    <a:pt x="700138" y="1558925"/>
                  </a:lnTo>
                  <a:lnTo>
                    <a:pt x="718680" y="1518259"/>
                  </a:lnTo>
                  <a:lnTo>
                    <a:pt x="732345" y="1475155"/>
                  </a:lnTo>
                  <a:lnTo>
                    <a:pt x="740803" y="1429969"/>
                  </a:lnTo>
                  <a:lnTo>
                    <a:pt x="743712" y="1383030"/>
                  </a:lnTo>
                  <a:close/>
                </a:path>
                <a:path w="5156200" h="1858009">
                  <a:moveTo>
                    <a:pt x="2948940" y="374142"/>
                  </a:moveTo>
                  <a:lnTo>
                    <a:pt x="2946031" y="327215"/>
                  </a:lnTo>
                  <a:lnTo>
                    <a:pt x="2937573" y="282028"/>
                  </a:lnTo>
                  <a:lnTo>
                    <a:pt x="2923908" y="238925"/>
                  </a:lnTo>
                  <a:lnTo>
                    <a:pt x="2905366" y="198259"/>
                  </a:lnTo>
                  <a:lnTo>
                    <a:pt x="2882303" y="160401"/>
                  </a:lnTo>
                  <a:lnTo>
                    <a:pt x="2855087" y="125666"/>
                  </a:lnTo>
                  <a:lnTo>
                    <a:pt x="2824035" y="94437"/>
                  </a:lnTo>
                  <a:lnTo>
                    <a:pt x="2789517" y="67043"/>
                  </a:lnTo>
                  <a:lnTo>
                    <a:pt x="2751886" y="43840"/>
                  </a:lnTo>
                  <a:lnTo>
                    <a:pt x="2711475" y="25196"/>
                  </a:lnTo>
                  <a:lnTo>
                    <a:pt x="2668638" y="11430"/>
                  </a:lnTo>
                  <a:lnTo>
                    <a:pt x="2623718" y="2921"/>
                  </a:lnTo>
                  <a:lnTo>
                    <a:pt x="2577084" y="0"/>
                  </a:lnTo>
                  <a:lnTo>
                    <a:pt x="2530437" y="2921"/>
                  </a:lnTo>
                  <a:lnTo>
                    <a:pt x="2485517" y="11430"/>
                  </a:lnTo>
                  <a:lnTo>
                    <a:pt x="2442680" y="25196"/>
                  </a:lnTo>
                  <a:lnTo>
                    <a:pt x="2402268" y="43840"/>
                  </a:lnTo>
                  <a:lnTo>
                    <a:pt x="2364638" y="67043"/>
                  </a:lnTo>
                  <a:lnTo>
                    <a:pt x="2330119" y="94437"/>
                  </a:lnTo>
                  <a:lnTo>
                    <a:pt x="2299068" y="125666"/>
                  </a:lnTo>
                  <a:lnTo>
                    <a:pt x="2271852" y="160401"/>
                  </a:lnTo>
                  <a:lnTo>
                    <a:pt x="2248789" y="198259"/>
                  </a:lnTo>
                  <a:lnTo>
                    <a:pt x="2230247" y="238925"/>
                  </a:lnTo>
                  <a:lnTo>
                    <a:pt x="2216581" y="282028"/>
                  </a:lnTo>
                  <a:lnTo>
                    <a:pt x="2208123" y="327215"/>
                  </a:lnTo>
                  <a:lnTo>
                    <a:pt x="2205228" y="374142"/>
                  </a:lnTo>
                  <a:lnTo>
                    <a:pt x="2208123" y="421081"/>
                  </a:lnTo>
                  <a:lnTo>
                    <a:pt x="2216581" y="466267"/>
                  </a:lnTo>
                  <a:lnTo>
                    <a:pt x="2230247" y="509371"/>
                  </a:lnTo>
                  <a:lnTo>
                    <a:pt x="2248789" y="550037"/>
                  </a:lnTo>
                  <a:lnTo>
                    <a:pt x="2271852" y="587895"/>
                  </a:lnTo>
                  <a:lnTo>
                    <a:pt x="2299068" y="622630"/>
                  </a:lnTo>
                  <a:lnTo>
                    <a:pt x="2330119" y="653859"/>
                  </a:lnTo>
                  <a:lnTo>
                    <a:pt x="2364638" y="681253"/>
                  </a:lnTo>
                  <a:lnTo>
                    <a:pt x="2402268" y="704456"/>
                  </a:lnTo>
                  <a:lnTo>
                    <a:pt x="2442680" y="723099"/>
                  </a:lnTo>
                  <a:lnTo>
                    <a:pt x="2485517" y="736866"/>
                  </a:lnTo>
                  <a:lnTo>
                    <a:pt x="2530437" y="745375"/>
                  </a:lnTo>
                  <a:lnTo>
                    <a:pt x="2577084" y="748284"/>
                  </a:lnTo>
                  <a:lnTo>
                    <a:pt x="2623718" y="745375"/>
                  </a:lnTo>
                  <a:lnTo>
                    <a:pt x="2668638" y="736866"/>
                  </a:lnTo>
                  <a:lnTo>
                    <a:pt x="2711475" y="723099"/>
                  </a:lnTo>
                  <a:lnTo>
                    <a:pt x="2751886" y="704456"/>
                  </a:lnTo>
                  <a:lnTo>
                    <a:pt x="2789517" y="681253"/>
                  </a:lnTo>
                  <a:lnTo>
                    <a:pt x="2824035" y="653859"/>
                  </a:lnTo>
                  <a:lnTo>
                    <a:pt x="2855087" y="622630"/>
                  </a:lnTo>
                  <a:lnTo>
                    <a:pt x="2882303" y="587895"/>
                  </a:lnTo>
                  <a:lnTo>
                    <a:pt x="2905366" y="550037"/>
                  </a:lnTo>
                  <a:lnTo>
                    <a:pt x="2923908" y="509371"/>
                  </a:lnTo>
                  <a:lnTo>
                    <a:pt x="2937573" y="466267"/>
                  </a:lnTo>
                  <a:lnTo>
                    <a:pt x="2946031" y="421081"/>
                  </a:lnTo>
                  <a:lnTo>
                    <a:pt x="2948940" y="374142"/>
                  </a:lnTo>
                  <a:close/>
                </a:path>
                <a:path w="5156200" h="1858009">
                  <a:moveTo>
                    <a:pt x="5155692" y="1484376"/>
                  </a:moveTo>
                  <a:lnTo>
                    <a:pt x="5152783" y="1437538"/>
                  </a:lnTo>
                  <a:lnTo>
                    <a:pt x="5144325" y="1392440"/>
                  </a:lnTo>
                  <a:lnTo>
                    <a:pt x="5130660" y="1349413"/>
                  </a:lnTo>
                  <a:lnTo>
                    <a:pt x="5112118" y="1308836"/>
                  </a:lnTo>
                  <a:lnTo>
                    <a:pt x="5089055" y="1271041"/>
                  </a:lnTo>
                  <a:lnTo>
                    <a:pt x="5061839" y="1236395"/>
                  </a:lnTo>
                  <a:lnTo>
                    <a:pt x="5030787" y="1205217"/>
                  </a:lnTo>
                  <a:lnTo>
                    <a:pt x="4996269" y="1177886"/>
                  </a:lnTo>
                  <a:lnTo>
                    <a:pt x="4958639" y="1154747"/>
                  </a:lnTo>
                  <a:lnTo>
                    <a:pt x="4918227" y="1136129"/>
                  </a:lnTo>
                  <a:lnTo>
                    <a:pt x="4875390" y="1122400"/>
                  </a:lnTo>
                  <a:lnTo>
                    <a:pt x="4830470" y="1113917"/>
                  </a:lnTo>
                  <a:lnTo>
                    <a:pt x="4783836" y="1110996"/>
                  </a:lnTo>
                  <a:lnTo>
                    <a:pt x="4737189" y="1113917"/>
                  </a:lnTo>
                  <a:lnTo>
                    <a:pt x="4692269" y="1122400"/>
                  </a:lnTo>
                  <a:lnTo>
                    <a:pt x="4649432" y="1136129"/>
                  </a:lnTo>
                  <a:lnTo>
                    <a:pt x="4609020" y="1154747"/>
                  </a:lnTo>
                  <a:lnTo>
                    <a:pt x="4571390" y="1177886"/>
                  </a:lnTo>
                  <a:lnTo>
                    <a:pt x="4536872" y="1205217"/>
                  </a:lnTo>
                  <a:lnTo>
                    <a:pt x="4505820" y="1236395"/>
                  </a:lnTo>
                  <a:lnTo>
                    <a:pt x="4478604" y="1271041"/>
                  </a:lnTo>
                  <a:lnTo>
                    <a:pt x="4455541" y="1308836"/>
                  </a:lnTo>
                  <a:lnTo>
                    <a:pt x="4436999" y="1349413"/>
                  </a:lnTo>
                  <a:lnTo>
                    <a:pt x="4423334" y="1392440"/>
                  </a:lnTo>
                  <a:lnTo>
                    <a:pt x="4414875" y="1437538"/>
                  </a:lnTo>
                  <a:lnTo>
                    <a:pt x="4411980" y="1484376"/>
                  </a:lnTo>
                  <a:lnTo>
                    <a:pt x="4414875" y="1531226"/>
                  </a:lnTo>
                  <a:lnTo>
                    <a:pt x="4423334" y="1576324"/>
                  </a:lnTo>
                  <a:lnTo>
                    <a:pt x="4436999" y="1619351"/>
                  </a:lnTo>
                  <a:lnTo>
                    <a:pt x="4455541" y="1659928"/>
                  </a:lnTo>
                  <a:lnTo>
                    <a:pt x="4478604" y="1697723"/>
                  </a:lnTo>
                  <a:lnTo>
                    <a:pt x="4505820" y="1732368"/>
                  </a:lnTo>
                  <a:lnTo>
                    <a:pt x="4536872" y="1763547"/>
                  </a:lnTo>
                  <a:lnTo>
                    <a:pt x="4571390" y="1790877"/>
                  </a:lnTo>
                  <a:lnTo>
                    <a:pt x="4609020" y="1814017"/>
                  </a:lnTo>
                  <a:lnTo>
                    <a:pt x="4649432" y="1832635"/>
                  </a:lnTo>
                  <a:lnTo>
                    <a:pt x="4692269" y="1846364"/>
                  </a:lnTo>
                  <a:lnTo>
                    <a:pt x="4737189" y="1854847"/>
                  </a:lnTo>
                  <a:lnTo>
                    <a:pt x="4783836" y="1857756"/>
                  </a:lnTo>
                  <a:lnTo>
                    <a:pt x="4830470" y="1854847"/>
                  </a:lnTo>
                  <a:lnTo>
                    <a:pt x="4875390" y="1846364"/>
                  </a:lnTo>
                  <a:lnTo>
                    <a:pt x="4918227" y="1832635"/>
                  </a:lnTo>
                  <a:lnTo>
                    <a:pt x="4958639" y="1814017"/>
                  </a:lnTo>
                  <a:lnTo>
                    <a:pt x="4996269" y="1790877"/>
                  </a:lnTo>
                  <a:lnTo>
                    <a:pt x="5030787" y="1763547"/>
                  </a:lnTo>
                  <a:lnTo>
                    <a:pt x="5061839" y="1732368"/>
                  </a:lnTo>
                  <a:lnTo>
                    <a:pt x="5089055" y="1697723"/>
                  </a:lnTo>
                  <a:lnTo>
                    <a:pt x="5112118" y="1659928"/>
                  </a:lnTo>
                  <a:lnTo>
                    <a:pt x="5130660" y="1619351"/>
                  </a:lnTo>
                  <a:lnTo>
                    <a:pt x="5144325" y="1576324"/>
                  </a:lnTo>
                  <a:lnTo>
                    <a:pt x="5152783" y="1531226"/>
                  </a:lnTo>
                  <a:lnTo>
                    <a:pt x="5155692" y="1484376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910830" y="4952492"/>
            <a:ext cx="342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 b="1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4713" y="5962269"/>
            <a:ext cx="342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 b="1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7073" y="6063234"/>
            <a:ext cx="3429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 b="1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538" y="5103750"/>
            <a:ext cx="3792854" cy="19367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470"/>
              </a:spcBef>
            </a:pPr>
            <a:r>
              <a:rPr dirty="0" sz="2200" spc="85" b="1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2200">
              <a:latin typeface="Trebuchet MS"/>
              <a:cs typeface="Trebuchet MS"/>
            </a:endParaRPr>
          </a:p>
          <a:p>
            <a:pPr algn="ctr" marL="12065" marR="5080" indent="1905">
              <a:lnSpc>
                <a:spcPct val="113999"/>
              </a:lnSpc>
            </a:pP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crea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acces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9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st</a:t>
            </a:r>
            <a:r>
              <a:rPr dirty="0" sz="2200" spc="-7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and 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identification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mechanisms to </a:t>
            </a:r>
            <a:r>
              <a:rPr dirty="0" sz="2200" spc="-68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allow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approved members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thr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95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bar</a:t>
            </a:r>
            <a:r>
              <a:rPr dirty="0" sz="2200" spc="-5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iers.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8445" y="1632355"/>
            <a:ext cx="10612755" cy="2996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51800"/>
              </a:lnSpc>
              <a:spcBef>
                <a:spcPts val="100"/>
              </a:spcBef>
              <a:tabLst>
                <a:tab pos="4347845" algn="l"/>
              </a:tabLst>
            </a:pP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Physical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access</a:t>
            </a:r>
            <a:r>
              <a:rPr dirty="0" sz="2200" spc="-9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controls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8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measures</a:t>
            </a:r>
            <a:r>
              <a:rPr dirty="0" sz="2200" spc="-8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restrict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monitor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access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6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specific</a:t>
            </a:r>
            <a:r>
              <a:rPr dirty="0" sz="22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physical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areas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assets.	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Various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ways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achieve</a:t>
            </a:r>
            <a:r>
              <a:rPr dirty="0" sz="2200" spc="-9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them</a:t>
            </a:r>
            <a:r>
              <a:rPr dirty="0" sz="2200" spc="-6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Lucida Sans Unicode"/>
              <a:cs typeface="Lucida Sans Unicode"/>
            </a:endParaRPr>
          </a:p>
          <a:p>
            <a:pPr algn="ctr" marL="8255">
              <a:lnSpc>
                <a:spcPct val="100000"/>
              </a:lnSpc>
            </a:pPr>
            <a:r>
              <a:rPr dirty="0" sz="2200" spc="75" b="1">
                <a:solidFill>
                  <a:srgbClr val="404040"/>
                </a:solidFill>
                <a:latin typeface="Trebuchet MS"/>
                <a:cs typeface="Trebuchet MS"/>
              </a:rPr>
              <a:t>Authorization</a:t>
            </a:r>
            <a:endParaRPr sz="2200">
              <a:latin typeface="Trebuchet MS"/>
              <a:cs typeface="Trebuchet MS"/>
            </a:endParaRPr>
          </a:p>
          <a:p>
            <a:pPr algn="ctr" marL="2834005" marR="2821305" indent="-635">
              <a:lnSpc>
                <a:spcPct val="114100"/>
              </a:lnSpc>
              <a:spcBef>
                <a:spcPts val="5"/>
              </a:spcBef>
            </a:pP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creates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barriers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around </a:t>
            </a:r>
            <a:r>
              <a:rPr dirty="0" sz="2200" spc="5">
                <a:solidFill>
                  <a:srgbClr val="404040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resource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tha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acces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ca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cont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olled 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thr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95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defined</a:t>
            </a:r>
            <a:r>
              <a:rPr dirty="0" sz="2200" spc="-9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ent</a:t>
            </a:r>
            <a:r>
              <a:rPr dirty="0" sz="2200" spc="-1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404040"/>
                </a:solidFill>
                <a:latin typeface="Lucida Sans Unicode"/>
                <a:cs typeface="Lucida Sans Unicode"/>
              </a:rPr>
              <a:t>exi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points.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80978" y="4997705"/>
            <a:ext cx="2615565" cy="231902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2200" spc="85" b="1">
                <a:solidFill>
                  <a:srgbClr val="404040"/>
                </a:solidFill>
                <a:latin typeface="Trebuchet MS"/>
                <a:cs typeface="Trebuchet MS"/>
              </a:rPr>
              <a:t>Accounting</a:t>
            </a:r>
            <a:endParaRPr sz="2200">
              <a:latin typeface="Trebuchet MS"/>
              <a:cs typeface="Trebuchet MS"/>
            </a:endParaRPr>
          </a:p>
          <a:p>
            <a:pPr algn="ctr" marL="12700" marR="5080" indent="-1270">
              <a:lnSpc>
                <a:spcPct val="113999"/>
              </a:lnSpc>
            </a:pP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keeps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eco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of  </a:t>
            </a:r>
            <a:r>
              <a:rPr dirty="0" sz="2200" spc="-10">
                <a:solidFill>
                  <a:srgbClr val="404040"/>
                </a:solidFill>
                <a:latin typeface="Lucida Sans Unicode"/>
                <a:cs typeface="Lucida Sans Unicode"/>
              </a:rPr>
              <a:t>when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entry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-90">
                <a:solidFill>
                  <a:srgbClr val="404040"/>
                </a:solidFill>
                <a:latin typeface="Lucida Sans Unicode"/>
                <a:cs typeface="Lucida Sans Unicode"/>
              </a:rPr>
              <a:t>exit </a:t>
            </a:r>
            <a:r>
              <a:rPr dirty="0" sz="2200" spc="-8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points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0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and 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detects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security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breaches.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4478" y="306451"/>
            <a:ext cx="59696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>
                <a:solidFill>
                  <a:srgbClr val="3E3E3E"/>
                </a:solidFill>
              </a:rPr>
              <a:t>Site</a:t>
            </a:r>
            <a:r>
              <a:rPr dirty="0" spc="-150">
                <a:solidFill>
                  <a:srgbClr val="3E3E3E"/>
                </a:solidFill>
              </a:rPr>
              <a:t> </a:t>
            </a:r>
            <a:r>
              <a:rPr dirty="0" spc="75">
                <a:solidFill>
                  <a:srgbClr val="3E3E3E"/>
                </a:solidFill>
              </a:rPr>
              <a:t>Layout,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35">
                <a:solidFill>
                  <a:srgbClr val="3E3E3E"/>
                </a:solidFill>
              </a:rPr>
              <a:t>Fencing,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110">
                <a:solidFill>
                  <a:srgbClr val="3E3E3E"/>
                </a:solidFill>
              </a:rPr>
              <a:t>Lighting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0171" y="760476"/>
            <a:ext cx="2807207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1316" y="1930145"/>
            <a:ext cx="73310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Site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planning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done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using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principles: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1632" y="3724630"/>
            <a:ext cx="1157478" cy="1608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06140" y="3192779"/>
            <a:ext cx="904240" cy="69342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63830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290"/>
              </a:spcBef>
            </a:pPr>
            <a:r>
              <a:rPr dirty="0" sz="2200" spc="-50" b="1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6497" y="3016148"/>
            <a:ext cx="613600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Use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zone-based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design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accommodate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traffic </a:t>
            </a:r>
            <a:r>
              <a:rPr dirty="0" sz="2200" spc="-6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flows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surveillance.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1632" y="5724118"/>
            <a:ext cx="1157478" cy="1608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06140" y="5192267"/>
            <a:ext cx="904240" cy="693420"/>
          </a:xfrm>
          <a:prstGeom prst="rect">
            <a:avLst/>
          </a:prstGeom>
          <a:solidFill>
            <a:srgbClr val="EE6360"/>
          </a:solidFill>
        </p:spPr>
        <p:txBody>
          <a:bodyPr wrap="square" lIns="0" tIns="164465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295"/>
              </a:spcBef>
            </a:pPr>
            <a:r>
              <a:rPr dirty="0" sz="2200" spc="-45" b="1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6497" y="5151247"/>
            <a:ext cx="45815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Use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signage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tighten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security.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1632" y="7737347"/>
            <a:ext cx="1157478" cy="16080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06140" y="7205471"/>
            <a:ext cx="904240" cy="693420"/>
          </a:xfrm>
          <a:prstGeom prst="rect">
            <a:avLst/>
          </a:prstGeom>
          <a:solidFill>
            <a:srgbClr val="E9AEA2"/>
          </a:solidFill>
        </p:spPr>
        <p:txBody>
          <a:bodyPr wrap="square" lIns="0" tIns="164465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295"/>
              </a:spcBef>
            </a:pPr>
            <a:r>
              <a:rPr dirty="0" sz="2200" spc="-50" b="1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6497" y="7065416"/>
            <a:ext cx="705675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Use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industrial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camouflage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protect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high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value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assets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draw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out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potential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threat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actors.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2991" y="306451"/>
            <a:ext cx="59696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>
                <a:solidFill>
                  <a:srgbClr val="3E3E3E"/>
                </a:solidFill>
              </a:rPr>
              <a:t>Site</a:t>
            </a:r>
            <a:r>
              <a:rPr dirty="0" spc="-145">
                <a:solidFill>
                  <a:srgbClr val="3E3E3E"/>
                </a:solidFill>
              </a:rPr>
              <a:t> </a:t>
            </a:r>
            <a:r>
              <a:rPr dirty="0" spc="75">
                <a:solidFill>
                  <a:srgbClr val="3E3E3E"/>
                </a:solidFill>
              </a:rPr>
              <a:t>Layout,</a:t>
            </a:r>
            <a:r>
              <a:rPr dirty="0" spc="-130">
                <a:solidFill>
                  <a:srgbClr val="3E3E3E"/>
                </a:solidFill>
              </a:rPr>
              <a:t> </a:t>
            </a:r>
            <a:r>
              <a:rPr dirty="0" spc="35">
                <a:solidFill>
                  <a:srgbClr val="3E3E3E"/>
                </a:solidFill>
              </a:rPr>
              <a:t>Fencing,</a:t>
            </a:r>
            <a:r>
              <a:rPr dirty="0" spc="-130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30">
                <a:solidFill>
                  <a:srgbClr val="3E3E3E"/>
                </a:solidFill>
              </a:rPr>
              <a:t> </a:t>
            </a:r>
            <a:r>
              <a:rPr dirty="0" spc="105">
                <a:solidFill>
                  <a:srgbClr val="3E3E3E"/>
                </a:solidFill>
              </a:rPr>
              <a:t>Lighting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6428" y="760476"/>
            <a:ext cx="7848600" cy="3657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67433" y="4173473"/>
            <a:ext cx="3865245" cy="4023360"/>
          </a:xfrm>
          <a:custGeom>
            <a:avLst/>
            <a:gdLst/>
            <a:ahLst/>
            <a:cxnLst/>
            <a:rect l="l" t="t" r="r" b="b"/>
            <a:pathLst>
              <a:path w="3865245" h="4023359">
                <a:moveTo>
                  <a:pt x="0" y="644143"/>
                </a:moveTo>
                <a:lnTo>
                  <a:pt x="1766" y="596073"/>
                </a:lnTo>
                <a:lnTo>
                  <a:pt x="6984" y="548962"/>
                </a:lnTo>
                <a:lnTo>
                  <a:pt x="15528" y="502934"/>
                </a:lnTo>
                <a:lnTo>
                  <a:pt x="27274" y="458115"/>
                </a:lnTo>
                <a:lnTo>
                  <a:pt x="42097" y="414628"/>
                </a:lnTo>
                <a:lnTo>
                  <a:pt x="59872" y="372599"/>
                </a:lnTo>
                <a:lnTo>
                  <a:pt x="80475" y="332152"/>
                </a:lnTo>
                <a:lnTo>
                  <a:pt x="103781" y="293411"/>
                </a:lnTo>
                <a:lnTo>
                  <a:pt x="129666" y="256501"/>
                </a:lnTo>
                <a:lnTo>
                  <a:pt x="158005" y="221547"/>
                </a:lnTo>
                <a:lnTo>
                  <a:pt x="188674" y="188674"/>
                </a:lnTo>
                <a:lnTo>
                  <a:pt x="221547" y="158005"/>
                </a:lnTo>
                <a:lnTo>
                  <a:pt x="256501" y="129666"/>
                </a:lnTo>
                <a:lnTo>
                  <a:pt x="293411" y="103781"/>
                </a:lnTo>
                <a:lnTo>
                  <a:pt x="332152" y="80475"/>
                </a:lnTo>
                <a:lnTo>
                  <a:pt x="372599" y="59872"/>
                </a:lnTo>
                <a:lnTo>
                  <a:pt x="414628" y="42097"/>
                </a:lnTo>
                <a:lnTo>
                  <a:pt x="458115" y="27274"/>
                </a:lnTo>
                <a:lnTo>
                  <a:pt x="502934" y="15528"/>
                </a:lnTo>
                <a:lnTo>
                  <a:pt x="548962" y="6984"/>
                </a:lnTo>
                <a:lnTo>
                  <a:pt x="596073" y="1766"/>
                </a:lnTo>
                <a:lnTo>
                  <a:pt x="644143" y="0"/>
                </a:lnTo>
                <a:lnTo>
                  <a:pt x="3220719" y="0"/>
                </a:lnTo>
                <a:lnTo>
                  <a:pt x="3268790" y="1766"/>
                </a:lnTo>
                <a:lnTo>
                  <a:pt x="3315901" y="6984"/>
                </a:lnTo>
                <a:lnTo>
                  <a:pt x="3361929" y="15528"/>
                </a:lnTo>
                <a:lnTo>
                  <a:pt x="3406748" y="27274"/>
                </a:lnTo>
                <a:lnTo>
                  <a:pt x="3450235" y="42097"/>
                </a:lnTo>
                <a:lnTo>
                  <a:pt x="3492264" y="59872"/>
                </a:lnTo>
                <a:lnTo>
                  <a:pt x="3532711" y="80475"/>
                </a:lnTo>
                <a:lnTo>
                  <a:pt x="3571452" y="103781"/>
                </a:lnTo>
                <a:lnTo>
                  <a:pt x="3608362" y="129666"/>
                </a:lnTo>
                <a:lnTo>
                  <a:pt x="3643316" y="158005"/>
                </a:lnTo>
                <a:lnTo>
                  <a:pt x="3676189" y="188674"/>
                </a:lnTo>
                <a:lnTo>
                  <a:pt x="3706858" y="221547"/>
                </a:lnTo>
                <a:lnTo>
                  <a:pt x="3735197" y="256501"/>
                </a:lnTo>
                <a:lnTo>
                  <a:pt x="3761082" y="293411"/>
                </a:lnTo>
                <a:lnTo>
                  <a:pt x="3784388" y="332152"/>
                </a:lnTo>
                <a:lnTo>
                  <a:pt x="3804991" y="372599"/>
                </a:lnTo>
                <a:lnTo>
                  <a:pt x="3822766" y="414628"/>
                </a:lnTo>
                <a:lnTo>
                  <a:pt x="3837589" y="458115"/>
                </a:lnTo>
                <a:lnTo>
                  <a:pt x="3849335" y="502934"/>
                </a:lnTo>
                <a:lnTo>
                  <a:pt x="3857879" y="548962"/>
                </a:lnTo>
                <a:lnTo>
                  <a:pt x="3863097" y="596073"/>
                </a:lnTo>
                <a:lnTo>
                  <a:pt x="3864864" y="644143"/>
                </a:lnTo>
                <a:lnTo>
                  <a:pt x="3864864" y="3379216"/>
                </a:lnTo>
                <a:lnTo>
                  <a:pt x="3863097" y="3427287"/>
                </a:lnTo>
                <a:lnTo>
                  <a:pt x="3857879" y="3474400"/>
                </a:lnTo>
                <a:lnTo>
                  <a:pt x="3849335" y="3520429"/>
                </a:lnTo>
                <a:lnTo>
                  <a:pt x="3837589" y="3565249"/>
                </a:lnTo>
                <a:lnTo>
                  <a:pt x="3822766" y="3608736"/>
                </a:lnTo>
                <a:lnTo>
                  <a:pt x="3804991" y="3650766"/>
                </a:lnTo>
                <a:lnTo>
                  <a:pt x="3784388" y="3691213"/>
                </a:lnTo>
                <a:lnTo>
                  <a:pt x="3761082" y="3729954"/>
                </a:lnTo>
                <a:lnTo>
                  <a:pt x="3735197" y="3766863"/>
                </a:lnTo>
                <a:lnTo>
                  <a:pt x="3706858" y="3801817"/>
                </a:lnTo>
                <a:lnTo>
                  <a:pt x="3676189" y="3834690"/>
                </a:lnTo>
                <a:lnTo>
                  <a:pt x="3643316" y="3865358"/>
                </a:lnTo>
                <a:lnTo>
                  <a:pt x="3608362" y="3893697"/>
                </a:lnTo>
                <a:lnTo>
                  <a:pt x="3571452" y="3919581"/>
                </a:lnTo>
                <a:lnTo>
                  <a:pt x="3532711" y="3942887"/>
                </a:lnTo>
                <a:lnTo>
                  <a:pt x="3492264" y="3963489"/>
                </a:lnTo>
                <a:lnTo>
                  <a:pt x="3450235" y="3981264"/>
                </a:lnTo>
                <a:lnTo>
                  <a:pt x="3406748" y="3996086"/>
                </a:lnTo>
                <a:lnTo>
                  <a:pt x="3361929" y="4007831"/>
                </a:lnTo>
                <a:lnTo>
                  <a:pt x="3315901" y="4016375"/>
                </a:lnTo>
                <a:lnTo>
                  <a:pt x="3268790" y="4021593"/>
                </a:lnTo>
                <a:lnTo>
                  <a:pt x="3220719" y="4023360"/>
                </a:lnTo>
                <a:lnTo>
                  <a:pt x="644143" y="4023360"/>
                </a:lnTo>
                <a:lnTo>
                  <a:pt x="596073" y="4021593"/>
                </a:lnTo>
                <a:lnTo>
                  <a:pt x="548962" y="4016375"/>
                </a:lnTo>
                <a:lnTo>
                  <a:pt x="502934" y="4007831"/>
                </a:lnTo>
                <a:lnTo>
                  <a:pt x="458115" y="3996086"/>
                </a:lnTo>
                <a:lnTo>
                  <a:pt x="414628" y="3981264"/>
                </a:lnTo>
                <a:lnTo>
                  <a:pt x="372599" y="3963489"/>
                </a:lnTo>
                <a:lnTo>
                  <a:pt x="332152" y="3942887"/>
                </a:lnTo>
                <a:lnTo>
                  <a:pt x="293411" y="3919581"/>
                </a:lnTo>
                <a:lnTo>
                  <a:pt x="256501" y="3893697"/>
                </a:lnTo>
                <a:lnTo>
                  <a:pt x="221547" y="3865358"/>
                </a:lnTo>
                <a:lnTo>
                  <a:pt x="188674" y="3834690"/>
                </a:lnTo>
                <a:lnTo>
                  <a:pt x="158005" y="3801817"/>
                </a:lnTo>
                <a:lnTo>
                  <a:pt x="129666" y="3766863"/>
                </a:lnTo>
                <a:lnTo>
                  <a:pt x="103781" y="3729954"/>
                </a:lnTo>
                <a:lnTo>
                  <a:pt x="80475" y="3691213"/>
                </a:lnTo>
                <a:lnTo>
                  <a:pt x="59872" y="3650766"/>
                </a:lnTo>
                <a:lnTo>
                  <a:pt x="42097" y="3608736"/>
                </a:lnTo>
                <a:lnTo>
                  <a:pt x="27274" y="3565249"/>
                </a:lnTo>
                <a:lnTo>
                  <a:pt x="15528" y="3520429"/>
                </a:lnTo>
                <a:lnTo>
                  <a:pt x="6984" y="3474400"/>
                </a:lnTo>
                <a:lnTo>
                  <a:pt x="1766" y="3427287"/>
                </a:lnTo>
                <a:lnTo>
                  <a:pt x="0" y="3379216"/>
                </a:lnTo>
                <a:lnTo>
                  <a:pt x="0" y="644143"/>
                </a:lnTo>
                <a:close/>
              </a:path>
            </a:pathLst>
          </a:custGeom>
          <a:ln w="28575">
            <a:solidFill>
              <a:srgbClr val="007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41754" y="4715002"/>
            <a:ext cx="3314065" cy="69786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915035" marR="5080" indent="-902969">
              <a:lnSpc>
                <a:spcPct val="100600"/>
              </a:lnSpc>
              <a:spcBef>
                <a:spcPts val="80"/>
              </a:spcBef>
            </a:pPr>
            <a:r>
              <a:rPr dirty="0" sz="2200" spc="90" b="1">
                <a:solidFill>
                  <a:srgbClr val="44484E"/>
                </a:solidFill>
                <a:latin typeface="Trebuchet MS"/>
                <a:cs typeface="Trebuchet MS"/>
              </a:rPr>
              <a:t>Barricades</a:t>
            </a:r>
            <a:r>
              <a:rPr dirty="0" sz="2200" spc="-125" b="1">
                <a:solidFill>
                  <a:srgbClr val="44484E"/>
                </a:solidFill>
                <a:latin typeface="Trebuchet MS"/>
                <a:cs typeface="Trebuchet MS"/>
              </a:rPr>
              <a:t> </a:t>
            </a:r>
            <a:r>
              <a:rPr dirty="0" sz="2200" spc="135" b="1">
                <a:solidFill>
                  <a:srgbClr val="44484E"/>
                </a:solidFill>
                <a:latin typeface="Trebuchet MS"/>
                <a:cs typeface="Trebuchet MS"/>
              </a:rPr>
              <a:t>and</a:t>
            </a:r>
            <a:r>
              <a:rPr dirty="0" sz="2200" spc="-120" b="1">
                <a:solidFill>
                  <a:srgbClr val="44484E"/>
                </a:solidFill>
                <a:latin typeface="Trebuchet MS"/>
                <a:cs typeface="Trebuchet MS"/>
              </a:rPr>
              <a:t> </a:t>
            </a:r>
            <a:r>
              <a:rPr dirty="0" sz="2200" spc="75" b="1">
                <a:solidFill>
                  <a:srgbClr val="44484E"/>
                </a:solidFill>
                <a:latin typeface="Trebuchet MS"/>
                <a:cs typeface="Trebuchet MS"/>
              </a:rPr>
              <a:t>entry</a:t>
            </a:r>
            <a:r>
              <a:rPr dirty="0" sz="2200" spc="-110" b="1">
                <a:solidFill>
                  <a:srgbClr val="44484E"/>
                </a:solidFill>
                <a:latin typeface="Trebuchet MS"/>
                <a:cs typeface="Trebuchet MS"/>
              </a:rPr>
              <a:t> </a:t>
            </a:r>
            <a:r>
              <a:rPr dirty="0" sz="2200" spc="80" b="1">
                <a:solidFill>
                  <a:srgbClr val="44484E"/>
                </a:solidFill>
                <a:latin typeface="Trebuchet MS"/>
                <a:cs typeface="Trebuchet MS"/>
              </a:rPr>
              <a:t>or </a:t>
            </a:r>
            <a:r>
              <a:rPr dirty="0" sz="2200" spc="-650" b="1">
                <a:solidFill>
                  <a:srgbClr val="44484E"/>
                </a:solidFill>
                <a:latin typeface="Trebuchet MS"/>
                <a:cs typeface="Trebuchet MS"/>
              </a:rPr>
              <a:t> </a:t>
            </a:r>
            <a:r>
              <a:rPr dirty="0" sz="2200" spc="45" b="1">
                <a:solidFill>
                  <a:srgbClr val="44484E"/>
                </a:solidFill>
                <a:latin typeface="Trebuchet MS"/>
                <a:cs typeface="Trebuchet MS"/>
              </a:rPr>
              <a:t>exit</a:t>
            </a:r>
            <a:r>
              <a:rPr dirty="0" sz="2200" spc="-90" b="1">
                <a:solidFill>
                  <a:srgbClr val="44484E"/>
                </a:solidFill>
                <a:latin typeface="Trebuchet MS"/>
                <a:cs typeface="Trebuchet MS"/>
              </a:rPr>
              <a:t> </a:t>
            </a:r>
            <a:r>
              <a:rPr dirty="0" sz="2200" spc="95" b="1">
                <a:solidFill>
                  <a:srgbClr val="44484E"/>
                </a:solidFill>
                <a:latin typeface="Trebuchet MS"/>
                <a:cs typeface="Trebuchet MS"/>
              </a:rPr>
              <a:t>points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4133" y="5766942"/>
            <a:ext cx="3235325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cha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nel 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people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through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defined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entry</a:t>
            </a:r>
            <a:r>
              <a:rPr dirty="0" sz="2200" spc="-13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exit </a:t>
            </a:r>
            <a:r>
              <a:rPr dirty="0" sz="2200" spc="-68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points.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73902" y="4086605"/>
            <a:ext cx="4308475" cy="4110354"/>
          </a:xfrm>
          <a:custGeom>
            <a:avLst/>
            <a:gdLst/>
            <a:ahLst/>
            <a:cxnLst/>
            <a:rect l="l" t="t" r="r" b="b"/>
            <a:pathLst>
              <a:path w="4308475" h="4110354">
                <a:moveTo>
                  <a:pt x="0" y="685038"/>
                </a:moveTo>
                <a:lnTo>
                  <a:pt x="1720" y="636115"/>
                </a:lnTo>
                <a:lnTo>
                  <a:pt x="6802" y="588121"/>
                </a:lnTo>
                <a:lnTo>
                  <a:pt x="15132" y="541172"/>
                </a:lnTo>
                <a:lnTo>
                  <a:pt x="26593" y="495382"/>
                </a:lnTo>
                <a:lnTo>
                  <a:pt x="41068" y="450869"/>
                </a:lnTo>
                <a:lnTo>
                  <a:pt x="58443" y="407748"/>
                </a:lnTo>
                <a:lnTo>
                  <a:pt x="78600" y="366134"/>
                </a:lnTo>
                <a:lnTo>
                  <a:pt x="101425" y="326145"/>
                </a:lnTo>
                <a:lnTo>
                  <a:pt x="126802" y="287895"/>
                </a:lnTo>
                <a:lnTo>
                  <a:pt x="154613" y="251501"/>
                </a:lnTo>
                <a:lnTo>
                  <a:pt x="184745" y="217079"/>
                </a:lnTo>
                <a:lnTo>
                  <a:pt x="217079" y="184745"/>
                </a:lnTo>
                <a:lnTo>
                  <a:pt x="251501" y="154613"/>
                </a:lnTo>
                <a:lnTo>
                  <a:pt x="287895" y="126802"/>
                </a:lnTo>
                <a:lnTo>
                  <a:pt x="326145" y="101425"/>
                </a:lnTo>
                <a:lnTo>
                  <a:pt x="366134" y="78600"/>
                </a:lnTo>
                <a:lnTo>
                  <a:pt x="407748" y="58443"/>
                </a:lnTo>
                <a:lnTo>
                  <a:pt x="450869" y="41068"/>
                </a:lnTo>
                <a:lnTo>
                  <a:pt x="495382" y="26593"/>
                </a:lnTo>
                <a:lnTo>
                  <a:pt x="541172" y="15132"/>
                </a:lnTo>
                <a:lnTo>
                  <a:pt x="588121" y="6802"/>
                </a:lnTo>
                <a:lnTo>
                  <a:pt x="636115" y="1720"/>
                </a:lnTo>
                <a:lnTo>
                  <a:pt x="685038" y="0"/>
                </a:lnTo>
                <a:lnTo>
                  <a:pt x="3623309" y="0"/>
                </a:lnTo>
                <a:lnTo>
                  <a:pt x="3672232" y="1720"/>
                </a:lnTo>
                <a:lnTo>
                  <a:pt x="3720226" y="6802"/>
                </a:lnTo>
                <a:lnTo>
                  <a:pt x="3767175" y="15132"/>
                </a:lnTo>
                <a:lnTo>
                  <a:pt x="3812965" y="26593"/>
                </a:lnTo>
                <a:lnTo>
                  <a:pt x="3857478" y="41068"/>
                </a:lnTo>
                <a:lnTo>
                  <a:pt x="3900599" y="58443"/>
                </a:lnTo>
                <a:lnTo>
                  <a:pt x="3942213" y="78600"/>
                </a:lnTo>
                <a:lnTo>
                  <a:pt x="3982202" y="101425"/>
                </a:lnTo>
                <a:lnTo>
                  <a:pt x="4020452" y="126802"/>
                </a:lnTo>
                <a:lnTo>
                  <a:pt x="4056846" y="154613"/>
                </a:lnTo>
                <a:lnTo>
                  <a:pt x="4091268" y="184745"/>
                </a:lnTo>
                <a:lnTo>
                  <a:pt x="4123602" y="217079"/>
                </a:lnTo>
                <a:lnTo>
                  <a:pt x="4153734" y="251501"/>
                </a:lnTo>
                <a:lnTo>
                  <a:pt x="4181545" y="287895"/>
                </a:lnTo>
                <a:lnTo>
                  <a:pt x="4206922" y="326145"/>
                </a:lnTo>
                <a:lnTo>
                  <a:pt x="4229747" y="366134"/>
                </a:lnTo>
                <a:lnTo>
                  <a:pt x="4249904" y="407748"/>
                </a:lnTo>
                <a:lnTo>
                  <a:pt x="4267279" y="450869"/>
                </a:lnTo>
                <a:lnTo>
                  <a:pt x="4281754" y="495382"/>
                </a:lnTo>
                <a:lnTo>
                  <a:pt x="4293215" y="541172"/>
                </a:lnTo>
                <a:lnTo>
                  <a:pt x="4301545" y="588121"/>
                </a:lnTo>
                <a:lnTo>
                  <a:pt x="4306627" y="636115"/>
                </a:lnTo>
                <a:lnTo>
                  <a:pt x="4308348" y="685038"/>
                </a:lnTo>
                <a:lnTo>
                  <a:pt x="4308348" y="3425190"/>
                </a:lnTo>
                <a:lnTo>
                  <a:pt x="4306627" y="3474112"/>
                </a:lnTo>
                <a:lnTo>
                  <a:pt x="4301545" y="3522106"/>
                </a:lnTo>
                <a:lnTo>
                  <a:pt x="4293215" y="3569055"/>
                </a:lnTo>
                <a:lnTo>
                  <a:pt x="4281754" y="3614845"/>
                </a:lnTo>
                <a:lnTo>
                  <a:pt x="4267279" y="3659358"/>
                </a:lnTo>
                <a:lnTo>
                  <a:pt x="4249904" y="3702479"/>
                </a:lnTo>
                <a:lnTo>
                  <a:pt x="4229747" y="3744093"/>
                </a:lnTo>
                <a:lnTo>
                  <a:pt x="4206922" y="3784082"/>
                </a:lnTo>
                <a:lnTo>
                  <a:pt x="4181545" y="3822332"/>
                </a:lnTo>
                <a:lnTo>
                  <a:pt x="4153734" y="3858726"/>
                </a:lnTo>
                <a:lnTo>
                  <a:pt x="4123602" y="3893148"/>
                </a:lnTo>
                <a:lnTo>
                  <a:pt x="4091268" y="3925482"/>
                </a:lnTo>
                <a:lnTo>
                  <a:pt x="4056846" y="3955614"/>
                </a:lnTo>
                <a:lnTo>
                  <a:pt x="4020452" y="3983425"/>
                </a:lnTo>
                <a:lnTo>
                  <a:pt x="3982202" y="4008802"/>
                </a:lnTo>
                <a:lnTo>
                  <a:pt x="3942213" y="4031627"/>
                </a:lnTo>
                <a:lnTo>
                  <a:pt x="3900599" y="4051784"/>
                </a:lnTo>
                <a:lnTo>
                  <a:pt x="3857478" y="4069159"/>
                </a:lnTo>
                <a:lnTo>
                  <a:pt x="3812965" y="4083634"/>
                </a:lnTo>
                <a:lnTo>
                  <a:pt x="3767175" y="4095095"/>
                </a:lnTo>
                <a:lnTo>
                  <a:pt x="3720226" y="4103425"/>
                </a:lnTo>
                <a:lnTo>
                  <a:pt x="3672232" y="4108507"/>
                </a:lnTo>
                <a:lnTo>
                  <a:pt x="3623309" y="4110228"/>
                </a:lnTo>
                <a:lnTo>
                  <a:pt x="685038" y="4110228"/>
                </a:lnTo>
                <a:lnTo>
                  <a:pt x="636115" y="4108507"/>
                </a:lnTo>
                <a:lnTo>
                  <a:pt x="588121" y="4103425"/>
                </a:lnTo>
                <a:lnTo>
                  <a:pt x="541172" y="4095095"/>
                </a:lnTo>
                <a:lnTo>
                  <a:pt x="495382" y="4083634"/>
                </a:lnTo>
                <a:lnTo>
                  <a:pt x="450869" y="4069159"/>
                </a:lnTo>
                <a:lnTo>
                  <a:pt x="407748" y="4051784"/>
                </a:lnTo>
                <a:lnTo>
                  <a:pt x="366134" y="4031627"/>
                </a:lnTo>
                <a:lnTo>
                  <a:pt x="326145" y="4008802"/>
                </a:lnTo>
                <a:lnTo>
                  <a:pt x="287895" y="3983425"/>
                </a:lnTo>
                <a:lnTo>
                  <a:pt x="251501" y="3955614"/>
                </a:lnTo>
                <a:lnTo>
                  <a:pt x="217079" y="3925482"/>
                </a:lnTo>
                <a:lnTo>
                  <a:pt x="184745" y="3893148"/>
                </a:lnTo>
                <a:lnTo>
                  <a:pt x="154613" y="3858726"/>
                </a:lnTo>
                <a:lnTo>
                  <a:pt x="126802" y="3822332"/>
                </a:lnTo>
                <a:lnTo>
                  <a:pt x="101425" y="3784082"/>
                </a:lnTo>
                <a:lnTo>
                  <a:pt x="78600" y="3744093"/>
                </a:lnTo>
                <a:lnTo>
                  <a:pt x="58443" y="3702479"/>
                </a:lnTo>
                <a:lnTo>
                  <a:pt x="41068" y="3659358"/>
                </a:lnTo>
                <a:lnTo>
                  <a:pt x="26593" y="3614845"/>
                </a:lnTo>
                <a:lnTo>
                  <a:pt x="15132" y="3569055"/>
                </a:lnTo>
                <a:lnTo>
                  <a:pt x="6802" y="3522106"/>
                </a:lnTo>
                <a:lnTo>
                  <a:pt x="1720" y="3474112"/>
                </a:lnTo>
                <a:lnTo>
                  <a:pt x="0" y="3425190"/>
                </a:lnTo>
                <a:lnTo>
                  <a:pt x="0" y="685038"/>
                </a:lnTo>
                <a:close/>
              </a:path>
            </a:pathLst>
          </a:custGeom>
          <a:ln w="28575">
            <a:solidFill>
              <a:srgbClr val="007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80706" y="4641596"/>
            <a:ext cx="10953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 b="1">
                <a:solidFill>
                  <a:srgbClr val="44484E"/>
                </a:solidFill>
                <a:latin typeface="Trebuchet MS"/>
                <a:cs typeface="Trebuchet MS"/>
              </a:rPr>
              <a:t>F</a:t>
            </a:r>
            <a:r>
              <a:rPr dirty="0" sz="2200" spc="-35" b="1">
                <a:solidFill>
                  <a:srgbClr val="44484E"/>
                </a:solidFill>
                <a:latin typeface="Trebuchet MS"/>
                <a:cs typeface="Trebuchet MS"/>
              </a:rPr>
              <a:t>e</a:t>
            </a:r>
            <a:r>
              <a:rPr dirty="0" sz="2200" spc="80" b="1">
                <a:solidFill>
                  <a:srgbClr val="44484E"/>
                </a:solidFill>
                <a:latin typeface="Trebuchet MS"/>
                <a:cs typeface="Trebuchet MS"/>
              </a:rPr>
              <a:t>ncing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3047" y="5310886"/>
            <a:ext cx="3152775" cy="6972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pro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ct  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ex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ior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44484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bu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ld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70514" y="4086605"/>
            <a:ext cx="3863340" cy="4110354"/>
          </a:xfrm>
          <a:custGeom>
            <a:avLst/>
            <a:gdLst/>
            <a:ahLst/>
            <a:cxnLst/>
            <a:rect l="l" t="t" r="r" b="b"/>
            <a:pathLst>
              <a:path w="3863340" h="4110354">
                <a:moveTo>
                  <a:pt x="0" y="643890"/>
                </a:moveTo>
                <a:lnTo>
                  <a:pt x="1766" y="595837"/>
                </a:lnTo>
                <a:lnTo>
                  <a:pt x="6981" y="548743"/>
                </a:lnTo>
                <a:lnTo>
                  <a:pt x="15521" y="502732"/>
                </a:lnTo>
                <a:lnTo>
                  <a:pt x="27262" y="457929"/>
                </a:lnTo>
                <a:lnTo>
                  <a:pt x="42078" y="414459"/>
                </a:lnTo>
                <a:lnTo>
                  <a:pt x="59846" y="372446"/>
                </a:lnTo>
                <a:lnTo>
                  <a:pt x="80440" y="332015"/>
                </a:lnTo>
                <a:lnTo>
                  <a:pt x="103737" y="293289"/>
                </a:lnTo>
                <a:lnTo>
                  <a:pt x="129611" y="256394"/>
                </a:lnTo>
                <a:lnTo>
                  <a:pt x="157938" y="221455"/>
                </a:lnTo>
                <a:lnTo>
                  <a:pt x="188594" y="188595"/>
                </a:lnTo>
                <a:lnTo>
                  <a:pt x="221455" y="157938"/>
                </a:lnTo>
                <a:lnTo>
                  <a:pt x="256394" y="129611"/>
                </a:lnTo>
                <a:lnTo>
                  <a:pt x="293289" y="103737"/>
                </a:lnTo>
                <a:lnTo>
                  <a:pt x="332015" y="80440"/>
                </a:lnTo>
                <a:lnTo>
                  <a:pt x="372446" y="59846"/>
                </a:lnTo>
                <a:lnTo>
                  <a:pt x="414459" y="42078"/>
                </a:lnTo>
                <a:lnTo>
                  <a:pt x="457929" y="27262"/>
                </a:lnTo>
                <a:lnTo>
                  <a:pt x="502732" y="15521"/>
                </a:lnTo>
                <a:lnTo>
                  <a:pt x="548743" y="6981"/>
                </a:lnTo>
                <a:lnTo>
                  <a:pt x="595837" y="1766"/>
                </a:lnTo>
                <a:lnTo>
                  <a:pt x="643889" y="0"/>
                </a:lnTo>
                <a:lnTo>
                  <a:pt x="3219449" y="0"/>
                </a:lnTo>
                <a:lnTo>
                  <a:pt x="3267502" y="1766"/>
                </a:lnTo>
                <a:lnTo>
                  <a:pt x="3314596" y="6981"/>
                </a:lnTo>
                <a:lnTo>
                  <a:pt x="3360607" y="15521"/>
                </a:lnTo>
                <a:lnTo>
                  <a:pt x="3405410" y="27262"/>
                </a:lnTo>
                <a:lnTo>
                  <a:pt x="3448880" y="42078"/>
                </a:lnTo>
                <a:lnTo>
                  <a:pt x="3490893" y="59846"/>
                </a:lnTo>
                <a:lnTo>
                  <a:pt x="3531324" y="80440"/>
                </a:lnTo>
                <a:lnTo>
                  <a:pt x="3570050" y="103737"/>
                </a:lnTo>
                <a:lnTo>
                  <a:pt x="3606945" y="129611"/>
                </a:lnTo>
                <a:lnTo>
                  <a:pt x="3641884" y="157938"/>
                </a:lnTo>
                <a:lnTo>
                  <a:pt x="3674744" y="188595"/>
                </a:lnTo>
                <a:lnTo>
                  <a:pt x="3705401" y="221455"/>
                </a:lnTo>
                <a:lnTo>
                  <a:pt x="3733728" y="256394"/>
                </a:lnTo>
                <a:lnTo>
                  <a:pt x="3759602" y="293289"/>
                </a:lnTo>
                <a:lnTo>
                  <a:pt x="3782899" y="332015"/>
                </a:lnTo>
                <a:lnTo>
                  <a:pt x="3803493" y="372446"/>
                </a:lnTo>
                <a:lnTo>
                  <a:pt x="3821261" y="414459"/>
                </a:lnTo>
                <a:lnTo>
                  <a:pt x="3836077" y="457929"/>
                </a:lnTo>
                <a:lnTo>
                  <a:pt x="3847818" y="502732"/>
                </a:lnTo>
                <a:lnTo>
                  <a:pt x="3856358" y="548743"/>
                </a:lnTo>
                <a:lnTo>
                  <a:pt x="3861573" y="595837"/>
                </a:lnTo>
                <a:lnTo>
                  <a:pt x="3863339" y="643890"/>
                </a:lnTo>
                <a:lnTo>
                  <a:pt x="3863339" y="3466338"/>
                </a:lnTo>
                <a:lnTo>
                  <a:pt x="3861573" y="3514390"/>
                </a:lnTo>
                <a:lnTo>
                  <a:pt x="3856358" y="3561484"/>
                </a:lnTo>
                <a:lnTo>
                  <a:pt x="3847818" y="3607495"/>
                </a:lnTo>
                <a:lnTo>
                  <a:pt x="3836077" y="3652298"/>
                </a:lnTo>
                <a:lnTo>
                  <a:pt x="3821261" y="3695768"/>
                </a:lnTo>
                <a:lnTo>
                  <a:pt x="3803493" y="3737781"/>
                </a:lnTo>
                <a:lnTo>
                  <a:pt x="3782899" y="3778212"/>
                </a:lnTo>
                <a:lnTo>
                  <a:pt x="3759602" y="3816938"/>
                </a:lnTo>
                <a:lnTo>
                  <a:pt x="3733728" y="3853833"/>
                </a:lnTo>
                <a:lnTo>
                  <a:pt x="3705401" y="3888772"/>
                </a:lnTo>
                <a:lnTo>
                  <a:pt x="3674745" y="3921633"/>
                </a:lnTo>
                <a:lnTo>
                  <a:pt x="3641884" y="3952289"/>
                </a:lnTo>
                <a:lnTo>
                  <a:pt x="3606945" y="3980616"/>
                </a:lnTo>
                <a:lnTo>
                  <a:pt x="3570050" y="4006490"/>
                </a:lnTo>
                <a:lnTo>
                  <a:pt x="3531324" y="4029787"/>
                </a:lnTo>
                <a:lnTo>
                  <a:pt x="3490893" y="4050381"/>
                </a:lnTo>
                <a:lnTo>
                  <a:pt x="3448880" y="4068149"/>
                </a:lnTo>
                <a:lnTo>
                  <a:pt x="3405410" y="4082965"/>
                </a:lnTo>
                <a:lnTo>
                  <a:pt x="3360607" y="4094706"/>
                </a:lnTo>
                <a:lnTo>
                  <a:pt x="3314596" y="4103246"/>
                </a:lnTo>
                <a:lnTo>
                  <a:pt x="3267502" y="4108461"/>
                </a:lnTo>
                <a:lnTo>
                  <a:pt x="3219449" y="4110228"/>
                </a:lnTo>
                <a:lnTo>
                  <a:pt x="643889" y="4110228"/>
                </a:lnTo>
                <a:lnTo>
                  <a:pt x="595837" y="4108461"/>
                </a:lnTo>
                <a:lnTo>
                  <a:pt x="548743" y="4103246"/>
                </a:lnTo>
                <a:lnTo>
                  <a:pt x="502732" y="4094706"/>
                </a:lnTo>
                <a:lnTo>
                  <a:pt x="457929" y="4082965"/>
                </a:lnTo>
                <a:lnTo>
                  <a:pt x="414459" y="4068149"/>
                </a:lnTo>
                <a:lnTo>
                  <a:pt x="372446" y="4050381"/>
                </a:lnTo>
                <a:lnTo>
                  <a:pt x="332015" y="4029787"/>
                </a:lnTo>
                <a:lnTo>
                  <a:pt x="293289" y="4006490"/>
                </a:lnTo>
                <a:lnTo>
                  <a:pt x="256394" y="3980616"/>
                </a:lnTo>
                <a:lnTo>
                  <a:pt x="221455" y="3952289"/>
                </a:lnTo>
                <a:lnTo>
                  <a:pt x="188595" y="3921633"/>
                </a:lnTo>
                <a:lnTo>
                  <a:pt x="157938" y="3888772"/>
                </a:lnTo>
                <a:lnTo>
                  <a:pt x="129611" y="3853833"/>
                </a:lnTo>
                <a:lnTo>
                  <a:pt x="103737" y="3816938"/>
                </a:lnTo>
                <a:lnTo>
                  <a:pt x="80440" y="3778212"/>
                </a:lnTo>
                <a:lnTo>
                  <a:pt x="59846" y="3737781"/>
                </a:lnTo>
                <a:lnTo>
                  <a:pt x="42078" y="3695768"/>
                </a:lnTo>
                <a:lnTo>
                  <a:pt x="27262" y="3652298"/>
                </a:lnTo>
                <a:lnTo>
                  <a:pt x="15521" y="3607495"/>
                </a:lnTo>
                <a:lnTo>
                  <a:pt x="6981" y="3561484"/>
                </a:lnTo>
                <a:lnTo>
                  <a:pt x="1766" y="3514390"/>
                </a:lnTo>
                <a:lnTo>
                  <a:pt x="0" y="3466338"/>
                </a:lnTo>
                <a:lnTo>
                  <a:pt x="0" y="643890"/>
                </a:lnTo>
                <a:close/>
              </a:path>
            </a:pathLst>
          </a:custGeom>
          <a:ln w="28575">
            <a:solidFill>
              <a:srgbClr val="007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326239" y="4629658"/>
            <a:ext cx="11537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5" b="1">
                <a:solidFill>
                  <a:srgbClr val="44484E"/>
                </a:solidFill>
                <a:latin typeface="Trebuchet MS"/>
                <a:cs typeface="Trebuchet MS"/>
              </a:rPr>
              <a:t>Li</a:t>
            </a:r>
            <a:r>
              <a:rPr dirty="0" sz="2200" spc="50" b="1">
                <a:solidFill>
                  <a:srgbClr val="44484E"/>
                </a:solidFill>
                <a:latin typeface="Trebuchet MS"/>
                <a:cs typeface="Trebuchet MS"/>
              </a:rPr>
              <a:t>g</a:t>
            </a:r>
            <a:r>
              <a:rPr dirty="0" sz="2200" spc="125" b="1">
                <a:solidFill>
                  <a:srgbClr val="44484E"/>
                </a:solidFill>
                <a:latin typeface="Trebuchet MS"/>
                <a:cs typeface="Trebuchet MS"/>
              </a:rPr>
              <a:t>h</a:t>
            </a:r>
            <a:r>
              <a:rPr dirty="0" sz="2200" spc="75" b="1">
                <a:solidFill>
                  <a:srgbClr val="44484E"/>
                </a:solidFill>
                <a:latin typeface="Trebuchet MS"/>
                <a:cs typeface="Trebuchet MS"/>
              </a:rPr>
              <a:t>t</a:t>
            </a:r>
            <a:r>
              <a:rPr dirty="0" sz="2200" spc="90" b="1">
                <a:solidFill>
                  <a:srgbClr val="44484E"/>
                </a:solidFill>
                <a:latin typeface="Trebuchet MS"/>
                <a:cs typeface="Trebuchet MS"/>
              </a:rPr>
              <a:t>ing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37721" y="5344414"/>
            <a:ext cx="3171190" cy="6985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55600" marR="5080" indent="-343535">
              <a:lnSpc>
                <a:spcPct val="100899"/>
              </a:lnSpc>
              <a:spcBef>
                <a:spcPts val="70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make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staf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fee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l 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secure.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37721" y="6381115"/>
            <a:ext cx="3101340" cy="13690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8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als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helps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in 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ass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5">
                <a:solidFill>
                  <a:srgbClr val="44484E"/>
                </a:solidFill>
                <a:latin typeface="Lucida Sans Unicode"/>
                <a:cs typeface="Lucida Sans Unicode"/>
              </a:rPr>
              <a:t>sti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44484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9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eil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ance 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prevent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any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threats.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72766" y="2766314"/>
            <a:ext cx="1701800" cy="1701800"/>
            <a:chOff x="2572766" y="2766314"/>
            <a:chExt cx="1701800" cy="1701800"/>
          </a:xfrm>
        </p:grpSpPr>
        <p:sp>
          <p:nvSpPr>
            <p:cNvPr id="15" name="object 15"/>
            <p:cNvSpPr/>
            <p:nvPr/>
          </p:nvSpPr>
          <p:spPr>
            <a:xfrm>
              <a:off x="2585466" y="2779014"/>
              <a:ext cx="1676400" cy="1676400"/>
            </a:xfrm>
            <a:custGeom>
              <a:avLst/>
              <a:gdLst/>
              <a:ahLst/>
              <a:cxnLst/>
              <a:rect l="l" t="t" r="r" b="b"/>
              <a:pathLst>
                <a:path w="1676400" h="1676400">
                  <a:moveTo>
                    <a:pt x="838199" y="0"/>
                  </a:moveTo>
                  <a:lnTo>
                    <a:pt x="790636" y="1326"/>
                  </a:lnTo>
                  <a:lnTo>
                    <a:pt x="743769" y="5260"/>
                  </a:lnTo>
                  <a:lnTo>
                    <a:pt x="697668" y="11729"/>
                  </a:lnTo>
                  <a:lnTo>
                    <a:pt x="652405" y="20664"/>
                  </a:lnTo>
                  <a:lnTo>
                    <a:pt x="608050" y="31993"/>
                  </a:lnTo>
                  <a:lnTo>
                    <a:pt x="564674" y="45645"/>
                  </a:lnTo>
                  <a:lnTo>
                    <a:pt x="522348" y="61551"/>
                  </a:lnTo>
                  <a:lnTo>
                    <a:pt x="481142" y="79638"/>
                  </a:lnTo>
                  <a:lnTo>
                    <a:pt x="441128" y="99837"/>
                  </a:lnTo>
                  <a:lnTo>
                    <a:pt x="402376" y="122076"/>
                  </a:lnTo>
                  <a:lnTo>
                    <a:pt x="364956" y="146285"/>
                  </a:lnTo>
                  <a:lnTo>
                    <a:pt x="328940" y="172393"/>
                  </a:lnTo>
                  <a:lnTo>
                    <a:pt x="294399" y="200329"/>
                  </a:lnTo>
                  <a:lnTo>
                    <a:pt x="261403" y="230023"/>
                  </a:lnTo>
                  <a:lnTo>
                    <a:pt x="230023" y="261403"/>
                  </a:lnTo>
                  <a:lnTo>
                    <a:pt x="200329" y="294399"/>
                  </a:lnTo>
                  <a:lnTo>
                    <a:pt x="172393" y="328940"/>
                  </a:lnTo>
                  <a:lnTo>
                    <a:pt x="146285" y="364956"/>
                  </a:lnTo>
                  <a:lnTo>
                    <a:pt x="122076" y="402376"/>
                  </a:lnTo>
                  <a:lnTo>
                    <a:pt x="99837" y="441128"/>
                  </a:lnTo>
                  <a:lnTo>
                    <a:pt x="79638" y="481142"/>
                  </a:lnTo>
                  <a:lnTo>
                    <a:pt x="61551" y="522348"/>
                  </a:lnTo>
                  <a:lnTo>
                    <a:pt x="45645" y="564674"/>
                  </a:lnTo>
                  <a:lnTo>
                    <a:pt x="31993" y="608050"/>
                  </a:lnTo>
                  <a:lnTo>
                    <a:pt x="20664" y="652405"/>
                  </a:lnTo>
                  <a:lnTo>
                    <a:pt x="11729" y="697668"/>
                  </a:lnTo>
                  <a:lnTo>
                    <a:pt x="5260" y="743769"/>
                  </a:lnTo>
                  <a:lnTo>
                    <a:pt x="1326" y="790636"/>
                  </a:lnTo>
                  <a:lnTo>
                    <a:pt x="0" y="838200"/>
                  </a:lnTo>
                  <a:lnTo>
                    <a:pt x="1326" y="885763"/>
                  </a:lnTo>
                  <a:lnTo>
                    <a:pt x="5260" y="932630"/>
                  </a:lnTo>
                  <a:lnTo>
                    <a:pt x="11729" y="978731"/>
                  </a:lnTo>
                  <a:lnTo>
                    <a:pt x="20664" y="1023994"/>
                  </a:lnTo>
                  <a:lnTo>
                    <a:pt x="31993" y="1068349"/>
                  </a:lnTo>
                  <a:lnTo>
                    <a:pt x="45645" y="1111725"/>
                  </a:lnTo>
                  <a:lnTo>
                    <a:pt x="61551" y="1154051"/>
                  </a:lnTo>
                  <a:lnTo>
                    <a:pt x="79638" y="1195257"/>
                  </a:lnTo>
                  <a:lnTo>
                    <a:pt x="99837" y="1235271"/>
                  </a:lnTo>
                  <a:lnTo>
                    <a:pt x="122076" y="1274023"/>
                  </a:lnTo>
                  <a:lnTo>
                    <a:pt x="146285" y="1311443"/>
                  </a:lnTo>
                  <a:lnTo>
                    <a:pt x="172393" y="1347459"/>
                  </a:lnTo>
                  <a:lnTo>
                    <a:pt x="200329" y="1382000"/>
                  </a:lnTo>
                  <a:lnTo>
                    <a:pt x="230023" y="1414996"/>
                  </a:lnTo>
                  <a:lnTo>
                    <a:pt x="261403" y="1446376"/>
                  </a:lnTo>
                  <a:lnTo>
                    <a:pt x="294399" y="1476070"/>
                  </a:lnTo>
                  <a:lnTo>
                    <a:pt x="328940" y="1504006"/>
                  </a:lnTo>
                  <a:lnTo>
                    <a:pt x="364956" y="1530114"/>
                  </a:lnTo>
                  <a:lnTo>
                    <a:pt x="402376" y="1554323"/>
                  </a:lnTo>
                  <a:lnTo>
                    <a:pt x="441128" y="1576562"/>
                  </a:lnTo>
                  <a:lnTo>
                    <a:pt x="481142" y="1596761"/>
                  </a:lnTo>
                  <a:lnTo>
                    <a:pt x="522348" y="1614848"/>
                  </a:lnTo>
                  <a:lnTo>
                    <a:pt x="564674" y="1630754"/>
                  </a:lnTo>
                  <a:lnTo>
                    <a:pt x="608050" y="1644406"/>
                  </a:lnTo>
                  <a:lnTo>
                    <a:pt x="652405" y="1655735"/>
                  </a:lnTo>
                  <a:lnTo>
                    <a:pt x="697668" y="1664670"/>
                  </a:lnTo>
                  <a:lnTo>
                    <a:pt x="743769" y="1671139"/>
                  </a:lnTo>
                  <a:lnTo>
                    <a:pt x="790636" y="1675073"/>
                  </a:lnTo>
                  <a:lnTo>
                    <a:pt x="838199" y="1676400"/>
                  </a:lnTo>
                  <a:lnTo>
                    <a:pt x="885763" y="1675073"/>
                  </a:lnTo>
                  <a:lnTo>
                    <a:pt x="932630" y="1671139"/>
                  </a:lnTo>
                  <a:lnTo>
                    <a:pt x="978731" y="1664670"/>
                  </a:lnTo>
                  <a:lnTo>
                    <a:pt x="1023994" y="1655735"/>
                  </a:lnTo>
                  <a:lnTo>
                    <a:pt x="1068349" y="1644406"/>
                  </a:lnTo>
                  <a:lnTo>
                    <a:pt x="1111725" y="1630754"/>
                  </a:lnTo>
                  <a:lnTo>
                    <a:pt x="1154051" y="1614848"/>
                  </a:lnTo>
                  <a:lnTo>
                    <a:pt x="1195257" y="1596761"/>
                  </a:lnTo>
                  <a:lnTo>
                    <a:pt x="1235271" y="1576562"/>
                  </a:lnTo>
                  <a:lnTo>
                    <a:pt x="1274023" y="1554323"/>
                  </a:lnTo>
                  <a:lnTo>
                    <a:pt x="1311443" y="1530114"/>
                  </a:lnTo>
                  <a:lnTo>
                    <a:pt x="1347459" y="1504006"/>
                  </a:lnTo>
                  <a:lnTo>
                    <a:pt x="1382000" y="1476070"/>
                  </a:lnTo>
                  <a:lnTo>
                    <a:pt x="1414996" y="1446376"/>
                  </a:lnTo>
                  <a:lnTo>
                    <a:pt x="1446376" y="1414996"/>
                  </a:lnTo>
                  <a:lnTo>
                    <a:pt x="1476070" y="1382000"/>
                  </a:lnTo>
                  <a:lnTo>
                    <a:pt x="1504006" y="1347459"/>
                  </a:lnTo>
                  <a:lnTo>
                    <a:pt x="1530114" y="1311443"/>
                  </a:lnTo>
                  <a:lnTo>
                    <a:pt x="1554323" y="1274023"/>
                  </a:lnTo>
                  <a:lnTo>
                    <a:pt x="1576562" y="1235271"/>
                  </a:lnTo>
                  <a:lnTo>
                    <a:pt x="1596761" y="1195257"/>
                  </a:lnTo>
                  <a:lnTo>
                    <a:pt x="1614848" y="1154051"/>
                  </a:lnTo>
                  <a:lnTo>
                    <a:pt x="1630754" y="1111725"/>
                  </a:lnTo>
                  <a:lnTo>
                    <a:pt x="1644406" y="1068349"/>
                  </a:lnTo>
                  <a:lnTo>
                    <a:pt x="1655735" y="1023994"/>
                  </a:lnTo>
                  <a:lnTo>
                    <a:pt x="1664670" y="978731"/>
                  </a:lnTo>
                  <a:lnTo>
                    <a:pt x="1671139" y="932630"/>
                  </a:lnTo>
                  <a:lnTo>
                    <a:pt x="1675073" y="885763"/>
                  </a:lnTo>
                  <a:lnTo>
                    <a:pt x="1676399" y="838200"/>
                  </a:lnTo>
                  <a:lnTo>
                    <a:pt x="1675073" y="790636"/>
                  </a:lnTo>
                  <a:lnTo>
                    <a:pt x="1671139" y="743769"/>
                  </a:lnTo>
                  <a:lnTo>
                    <a:pt x="1664670" y="697668"/>
                  </a:lnTo>
                  <a:lnTo>
                    <a:pt x="1655735" y="652405"/>
                  </a:lnTo>
                  <a:lnTo>
                    <a:pt x="1644406" y="608050"/>
                  </a:lnTo>
                  <a:lnTo>
                    <a:pt x="1630754" y="564674"/>
                  </a:lnTo>
                  <a:lnTo>
                    <a:pt x="1614848" y="522348"/>
                  </a:lnTo>
                  <a:lnTo>
                    <a:pt x="1596761" y="481142"/>
                  </a:lnTo>
                  <a:lnTo>
                    <a:pt x="1576562" y="441128"/>
                  </a:lnTo>
                  <a:lnTo>
                    <a:pt x="1554323" y="402376"/>
                  </a:lnTo>
                  <a:lnTo>
                    <a:pt x="1530114" y="364956"/>
                  </a:lnTo>
                  <a:lnTo>
                    <a:pt x="1504006" y="328940"/>
                  </a:lnTo>
                  <a:lnTo>
                    <a:pt x="1476070" y="294399"/>
                  </a:lnTo>
                  <a:lnTo>
                    <a:pt x="1446376" y="261403"/>
                  </a:lnTo>
                  <a:lnTo>
                    <a:pt x="1414996" y="230023"/>
                  </a:lnTo>
                  <a:lnTo>
                    <a:pt x="1382000" y="200329"/>
                  </a:lnTo>
                  <a:lnTo>
                    <a:pt x="1347459" y="172393"/>
                  </a:lnTo>
                  <a:lnTo>
                    <a:pt x="1311443" y="146285"/>
                  </a:lnTo>
                  <a:lnTo>
                    <a:pt x="1274023" y="122076"/>
                  </a:lnTo>
                  <a:lnTo>
                    <a:pt x="1235271" y="99837"/>
                  </a:lnTo>
                  <a:lnTo>
                    <a:pt x="1195257" y="79638"/>
                  </a:lnTo>
                  <a:lnTo>
                    <a:pt x="1154051" y="61551"/>
                  </a:lnTo>
                  <a:lnTo>
                    <a:pt x="1111725" y="45645"/>
                  </a:lnTo>
                  <a:lnTo>
                    <a:pt x="1068349" y="31993"/>
                  </a:lnTo>
                  <a:lnTo>
                    <a:pt x="1023994" y="20664"/>
                  </a:lnTo>
                  <a:lnTo>
                    <a:pt x="978731" y="11729"/>
                  </a:lnTo>
                  <a:lnTo>
                    <a:pt x="932630" y="5260"/>
                  </a:lnTo>
                  <a:lnTo>
                    <a:pt x="885763" y="1326"/>
                  </a:lnTo>
                  <a:lnTo>
                    <a:pt x="838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85466" y="2779014"/>
              <a:ext cx="1676400" cy="1676400"/>
            </a:xfrm>
            <a:custGeom>
              <a:avLst/>
              <a:gdLst/>
              <a:ahLst/>
              <a:cxnLst/>
              <a:rect l="l" t="t" r="r" b="b"/>
              <a:pathLst>
                <a:path w="1676400" h="1676400">
                  <a:moveTo>
                    <a:pt x="0" y="838200"/>
                  </a:moveTo>
                  <a:lnTo>
                    <a:pt x="1326" y="790636"/>
                  </a:lnTo>
                  <a:lnTo>
                    <a:pt x="5260" y="743769"/>
                  </a:lnTo>
                  <a:lnTo>
                    <a:pt x="11729" y="697668"/>
                  </a:lnTo>
                  <a:lnTo>
                    <a:pt x="20664" y="652405"/>
                  </a:lnTo>
                  <a:lnTo>
                    <a:pt x="31993" y="608050"/>
                  </a:lnTo>
                  <a:lnTo>
                    <a:pt x="45645" y="564674"/>
                  </a:lnTo>
                  <a:lnTo>
                    <a:pt x="61551" y="522348"/>
                  </a:lnTo>
                  <a:lnTo>
                    <a:pt x="79638" y="481142"/>
                  </a:lnTo>
                  <a:lnTo>
                    <a:pt x="99837" y="441128"/>
                  </a:lnTo>
                  <a:lnTo>
                    <a:pt x="122076" y="402376"/>
                  </a:lnTo>
                  <a:lnTo>
                    <a:pt x="146285" y="364956"/>
                  </a:lnTo>
                  <a:lnTo>
                    <a:pt x="172393" y="328940"/>
                  </a:lnTo>
                  <a:lnTo>
                    <a:pt x="200329" y="294399"/>
                  </a:lnTo>
                  <a:lnTo>
                    <a:pt x="230023" y="261403"/>
                  </a:lnTo>
                  <a:lnTo>
                    <a:pt x="261403" y="230023"/>
                  </a:lnTo>
                  <a:lnTo>
                    <a:pt x="294399" y="200329"/>
                  </a:lnTo>
                  <a:lnTo>
                    <a:pt x="328940" y="172393"/>
                  </a:lnTo>
                  <a:lnTo>
                    <a:pt x="364956" y="146285"/>
                  </a:lnTo>
                  <a:lnTo>
                    <a:pt x="402376" y="122076"/>
                  </a:lnTo>
                  <a:lnTo>
                    <a:pt x="441128" y="99837"/>
                  </a:lnTo>
                  <a:lnTo>
                    <a:pt x="481142" y="79638"/>
                  </a:lnTo>
                  <a:lnTo>
                    <a:pt x="522348" y="61551"/>
                  </a:lnTo>
                  <a:lnTo>
                    <a:pt x="564674" y="45645"/>
                  </a:lnTo>
                  <a:lnTo>
                    <a:pt x="608050" y="31993"/>
                  </a:lnTo>
                  <a:lnTo>
                    <a:pt x="652405" y="20664"/>
                  </a:lnTo>
                  <a:lnTo>
                    <a:pt x="697668" y="11729"/>
                  </a:lnTo>
                  <a:lnTo>
                    <a:pt x="743769" y="5260"/>
                  </a:lnTo>
                  <a:lnTo>
                    <a:pt x="790636" y="1326"/>
                  </a:lnTo>
                  <a:lnTo>
                    <a:pt x="838199" y="0"/>
                  </a:lnTo>
                  <a:lnTo>
                    <a:pt x="885763" y="1326"/>
                  </a:lnTo>
                  <a:lnTo>
                    <a:pt x="932630" y="5260"/>
                  </a:lnTo>
                  <a:lnTo>
                    <a:pt x="978731" y="11729"/>
                  </a:lnTo>
                  <a:lnTo>
                    <a:pt x="1023994" y="20664"/>
                  </a:lnTo>
                  <a:lnTo>
                    <a:pt x="1068349" y="31993"/>
                  </a:lnTo>
                  <a:lnTo>
                    <a:pt x="1111725" y="45645"/>
                  </a:lnTo>
                  <a:lnTo>
                    <a:pt x="1154051" y="61551"/>
                  </a:lnTo>
                  <a:lnTo>
                    <a:pt x="1195257" y="79638"/>
                  </a:lnTo>
                  <a:lnTo>
                    <a:pt x="1235271" y="99837"/>
                  </a:lnTo>
                  <a:lnTo>
                    <a:pt x="1274023" y="122076"/>
                  </a:lnTo>
                  <a:lnTo>
                    <a:pt x="1311443" y="146285"/>
                  </a:lnTo>
                  <a:lnTo>
                    <a:pt x="1347459" y="172393"/>
                  </a:lnTo>
                  <a:lnTo>
                    <a:pt x="1382000" y="200329"/>
                  </a:lnTo>
                  <a:lnTo>
                    <a:pt x="1414996" y="230023"/>
                  </a:lnTo>
                  <a:lnTo>
                    <a:pt x="1446376" y="261403"/>
                  </a:lnTo>
                  <a:lnTo>
                    <a:pt x="1476070" y="294399"/>
                  </a:lnTo>
                  <a:lnTo>
                    <a:pt x="1504006" y="328940"/>
                  </a:lnTo>
                  <a:lnTo>
                    <a:pt x="1530114" y="364956"/>
                  </a:lnTo>
                  <a:lnTo>
                    <a:pt x="1554323" y="402376"/>
                  </a:lnTo>
                  <a:lnTo>
                    <a:pt x="1576562" y="441128"/>
                  </a:lnTo>
                  <a:lnTo>
                    <a:pt x="1596761" y="481142"/>
                  </a:lnTo>
                  <a:lnTo>
                    <a:pt x="1614848" y="522348"/>
                  </a:lnTo>
                  <a:lnTo>
                    <a:pt x="1630754" y="564674"/>
                  </a:lnTo>
                  <a:lnTo>
                    <a:pt x="1644406" y="608050"/>
                  </a:lnTo>
                  <a:lnTo>
                    <a:pt x="1655735" y="652405"/>
                  </a:lnTo>
                  <a:lnTo>
                    <a:pt x="1664670" y="697668"/>
                  </a:lnTo>
                  <a:lnTo>
                    <a:pt x="1671139" y="743769"/>
                  </a:lnTo>
                  <a:lnTo>
                    <a:pt x="1675073" y="790636"/>
                  </a:lnTo>
                  <a:lnTo>
                    <a:pt x="1676399" y="838200"/>
                  </a:lnTo>
                  <a:lnTo>
                    <a:pt x="1675073" y="885763"/>
                  </a:lnTo>
                  <a:lnTo>
                    <a:pt x="1671139" y="932630"/>
                  </a:lnTo>
                  <a:lnTo>
                    <a:pt x="1664670" y="978731"/>
                  </a:lnTo>
                  <a:lnTo>
                    <a:pt x="1655735" y="1023994"/>
                  </a:lnTo>
                  <a:lnTo>
                    <a:pt x="1644406" y="1068349"/>
                  </a:lnTo>
                  <a:lnTo>
                    <a:pt x="1630754" y="1111725"/>
                  </a:lnTo>
                  <a:lnTo>
                    <a:pt x="1614848" y="1154051"/>
                  </a:lnTo>
                  <a:lnTo>
                    <a:pt x="1596761" y="1195257"/>
                  </a:lnTo>
                  <a:lnTo>
                    <a:pt x="1576562" y="1235271"/>
                  </a:lnTo>
                  <a:lnTo>
                    <a:pt x="1554323" y="1274023"/>
                  </a:lnTo>
                  <a:lnTo>
                    <a:pt x="1530114" y="1311443"/>
                  </a:lnTo>
                  <a:lnTo>
                    <a:pt x="1504006" y="1347459"/>
                  </a:lnTo>
                  <a:lnTo>
                    <a:pt x="1476070" y="1382000"/>
                  </a:lnTo>
                  <a:lnTo>
                    <a:pt x="1446376" y="1414996"/>
                  </a:lnTo>
                  <a:lnTo>
                    <a:pt x="1414996" y="1446376"/>
                  </a:lnTo>
                  <a:lnTo>
                    <a:pt x="1382000" y="1476070"/>
                  </a:lnTo>
                  <a:lnTo>
                    <a:pt x="1347459" y="1504006"/>
                  </a:lnTo>
                  <a:lnTo>
                    <a:pt x="1311443" y="1530114"/>
                  </a:lnTo>
                  <a:lnTo>
                    <a:pt x="1274023" y="1554323"/>
                  </a:lnTo>
                  <a:lnTo>
                    <a:pt x="1235271" y="1576562"/>
                  </a:lnTo>
                  <a:lnTo>
                    <a:pt x="1195257" y="1596761"/>
                  </a:lnTo>
                  <a:lnTo>
                    <a:pt x="1154051" y="1614848"/>
                  </a:lnTo>
                  <a:lnTo>
                    <a:pt x="1111725" y="1630754"/>
                  </a:lnTo>
                  <a:lnTo>
                    <a:pt x="1068349" y="1644406"/>
                  </a:lnTo>
                  <a:lnTo>
                    <a:pt x="1023994" y="1655735"/>
                  </a:lnTo>
                  <a:lnTo>
                    <a:pt x="978731" y="1664670"/>
                  </a:lnTo>
                  <a:lnTo>
                    <a:pt x="932630" y="1671139"/>
                  </a:lnTo>
                  <a:lnTo>
                    <a:pt x="885763" y="1675073"/>
                  </a:lnTo>
                  <a:lnTo>
                    <a:pt x="838199" y="1676400"/>
                  </a:lnTo>
                  <a:lnTo>
                    <a:pt x="790636" y="1675073"/>
                  </a:lnTo>
                  <a:lnTo>
                    <a:pt x="743769" y="1671139"/>
                  </a:lnTo>
                  <a:lnTo>
                    <a:pt x="697668" y="1664670"/>
                  </a:lnTo>
                  <a:lnTo>
                    <a:pt x="652405" y="1655735"/>
                  </a:lnTo>
                  <a:lnTo>
                    <a:pt x="608050" y="1644406"/>
                  </a:lnTo>
                  <a:lnTo>
                    <a:pt x="564674" y="1630754"/>
                  </a:lnTo>
                  <a:lnTo>
                    <a:pt x="522348" y="1614848"/>
                  </a:lnTo>
                  <a:lnTo>
                    <a:pt x="481142" y="1596761"/>
                  </a:lnTo>
                  <a:lnTo>
                    <a:pt x="441128" y="1576562"/>
                  </a:lnTo>
                  <a:lnTo>
                    <a:pt x="402376" y="1554323"/>
                  </a:lnTo>
                  <a:lnTo>
                    <a:pt x="364956" y="1530114"/>
                  </a:lnTo>
                  <a:lnTo>
                    <a:pt x="328940" y="1504006"/>
                  </a:lnTo>
                  <a:lnTo>
                    <a:pt x="294399" y="1476070"/>
                  </a:lnTo>
                  <a:lnTo>
                    <a:pt x="261403" y="1446376"/>
                  </a:lnTo>
                  <a:lnTo>
                    <a:pt x="230023" y="1414996"/>
                  </a:lnTo>
                  <a:lnTo>
                    <a:pt x="200329" y="1382000"/>
                  </a:lnTo>
                  <a:lnTo>
                    <a:pt x="172393" y="1347459"/>
                  </a:lnTo>
                  <a:lnTo>
                    <a:pt x="146285" y="1311443"/>
                  </a:lnTo>
                  <a:lnTo>
                    <a:pt x="122076" y="1274023"/>
                  </a:lnTo>
                  <a:lnTo>
                    <a:pt x="99837" y="1235271"/>
                  </a:lnTo>
                  <a:lnTo>
                    <a:pt x="79638" y="1195257"/>
                  </a:lnTo>
                  <a:lnTo>
                    <a:pt x="61551" y="1154051"/>
                  </a:lnTo>
                  <a:lnTo>
                    <a:pt x="45645" y="1111725"/>
                  </a:lnTo>
                  <a:lnTo>
                    <a:pt x="31993" y="1068349"/>
                  </a:lnTo>
                  <a:lnTo>
                    <a:pt x="20664" y="1023994"/>
                  </a:lnTo>
                  <a:lnTo>
                    <a:pt x="11729" y="978731"/>
                  </a:lnTo>
                  <a:lnTo>
                    <a:pt x="5260" y="932630"/>
                  </a:lnTo>
                  <a:lnTo>
                    <a:pt x="1326" y="885763"/>
                  </a:lnTo>
                  <a:lnTo>
                    <a:pt x="0" y="838200"/>
                  </a:lnTo>
                  <a:close/>
                </a:path>
              </a:pathLst>
            </a:custGeom>
            <a:ln w="25400">
              <a:solidFill>
                <a:srgbClr val="04668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8084" y="3208020"/>
              <a:ext cx="928116" cy="92811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376414" y="2703829"/>
            <a:ext cx="1701800" cy="1701800"/>
            <a:chOff x="7376414" y="2703829"/>
            <a:chExt cx="1701800" cy="1701800"/>
          </a:xfrm>
        </p:grpSpPr>
        <p:sp>
          <p:nvSpPr>
            <p:cNvPr id="19" name="object 19"/>
            <p:cNvSpPr/>
            <p:nvPr/>
          </p:nvSpPr>
          <p:spPr>
            <a:xfrm>
              <a:off x="7389114" y="2716529"/>
              <a:ext cx="1676400" cy="1676400"/>
            </a:xfrm>
            <a:custGeom>
              <a:avLst/>
              <a:gdLst/>
              <a:ahLst/>
              <a:cxnLst/>
              <a:rect l="l" t="t" r="r" b="b"/>
              <a:pathLst>
                <a:path w="1676400" h="1676400">
                  <a:moveTo>
                    <a:pt x="838200" y="0"/>
                  </a:moveTo>
                  <a:lnTo>
                    <a:pt x="790636" y="1326"/>
                  </a:lnTo>
                  <a:lnTo>
                    <a:pt x="743769" y="5260"/>
                  </a:lnTo>
                  <a:lnTo>
                    <a:pt x="697668" y="11729"/>
                  </a:lnTo>
                  <a:lnTo>
                    <a:pt x="652405" y="20664"/>
                  </a:lnTo>
                  <a:lnTo>
                    <a:pt x="608050" y="31993"/>
                  </a:lnTo>
                  <a:lnTo>
                    <a:pt x="564674" y="45645"/>
                  </a:lnTo>
                  <a:lnTo>
                    <a:pt x="522348" y="61551"/>
                  </a:lnTo>
                  <a:lnTo>
                    <a:pt x="481142" y="79638"/>
                  </a:lnTo>
                  <a:lnTo>
                    <a:pt x="441128" y="99837"/>
                  </a:lnTo>
                  <a:lnTo>
                    <a:pt x="402376" y="122076"/>
                  </a:lnTo>
                  <a:lnTo>
                    <a:pt x="364956" y="146285"/>
                  </a:lnTo>
                  <a:lnTo>
                    <a:pt x="328940" y="172393"/>
                  </a:lnTo>
                  <a:lnTo>
                    <a:pt x="294399" y="200329"/>
                  </a:lnTo>
                  <a:lnTo>
                    <a:pt x="261403" y="230023"/>
                  </a:lnTo>
                  <a:lnTo>
                    <a:pt x="230023" y="261403"/>
                  </a:lnTo>
                  <a:lnTo>
                    <a:pt x="200329" y="294399"/>
                  </a:lnTo>
                  <a:lnTo>
                    <a:pt x="172393" y="328940"/>
                  </a:lnTo>
                  <a:lnTo>
                    <a:pt x="146285" y="364956"/>
                  </a:lnTo>
                  <a:lnTo>
                    <a:pt x="122076" y="402376"/>
                  </a:lnTo>
                  <a:lnTo>
                    <a:pt x="99837" y="441128"/>
                  </a:lnTo>
                  <a:lnTo>
                    <a:pt x="79638" y="481142"/>
                  </a:lnTo>
                  <a:lnTo>
                    <a:pt x="61551" y="522348"/>
                  </a:lnTo>
                  <a:lnTo>
                    <a:pt x="45645" y="564674"/>
                  </a:lnTo>
                  <a:lnTo>
                    <a:pt x="31993" y="608050"/>
                  </a:lnTo>
                  <a:lnTo>
                    <a:pt x="20664" y="652405"/>
                  </a:lnTo>
                  <a:lnTo>
                    <a:pt x="11729" y="697668"/>
                  </a:lnTo>
                  <a:lnTo>
                    <a:pt x="5260" y="743769"/>
                  </a:lnTo>
                  <a:lnTo>
                    <a:pt x="1326" y="790636"/>
                  </a:lnTo>
                  <a:lnTo>
                    <a:pt x="0" y="838200"/>
                  </a:lnTo>
                  <a:lnTo>
                    <a:pt x="1326" y="885763"/>
                  </a:lnTo>
                  <a:lnTo>
                    <a:pt x="5260" y="932630"/>
                  </a:lnTo>
                  <a:lnTo>
                    <a:pt x="11729" y="978731"/>
                  </a:lnTo>
                  <a:lnTo>
                    <a:pt x="20664" y="1023994"/>
                  </a:lnTo>
                  <a:lnTo>
                    <a:pt x="31993" y="1068349"/>
                  </a:lnTo>
                  <a:lnTo>
                    <a:pt x="45645" y="1111725"/>
                  </a:lnTo>
                  <a:lnTo>
                    <a:pt x="61551" y="1154051"/>
                  </a:lnTo>
                  <a:lnTo>
                    <a:pt x="79638" y="1195257"/>
                  </a:lnTo>
                  <a:lnTo>
                    <a:pt x="99837" y="1235271"/>
                  </a:lnTo>
                  <a:lnTo>
                    <a:pt x="122076" y="1274023"/>
                  </a:lnTo>
                  <a:lnTo>
                    <a:pt x="146285" y="1311443"/>
                  </a:lnTo>
                  <a:lnTo>
                    <a:pt x="172393" y="1347459"/>
                  </a:lnTo>
                  <a:lnTo>
                    <a:pt x="200329" y="1382000"/>
                  </a:lnTo>
                  <a:lnTo>
                    <a:pt x="230023" y="1414996"/>
                  </a:lnTo>
                  <a:lnTo>
                    <a:pt x="261403" y="1446376"/>
                  </a:lnTo>
                  <a:lnTo>
                    <a:pt x="294399" y="1476070"/>
                  </a:lnTo>
                  <a:lnTo>
                    <a:pt x="328940" y="1504006"/>
                  </a:lnTo>
                  <a:lnTo>
                    <a:pt x="364956" y="1530114"/>
                  </a:lnTo>
                  <a:lnTo>
                    <a:pt x="402376" y="1554323"/>
                  </a:lnTo>
                  <a:lnTo>
                    <a:pt x="441128" y="1576562"/>
                  </a:lnTo>
                  <a:lnTo>
                    <a:pt x="481142" y="1596761"/>
                  </a:lnTo>
                  <a:lnTo>
                    <a:pt x="522348" y="1614848"/>
                  </a:lnTo>
                  <a:lnTo>
                    <a:pt x="564674" y="1630754"/>
                  </a:lnTo>
                  <a:lnTo>
                    <a:pt x="608050" y="1644406"/>
                  </a:lnTo>
                  <a:lnTo>
                    <a:pt x="652405" y="1655735"/>
                  </a:lnTo>
                  <a:lnTo>
                    <a:pt x="697668" y="1664670"/>
                  </a:lnTo>
                  <a:lnTo>
                    <a:pt x="743769" y="1671139"/>
                  </a:lnTo>
                  <a:lnTo>
                    <a:pt x="790636" y="1675073"/>
                  </a:lnTo>
                  <a:lnTo>
                    <a:pt x="838200" y="1676400"/>
                  </a:lnTo>
                  <a:lnTo>
                    <a:pt x="885763" y="1675073"/>
                  </a:lnTo>
                  <a:lnTo>
                    <a:pt x="932630" y="1671139"/>
                  </a:lnTo>
                  <a:lnTo>
                    <a:pt x="978731" y="1664670"/>
                  </a:lnTo>
                  <a:lnTo>
                    <a:pt x="1023994" y="1655735"/>
                  </a:lnTo>
                  <a:lnTo>
                    <a:pt x="1068349" y="1644406"/>
                  </a:lnTo>
                  <a:lnTo>
                    <a:pt x="1111725" y="1630754"/>
                  </a:lnTo>
                  <a:lnTo>
                    <a:pt x="1154051" y="1614848"/>
                  </a:lnTo>
                  <a:lnTo>
                    <a:pt x="1195257" y="1596761"/>
                  </a:lnTo>
                  <a:lnTo>
                    <a:pt x="1235271" y="1576562"/>
                  </a:lnTo>
                  <a:lnTo>
                    <a:pt x="1274023" y="1554323"/>
                  </a:lnTo>
                  <a:lnTo>
                    <a:pt x="1311443" y="1530114"/>
                  </a:lnTo>
                  <a:lnTo>
                    <a:pt x="1347459" y="1504006"/>
                  </a:lnTo>
                  <a:lnTo>
                    <a:pt x="1382000" y="1476070"/>
                  </a:lnTo>
                  <a:lnTo>
                    <a:pt x="1414996" y="1446376"/>
                  </a:lnTo>
                  <a:lnTo>
                    <a:pt x="1446376" y="1414996"/>
                  </a:lnTo>
                  <a:lnTo>
                    <a:pt x="1476070" y="1382000"/>
                  </a:lnTo>
                  <a:lnTo>
                    <a:pt x="1504006" y="1347459"/>
                  </a:lnTo>
                  <a:lnTo>
                    <a:pt x="1530114" y="1311443"/>
                  </a:lnTo>
                  <a:lnTo>
                    <a:pt x="1554323" y="1274023"/>
                  </a:lnTo>
                  <a:lnTo>
                    <a:pt x="1576562" y="1235271"/>
                  </a:lnTo>
                  <a:lnTo>
                    <a:pt x="1596761" y="1195257"/>
                  </a:lnTo>
                  <a:lnTo>
                    <a:pt x="1614848" y="1154051"/>
                  </a:lnTo>
                  <a:lnTo>
                    <a:pt x="1630754" y="1111725"/>
                  </a:lnTo>
                  <a:lnTo>
                    <a:pt x="1644406" y="1068349"/>
                  </a:lnTo>
                  <a:lnTo>
                    <a:pt x="1655735" y="1023994"/>
                  </a:lnTo>
                  <a:lnTo>
                    <a:pt x="1664670" y="978731"/>
                  </a:lnTo>
                  <a:lnTo>
                    <a:pt x="1671139" y="932630"/>
                  </a:lnTo>
                  <a:lnTo>
                    <a:pt x="1675073" y="885763"/>
                  </a:lnTo>
                  <a:lnTo>
                    <a:pt x="1676400" y="838200"/>
                  </a:lnTo>
                  <a:lnTo>
                    <a:pt x="1675073" y="790636"/>
                  </a:lnTo>
                  <a:lnTo>
                    <a:pt x="1671139" y="743769"/>
                  </a:lnTo>
                  <a:lnTo>
                    <a:pt x="1664670" y="697668"/>
                  </a:lnTo>
                  <a:lnTo>
                    <a:pt x="1655735" y="652405"/>
                  </a:lnTo>
                  <a:lnTo>
                    <a:pt x="1644406" y="608050"/>
                  </a:lnTo>
                  <a:lnTo>
                    <a:pt x="1630754" y="564674"/>
                  </a:lnTo>
                  <a:lnTo>
                    <a:pt x="1614848" y="522348"/>
                  </a:lnTo>
                  <a:lnTo>
                    <a:pt x="1596761" y="481142"/>
                  </a:lnTo>
                  <a:lnTo>
                    <a:pt x="1576562" y="441128"/>
                  </a:lnTo>
                  <a:lnTo>
                    <a:pt x="1554323" y="402376"/>
                  </a:lnTo>
                  <a:lnTo>
                    <a:pt x="1530114" y="364956"/>
                  </a:lnTo>
                  <a:lnTo>
                    <a:pt x="1504006" y="328940"/>
                  </a:lnTo>
                  <a:lnTo>
                    <a:pt x="1476070" y="294399"/>
                  </a:lnTo>
                  <a:lnTo>
                    <a:pt x="1446376" y="261403"/>
                  </a:lnTo>
                  <a:lnTo>
                    <a:pt x="1414996" y="230023"/>
                  </a:lnTo>
                  <a:lnTo>
                    <a:pt x="1382000" y="200329"/>
                  </a:lnTo>
                  <a:lnTo>
                    <a:pt x="1347459" y="172393"/>
                  </a:lnTo>
                  <a:lnTo>
                    <a:pt x="1311443" y="146285"/>
                  </a:lnTo>
                  <a:lnTo>
                    <a:pt x="1274023" y="122076"/>
                  </a:lnTo>
                  <a:lnTo>
                    <a:pt x="1235271" y="99837"/>
                  </a:lnTo>
                  <a:lnTo>
                    <a:pt x="1195257" y="79638"/>
                  </a:lnTo>
                  <a:lnTo>
                    <a:pt x="1154051" y="61551"/>
                  </a:lnTo>
                  <a:lnTo>
                    <a:pt x="1111725" y="45645"/>
                  </a:lnTo>
                  <a:lnTo>
                    <a:pt x="1068349" y="31993"/>
                  </a:lnTo>
                  <a:lnTo>
                    <a:pt x="1023994" y="20664"/>
                  </a:lnTo>
                  <a:lnTo>
                    <a:pt x="978731" y="11729"/>
                  </a:lnTo>
                  <a:lnTo>
                    <a:pt x="932630" y="5260"/>
                  </a:lnTo>
                  <a:lnTo>
                    <a:pt x="885763" y="132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89114" y="2716529"/>
              <a:ext cx="1676400" cy="1676400"/>
            </a:xfrm>
            <a:custGeom>
              <a:avLst/>
              <a:gdLst/>
              <a:ahLst/>
              <a:cxnLst/>
              <a:rect l="l" t="t" r="r" b="b"/>
              <a:pathLst>
                <a:path w="1676400" h="1676400">
                  <a:moveTo>
                    <a:pt x="0" y="838200"/>
                  </a:moveTo>
                  <a:lnTo>
                    <a:pt x="1326" y="790636"/>
                  </a:lnTo>
                  <a:lnTo>
                    <a:pt x="5260" y="743769"/>
                  </a:lnTo>
                  <a:lnTo>
                    <a:pt x="11729" y="697668"/>
                  </a:lnTo>
                  <a:lnTo>
                    <a:pt x="20664" y="652405"/>
                  </a:lnTo>
                  <a:lnTo>
                    <a:pt x="31993" y="608050"/>
                  </a:lnTo>
                  <a:lnTo>
                    <a:pt x="45645" y="564674"/>
                  </a:lnTo>
                  <a:lnTo>
                    <a:pt x="61551" y="522348"/>
                  </a:lnTo>
                  <a:lnTo>
                    <a:pt x="79638" y="481142"/>
                  </a:lnTo>
                  <a:lnTo>
                    <a:pt x="99837" y="441128"/>
                  </a:lnTo>
                  <a:lnTo>
                    <a:pt x="122076" y="402376"/>
                  </a:lnTo>
                  <a:lnTo>
                    <a:pt x="146285" y="364956"/>
                  </a:lnTo>
                  <a:lnTo>
                    <a:pt x="172393" y="328940"/>
                  </a:lnTo>
                  <a:lnTo>
                    <a:pt x="200329" y="294399"/>
                  </a:lnTo>
                  <a:lnTo>
                    <a:pt x="230023" y="261403"/>
                  </a:lnTo>
                  <a:lnTo>
                    <a:pt x="261403" y="230023"/>
                  </a:lnTo>
                  <a:lnTo>
                    <a:pt x="294399" y="200329"/>
                  </a:lnTo>
                  <a:lnTo>
                    <a:pt x="328940" y="172393"/>
                  </a:lnTo>
                  <a:lnTo>
                    <a:pt x="364956" y="146285"/>
                  </a:lnTo>
                  <a:lnTo>
                    <a:pt x="402376" y="122076"/>
                  </a:lnTo>
                  <a:lnTo>
                    <a:pt x="441128" y="99837"/>
                  </a:lnTo>
                  <a:lnTo>
                    <a:pt x="481142" y="79638"/>
                  </a:lnTo>
                  <a:lnTo>
                    <a:pt x="522348" y="61551"/>
                  </a:lnTo>
                  <a:lnTo>
                    <a:pt x="564674" y="45645"/>
                  </a:lnTo>
                  <a:lnTo>
                    <a:pt x="608050" y="31993"/>
                  </a:lnTo>
                  <a:lnTo>
                    <a:pt x="652405" y="20664"/>
                  </a:lnTo>
                  <a:lnTo>
                    <a:pt x="697668" y="11729"/>
                  </a:lnTo>
                  <a:lnTo>
                    <a:pt x="743769" y="5260"/>
                  </a:lnTo>
                  <a:lnTo>
                    <a:pt x="790636" y="1326"/>
                  </a:lnTo>
                  <a:lnTo>
                    <a:pt x="838200" y="0"/>
                  </a:lnTo>
                  <a:lnTo>
                    <a:pt x="885763" y="1326"/>
                  </a:lnTo>
                  <a:lnTo>
                    <a:pt x="932630" y="5260"/>
                  </a:lnTo>
                  <a:lnTo>
                    <a:pt x="978731" y="11729"/>
                  </a:lnTo>
                  <a:lnTo>
                    <a:pt x="1023994" y="20664"/>
                  </a:lnTo>
                  <a:lnTo>
                    <a:pt x="1068349" y="31993"/>
                  </a:lnTo>
                  <a:lnTo>
                    <a:pt x="1111725" y="45645"/>
                  </a:lnTo>
                  <a:lnTo>
                    <a:pt x="1154051" y="61551"/>
                  </a:lnTo>
                  <a:lnTo>
                    <a:pt x="1195257" y="79638"/>
                  </a:lnTo>
                  <a:lnTo>
                    <a:pt x="1235271" y="99837"/>
                  </a:lnTo>
                  <a:lnTo>
                    <a:pt x="1274023" y="122076"/>
                  </a:lnTo>
                  <a:lnTo>
                    <a:pt x="1311443" y="146285"/>
                  </a:lnTo>
                  <a:lnTo>
                    <a:pt x="1347459" y="172393"/>
                  </a:lnTo>
                  <a:lnTo>
                    <a:pt x="1382000" y="200329"/>
                  </a:lnTo>
                  <a:lnTo>
                    <a:pt x="1414996" y="230023"/>
                  </a:lnTo>
                  <a:lnTo>
                    <a:pt x="1446376" y="261403"/>
                  </a:lnTo>
                  <a:lnTo>
                    <a:pt x="1476070" y="294399"/>
                  </a:lnTo>
                  <a:lnTo>
                    <a:pt x="1504006" y="328940"/>
                  </a:lnTo>
                  <a:lnTo>
                    <a:pt x="1530114" y="364956"/>
                  </a:lnTo>
                  <a:lnTo>
                    <a:pt x="1554323" y="402376"/>
                  </a:lnTo>
                  <a:lnTo>
                    <a:pt x="1576562" y="441128"/>
                  </a:lnTo>
                  <a:lnTo>
                    <a:pt x="1596761" y="481142"/>
                  </a:lnTo>
                  <a:lnTo>
                    <a:pt x="1614848" y="522348"/>
                  </a:lnTo>
                  <a:lnTo>
                    <a:pt x="1630754" y="564674"/>
                  </a:lnTo>
                  <a:lnTo>
                    <a:pt x="1644406" y="608050"/>
                  </a:lnTo>
                  <a:lnTo>
                    <a:pt x="1655735" y="652405"/>
                  </a:lnTo>
                  <a:lnTo>
                    <a:pt x="1664670" y="697668"/>
                  </a:lnTo>
                  <a:lnTo>
                    <a:pt x="1671139" y="743769"/>
                  </a:lnTo>
                  <a:lnTo>
                    <a:pt x="1675073" y="790636"/>
                  </a:lnTo>
                  <a:lnTo>
                    <a:pt x="1676400" y="838200"/>
                  </a:lnTo>
                  <a:lnTo>
                    <a:pt x="1675073" y="885763"/>
                  </a:lnTo>
                  <a:lnTo>
                    <a:pt x="1671139" y="932630"/>
                  </a:lnTo>
                  <a:lnTo>
                    <a:pt x="1664670" y="978731"/>
                  </a:lnTo>
                  <a:lnTo>
                    <a:pt x="1655735" y="1023994"/>
                  </a:lnTo>
                  <a:lnTo>
                    <a:pt x="1644406" y="1068349"/>
                  </a:lnTo>
                  <a:lnTo>
                    <a:pt x="1630754" y="1111725"/>
                  </a:lnTo>
                  <a:lnTo>
                    <a:pt x="1614848" y="1154051"/>
                  </a:lnTo>
                  <a:lnTo>
                    <a:pt x="1596761" y="1195257"/>
                  </a:lnTo>
                  <a:lnTo>
                    <a:pt x="1576562" y="1235271"/>
                  </a:lnTo>
                  <a:lnTo>
                    <a:pt x="1554323" y="1274023"/>
                  </a:lnTo>
                  <a:lnTo>
                    <a:pt x="1530114" y="1311443"/>
                  </a:lnTo>
                  <a:lnTo>
                    <a:pt x="1504006" y="1347459"/>
                  </a:lnTo>
                  <a:lnTo>
                    <a:pt x="1476070" y="1382000"/>
                  </a:lnTo>
                  <a:lnTo>
                    <a:pt x="1446376" y="1414996"/>
                  </a:lnTo>
                  <a:lnTo>
                    <a:pt x="1414996" y="1446376"/>
                  </a:lnTo>
                  <a:lnTo>
                    <a:pt x="1382000" y="1476070"/>
                  </a:lnTo>
                  <a:lnTo>
                    <a:pt x="1347459" y="1504006"/>
                  </a:lnTo>
                  <a:lnTo>
                    <a:pt x="1311443" y="1530114"/>
                  </a:lnTo>
                  <a:lnTo>
                    <a:pt x="1274023" y="1554323"/>
                  </a:lnTo>
                  <a:lnTo>
                    <a:pt x="1235271" y="1576562"/>
                  </a:lnTo>
                  <a:lnTo>
                    <a:pt x="1195257" y="1596761"/>
                  </a:lnTo>
                  <a:lnTo>
                    <a:pt x="1154051" y="1614848"/>
                  </a:lnTo>
                  <a:lnTo>
                    <a:pt x="1111725" y="1630754"/>
                  </a:lnTo>
                  <a:lnTo>
                    <a:pt x="1068349" y="1644406"/>
                  </a:lnTo>
                  <a:lnTo>
                    <a:pt x="1023994" y="1655735"/>
                  </a:lnTo>
                  <a:lnTo>
                    <a:pt x="978731" y="1664670"/>
                  </a:lnTo>
                  <a:lnTo>
                    <a:pt x="932630" y="1671139"/>
                  </a:lnTo>
                  <a:lnTo>
                    <a:pt x="885763" y="1675073"/>
                  </a:lnTo>
                  <a:lnTo>
                    <a:pt x="838200" y="1676400"/>
                  </a:lnTo>
                  <a:lnTo>
                    <a:pt x="790636" y="1675073"/>
                  </a:lnTo>
                  <a:lnTo>
                    <a:pt x="743769" y="1671139"/>
                  </a:lnTo>
                  <a:lnTo>
                    <a:pt x="697668" y="1664670"/>
                  </a:lnTo>
                  <a:lnTo>
                    <a:pt x="652405" y="1655735"/>
                  </a:lnTo>
                  <a:lnTo>
                    <a:pt x="608050" y="1644406"/>
                  </a:lnTo>
                  <a:lnTo>
                    <a:pt x="564674" y="1630754"/>
                  </a:lnTo>
                  <a:lnTo>
                    <a:pt x="522348" y="1614848"/>
                  </a:lnTo>
                  <a:lnTo>
                    <a:pt x="481142" y="1596761"/>
                  </a:lnTo>
                  <a:lnTo>
                    <a:pt x="441128" y="1576562"/>
                  </a:lnTo>
                  <a:lnTo>
                    <a:pt x="402376" y="1554323"/>
                  </a:lnTo>
                  <a:lnTo>
                    <a:pt x="364956" y="1530114"/>
                  </a:lnTo>
                  <a:lnTo>
                    <a:pt x="328940" y="1504006"/>
                  </a:lnTo>
                  <a:lnTo>
                    <a:pt x="294399" y="1476070"/>
                  </a:lnTo>
                  <a:lnTo>
                    <a:pt x="261403" y="1446376"/>
                  </a:lnTo>
                  <a:lnTo>
                    <a:pt x="230023" y="1414996"/>
                  </a:lnTo>
                  <a:lnTo>
                    <a:pt x="200329" y="1382000"/>
                  </a:lnTo>
                  <a:lnTo>
                    <a:pt x="172393" y="1347459"/>
                  </a:lnTo>
                  <a:lnTo>
                    <a:pt x="146285" y="1311443"/>
                  </a:lnTo>
                  <a:lnTo>
                    <a:pt x="122076" y="1274023"/>
                  </a:lnTo>
                  <a:lnTo>
                    <a:pt x="99837" y="1235271"/>
                  </a:lnTo>
                  <a:lnTo>
                    <a:pt x="79638" y="1195257"/>
                  </a:lnTo>
                  <a:lnTo>
                    <a:pt x="61551" y="1154051"/>
                  </a:lnTo>
                  <a:lnTo>
                    <a:pt x="45645" y="1111725"/>
                  </a:lnTo>
                  <a:lnTo>
                    <a:pt x="31993" y="1068349"/>
                  </a:lnTo>
                  <a:lnTo>
                    <a:pt x="20664" y="1023994"/>
                  </a:lnTo>
                  <a:lnTo>
                    <a:pt x="11729" y="978731"/>
                  </a:lnTo>
                  <a:lnTo>
                    <a:pt x="5260" y="932630"/>
                  </a:lnTo>
                  <a:lnTo>
                    <a:pt x="1326" y="885763"/>
                  </a:lnTo>
                  <a:lnTo>
                    <a:pt x="0" y="838200"/>
                  </a:lnTo>
                  <a:close/>
                </a:path>
              </a:pathLst>
            </a:custGeom>
            <a:ln w="25400">
              <a:solidFill>
                <a:srgbClr val="04668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9456" y="3154679"/>
              <a:ext cx="775716" cy="775715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2052045" y="2703829"/>
            <a:ext cx="1701800" cy="1701800"/>
            <a:chOff x="12052045" y="2703829"/>
            <a:chExt cx="1701800" cy="1701800"/>
          </a:xfrm>
        </p:grpSpPr>
        <p:sp>
          <p:nvSpPr>
            <p:cNvPr id="23" name="object 23"/>
            <p:cNvSpPr/>
            <p:nvPr/>
          </p:nvSpPr>
          <p:spPr>
            <a:xfrm>
              <a:off x="12064745" y="2716529"/>
              <a:ext cx="1676400" cy="1676400"/>
            </a:xfrm>
            <a:custGeom>
              <a:avLst/>
              <a:gdLst/>
              <a:ahLst/>
              <a:cxnLst/>
              <a:rect l="l" t="t" r="r" b="b"/>
              <a:pathLst>
                <a:path w="1676400" h="1676400">
                  <a:moveTo>
                    <a:pt x="838200" y="0"/>
                  </a:moveTo>
                  <a:lnTo>
                    <a:pt x="790636" y="1326"/>
                  </a:lnTo>
                  <a:lnTo>
                    <a:pt x="743769" y="5260"/>
                  </a:lnTo>
                  <a:lnTo>
                    <a:pt x="697668" y="11729"/>
                  </a:lnTo>
                  <a:lnTo>
                    <a:pt x="652405" y="20664"/>
                  </a:lnTo>
                  <a:lnTo>
                    <a:pt x="608050" y="31993"/>
                  </a:lnTo>
                  <a:lnTo>
                    <a:pt x="564674" y="45645"/>
                  </a:lnTo>
                  <a:lnTo>
                    <a:pt x="522348" y="61551"/>
                  </a:lnTo>
                  <a:lnTo>
                    <a:pt x="481142" y="79638"/>
                  </a:lnTo>
                  <a:lnTo>
                    <a:pt x="441128" y="99837"/>
                  </a:lnTo>
                  <a:lnTo>
                    <a:pt x="402376" y="122076"/>
                  </a:lnTo>
                  <a:lnTo>
                    <a:pt x="364956" y="146285"/>
                  </a:lnTo>
                  <a:lnTo>
                    <a:pt x="328940" y="172393"/>
                  </a:lnTo>
                  <a:lnTo>
                    <a:pt x="294399" y="200329"/>
                  </a:lnTo>
                  <a:lnTo>
                    <a:pt x="261403" y="230023"/>
                  </a:lnTo>
                  <a:lnTo>
                    <a:pt x="230023" y="261403"/>
                  </a:lnTo>
                  <a:lnTo>
                    <a:pt x="200329" y="294399"/>
                  </a:lnTo>
                  <a:lnTo>
                    <a:pt x="172393" y="328940"/>
                  </a:lnTo>
                  <a:lnTo>
                    <a:pt x="146285" y="364956"/>
                  </a:lnTo>
                  <a:lnTo>
                    <a:pt x="122076" y="402376"/>
                  </a:lnTo>
                  <a:lnTo>
                    <a:pt x="99837" y="441128"/>
                  </a:lnTo>
                  <a:lnTo>
                    <a:pt x="79638" y="481142"/>
                  </a:lnTo>
                  <a:lnTo>
                    <a:pt x="61551" y="522348"/>
                  </a:lnTo>
                  <a:lnTo>
                    <a:pt x="45645" y="564674"/>
                  </a:lnTo>
                  <a:lnTo>
                    <a:pt x="31993" y="608050"/>
                  </a:lnTo>
                  <a:lnTo>
                    <a:pt x="20664" y="652405"/>
                  </a:lnTo>
                  <a:lnTo>
                    <a:pt x="11729" y="697668"/>
                  </a:lnTo>
                  <a:lnTo>
                    <a:pt x="5260" y="743769"/>
                  </a:lnTo>
                  <a:lnTo>
                    <a:pt x="1326" y="790636"/>
                  </a:lnTo>
                  <a:lnTo>
                    <a:pt x="0" y="838200"/>
                  </a:lnTo>
                  <a:lnTo>
                    <a:pt x="1326" y="885763"/>
                  </a:lnTo>
                  <a:lnTo>
                    <a:pt x="5260" y="932630"/>
                  </a:lnTo>
                  <a:lnTo>
                    <a:pt x="11729" y="978731"/>
                  </a:lnTo>
                  <a:lnTo>
                    <a:pt x="20664" y="1023994"/>
                  </a:lnTo>
                  <a:lnTo>
                    <a:pt x="31993" y="1068349"/>
                  </a:lnTo>
                  <a:lnTo>
                    <a:pt x="45645" y="1111725"/>
                  </a:lnTo>
                  <a:lnTo>
                    <a:pt x="61551" y="1154051"/>
                  </a:lnTo>
                  <a:lnTo>
                    <a:pt x="79638" y="1195257"/>
                  </a:lnTo>
                  <a:lnTo>
                    <a:pt x="99837" y="1235271"/>
                  </a:lnTo>
                  <a:lnTo>
                    <a:pt x="122076" y="1274023"/>
                  </a:lnTo>
                  <a:lnTo>
                    <a:pt x="146285" y="1311443"/>
                  </a:lnTo>
                  <a:lnTo>
                    <a:pt x="172393" y="1347459"/>
                  </a:lnTo>
                  <a:lnTo>
                    <a:pt x="200329" y="1382000"/>
                  </a:lnTo>
                  <a:lnTo>
                    <a:pt x="230023" y="1414996"/>
                  </a:lnTo>
                  <a:lnTo>
                    <a:pt x="261403" y="1446376"/>
                  </a:lnTo>
                  <a:lnTo>
                    <a:pt x="294399" y="1476070"/>
                  </a:lnTo>
                  <a:lnTo>
                    <a:pt x="328940" y="1504006"/>
                  </a:lnTo>
                  <a:lnTo>
                    <a:pt x="364956" y="1530114"/>
                  </a:lnTo>
                  <a:lnTo>
                    <a:pt x="402376" y="1554323"/>
                  </a:lnTo>
                  <a:lnTo>
                    <a:pt x="441128" y="1576562"/>
                  </a:lnTo>
                  <a:lnTo>
                    <a:pt x="481142" y="1596761"/>
                  </a:lnTo>
                  <a:lnTo>
                    <a:pt x="522348" y="1614848"/>
                  </a:lnTo>
                  <a:lnTo>
                    <a:pt x="564674" y="1630754"/>
                  </a:lnTo>
                  <a:lnTo>
                    <a:pt x="608050" y="1644406"/>
                  </a:lnTo>
                  <a:lnTo>
                    <a:pt x="652405" y="1655735"/>
                  </a:lnTo>
                  <a:lnTo>
                    <a:pt x="697668" y="1664670"/>
                  </a:lnTo>
                  <a:lnTo>
                    <a:pt x="743769" y="1671139"/>
                  </a:lnTo>
                  <a:lnTo>
                    <a:pt x="790636" y="1675073"/>
                  </a:lnTo>
                  <a:lnTo>
                    <a:pt x="838200" y="1676400"/>
                  </a:lnTo>
                  <a:lnTo>
                    <a:pt x="885763" y="1675073"/>
                  </a:lnTo>
                  <a:lnTo>
                    <a:pt x="932630" y="1671139"/>
                  </a:lnTo>
                  <a:lnTo>
                    <a:pt x="978731" y="1664670"/>
                  </a:lnTo>
                  <a:lnTo>
                    <a:pt x="1023994" y="1655735"/>
                  </a:lnTo>
                  <a:lnTo>
                    <a:pt x="1068349" y="1644406"/>
                  </a:lnTo>
                  <a:lnTo>
                    <a:pt x="1111725" y="1630754"/>
                  </a:lnTo>
                  <a:lnTo>
                    <a:pt x="1154051" y="1614848"/>
                  </a:lnTo>
                  <a:lnTo>
                    <a:pt x="1195257" y="1596761"/>
                  </a:lnTo>
                  <a:lnTo>
                    <a:pt x="1235271" y="1576562"/>
                  </a:lnTo>
                  <a:lnTo>
                    <a:pt x="1274023" y="1554323"/>
                  </a:lnTo>
                  <a:lnTo>
                    <a:pt x="1311443" y="1530114"/>
                  </a:lnTo>
                  <a:lnTo>
                    <a:pt x="1347459" y="1504006"/>
                  </a:lnTo>
                  <a:lnTo>
                    <a:pt x="1382000" y="1476070"/>
                  </a:lnTo>
                  <a:lnTo>
                    <a:pt x="1414996" y="1446376"/>
                  </a:lnTo>
                  <a:lnTo>
                    <a:pt x="1446376" y="1414996"/>
                  </a:lnTo>
                  <a:lnTo>
                    <a:pt x="1476070" y="1382000"/>
                  </a:lnTo>
                  <a:lnTo>
                    <a:pt x="1504006" y="1347459"/>
                  </a:lnTo>
                  <a:lnTo>
                    <a:pt x="1530114" y="1311443"/>
                  </a:lnTo>
                  <a:lnTo>
                    <a:pt x="1554323" y="1274023"/>
                  </a:lnTo>
                  <a:lnTo>
                    <a:pt x="1576562" y="1235271"/>
                  </a:lnTo>
                  <a:lnTo>
                    <a:pt x="1596761" y="1195257"/>
                  </a:lnTo>
                  <a:lnTo>
                    <a:pt x="1614848" y="1154051"/>
                  </a:lnTo>
                  <a:lnTo>
                    <a:pt x="1630754" y="1111725"/>
                  </a:lnTo>
                  <a:lnTo>
                    <a:pt x="1644406" y="1068349"/>
                  </a:lnTo>
                  <a:lnTo>
                    <a:pt x="1655735" y="1023994"/>
                  </a:lnTo>
                  <a:lnTo>
                    <a:pt x="1664670" y="978731"/>
                  </a:lnTo>
                  <a:lnTo>
                    <a:pt x="1671139" y="932630"/>
                  </a:lnTo>
                  <a:lnTo>
                    <a:pt x="1675073" y="885763"/>
                  </a:lnTo>
                  <a:lnTo>
                    <a:pt x="1676400" y="838200"/>
                  </a:lnTo>
                  <a:lnTo>
                    <a:pt x="1675073" y="790636"/>
                  </a:lnTo>
                  <a:lnTo>
                    <a:pt x="1671139" y="743769"/>
                  </a:lnTo>
                  <a:lnTo>
                    <a:pt x="1664670" y="697668"/>
                  </a:lnTo>
                  <a:lnTo>
                    <a:pt x="1655735" y="652405"/>
                  </a:lnTo>
                  <a:lnTo>
                    <a:pt x="1644406" y="608050"/>
                  </a:lnTo>
                  <a:lnTo>
                    <a:pt x="1630754" y="564674"/>
                  </a:lnTo>
                  <a:lnTo>
                    <a:pt x="1614848" y="522348"/>
                  </a:lnTo>
                  <a:lnTo>
                    <a:pt x="1596761" y="481142"/>
                  </a:lnTo>
                  <a:lnTo>
                    <a:pt x="1576562" y="441128"/>
                  </a:lnTo>
                  <a:lnTo>
                    <a:pt x="1554323" y="402376"/>
                  </a:lnTo>
                  <a:lnTo>
                    <a:pt x="1530114" y="364956"/>
                  </a:lnTo>
                  <a:lnTo>
                    <a:pt x="1504006" y="328940"/>
                  </a:lnTo>
                  <a:lnTo>
                    <a:pt x="1476070" y="294399"/>
                  </a:lnTo>
                  <a:lnTo>
                    <a:pt x="1446376" y="261403"/>
                  </a:lnTo>
                  <a:lnTo>
                    <a:pt x="1414996" y="230023"/>
                  </a:lnTo>
                  <a:lnTo>
                    <a:pt x="1382000" y="200329"/>
                  </a:lnTo>
                  <a:lnTo>
                    <a:pt x="1347459" y="172393"/>
                  </a:lnTo>
                  <a:lnTo>
                    <a:pt x="1311443" y="146285"/>
                  </a:lnTo>
                  <a:lnTo>
                    <a:pt x="1274023" y="122076"/>
                  </a:lnTo>
                  <a:lnTo>
                    <a:pt x="1235271" y="99837"/>
                  </a:lnTo>
                  <a:lnTo>
                    <a:pt x="1195257" y="79638"/>
                  </a:lnTo>
                  <a:lnTo>
                    <a:pt x="1154051" y="61551"/>
                  </a:lnTo>
                  <a:lnTo>
                    <a:pt x="1111725" y="45645"/>
                  </a:lnTo>
                  <a:lnTo>
                    <a:pt x="1068349" y="31993"/>
                  </a:lnTo>
                  <a:lnTo>
                    <a:pt x="1023994" y="20664"/>
                  </a:lnTo>
                  <a:lnTo>
                    <a:pt x="978731" y="11729"/>
                  </a:lnTo>
                  <a:lnTo>
                    <a:pt x="932630" y="5260"/>
                  </a:lnTo>
                  <a:lnTo>
                    <a:pt x="885763" y="132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064745" y="2716529"/>
              <a:ext cx="1676400" cy="1676400"/>
            </a:xfrm>
            <a:custGeom>
              <a:avLst/>
              <a:gdLst/>
              <a:ahLst/>
              <a:cxnLst/>
              <a:rect l="l" t="t" r="r" b="b"/>
              <a:pathLst>
                <a:path w="1676400" h="1676400">
                  <a:moveTo>
                    <a:pt x="0" y="838200"/>
                  </a:moveTo>
                  <a:lnTo>
                    <a:pt x="1326" y="790636"/>
                  </a:lnTo>
                  <a:lnTo>
                    <a:pt x="5260" y="743769"/>
                  </a:lnTo>
                  <a:lnTo>
                    <a:pt x="11729" y="697668"/>
                  </a:lnTo>
                  <a:lnTo>
                    <a:pt x="20664" y="652405"/>
                  </a:lnTo>
                  <a:lnTo>
                    <a:pt x="31993" y="608050"/>
                  </a:lnTo>
                  <a:lnTo>
                    <a:pt x="45645" y="564674"/>
                  </a:lnTo>
                  <a:lnTo>
                    <a:pt x="61551" y="522348"/>
                  </a:lnTo>
                  <a:lnTo>
                    <a:pt x="79638" y="481142"/>
                  </a:lnTo>
                  <a:lnTo>
                    <a:pt x="99837" y="441128"/>
                  </a:lnTo>
                  <a:lnTo>
                    <a:pt x="122076" y="402376"/>
                  </a:lnTo>
                  <a:lnTo>
                    <a:pt x="146285" y="364956"/>
                  </a:lnTo>
                  <a:lnTo>
                    <a:pt x="172393" y="328940"/>
                  </a:lnTo>
                  <a:lnTo>
                    <a:pt x="200329" y="294399"/>
                  </a:lnTo>
                  <a:lnTo>
                    <a:pt x="230023" y="261403"/>
                  </a:lnTo>
                  <a:lnTo>
                    <a:pt x="261403" y="230023"/>
                  </a:lnTo>
                  <a:lnTo>
                    <a:pt x="294399" y="200329"/>
                  </a:lnTo>
                  <a:lnTo>
                    <a:pt x="328940" y="172393"/>
                  </a:lnTo>
                  <a:lnTo>
                    <a:pt x="364956" y="146285"/>
                  </a:lnTo>
                  <a:lnTo>
                    <a:pt x="402376" y="122076"/>
                  </a:lnTo>
                  <a:lnTo>
                    <a:pt x="441128" y="99837"/>
                  </a:lnTo>
                  <a:lnTo>
                    <a:pt x="481142" y="79638"/>
                  </a:lnTo>
                  <a:lnTo>
                    <a:pt x="522348" y="61551"/>
                  </a:lnTo>
                  <a:lnTo>
                    <a:pt x="564674" y="45645"/>
                  </a:lnTo>
                  <a:lnTo>
                    <a:pt x="608050" y="31993"/>
                  </a:lnTo>
                  <a:lnTo>
                    <a:pt x="652405" y="20664"/>
                  </a:lnTo>
                  <a:lnTo>
                    <a:pt x="697668" y="11729"/>
                  </a:lnTo>
                  <a:lnTo>
                    <a:pt x="743769" y="5260"/>
                  </a:lnTo>
                  <a:lnTo>
                    <a:pt x="790636" y="1326"/>
                  </a:lnTo>
                  <a:lnTo>
                    <a:pt x="838200" y="0"/>
                  </a:lnTo>
                  <a:lnTo>
                    <a:pt x="885763" y="1326"/>
                  </a:lnTo>
                  <a:lnTo>
                    <a:pt x="932630" y="5260"/>
                  </a:lnTo>
                  <a:lnTo>
                    <a:pt x="978731" y="11729"/>
                  </a:lnTo>
                  <a:lnTo>
                    <a:pt x="1023994" y="20664"/>
                  </a:lnTo>
                  <a:lnTo>
                    <a:pt x="1068349" y="31993"/>
                  </a:lnTo>
                  <a:lnTo>
                    <a:pt x="1111725" y="45645"/>
                  </a:lnTo>
                  <a:lnTo>
                    <a:pt x="1154051" y="61551"/>
                  </a:lnTo>
                  <a:lnTo>
                    <a:pt x="1195257" y="79638"/>
                  </a:lnTo>
                  <a:lnTo>
                    <a:pt x="1235271" y="99837"/>
                  </a:lnTo>
                  <a:lnTo>
                    <a:pt x="1274023" y="122076"/>
                  </a:lnTo>
                  <a:lnTo>
                    <a:pt x="1311443" y="146285"/>
                  </a:lnTo>
                  <a:lnTo>
                    <a:pt x="1347459" y="172393"/>
                  </a:lnTo>
                  <a:lnTo>
                    <a:pt x="1382000" y="200329"/>
                  </a:lnTo>
                  <a:lnTo>
                    <a:pt x="1414996" y="230023"/>
                  </a:lnTo>
                  <a:lnTo>
                    <a:pt x="1446376" y="261403"/>
                  </a:lnTo>
                  <a:lnTo>
                    <a:pt x="1476070" y="294399"/>
                  </a:lnTo>
                  <a:lnTo>
                    <a:pt x="1504006" y="328940"/>
                  </a:lnTo>
                  <a:lnTo>
                    <a:pt x="1530114" y="364956"/>
                  </a:lnTo>
                  <a:lnTo>
                    <a:pt x="1554323" y="402376"/>
                  </a:lnTo>
                  <a:lnTo>
                    <a:pt x="1576562" y="441128"/>
                  </a:lnTo>
                  <a:lnTo>
                    <a:pt x="1596761" y="481142"/>
                  </a:lnTo>
                  <a:lnTo>
                    <a:pt x="1614848" y="522348"/>
                  </a:lnTo>
                  <a:lnTo>
                    <a:pt x="1630754" y="564674"/>
                  </a:lnTo>
                  <a:lnTo>
                    <a:pt x="1644406" y="608050"/>
                  </a:lnTo>
                  <a:lnTo>
                    <a:pt x="1655735" y="652405"/>
                  </a:lnTo>
                  <a:lnTo>
                    <a:pt x="1664670" y="697668"/>
                  </a:lnTo>
                  <a:lnTo>
                    <a:pt x="1671139" y="743769"/>
                  </a:lnTo>
                  <a:lnTo>
                    <a:pt x="1675073" y="790636"/>
                  </a:lnTo>
                  <a:lnTo>
                    <a:pt x="1676400" y="838200"/>
                  </a:lnTo>
                  <a:lnTo>
                    <a:pt x="1675073" y="885763"/>
                  </a:lnTo>
                  <a:lnTo>
                    <a:pt x="1671139" y="932630"/>
                  </a:lnTo>
                  <a:lnTo>
                    <a:pt x="1664670" y="978731"/>
                  </a:lnTo>
                  <a:lnTo>
                    <a:pt x="1655735" y="1023994"/>
                  </a:lnTo>
                  <a:lnTo>
                    <a:pt x="1644406" y="1068349"/>
                  </a:lnTo>
                  <a:lnTo>
                    <a:pt x="1630754" y="1111725"/>
                  </a:lnTo>
                  <a:lnTo>
                    <a:pt x="1614848" y="1154051"/>
                  </a:lnTo>
                  <a:lnTo>
                    <a:pt x="1596761" y="1195257"/>
                  </a:lnTo>
                  <a:lnTo>
                    <a:pt x="1576562" y="1235271"/>
                  </a:lnTo>
                  <a:lnTo>
                    <a:pt x="1554323" y="1274023"/>
                  </a:lnTo>
                  <a:lnTo>
                    <a:pt x="1530114" y="1311443"/>
                  </a:lnTo>
                  <a:lnTo>
                    <a:pt x="1504006" y="1347459"/>
                  </a:lnTo>
                  <a:lnTo>
                    <a:pt x="1476070" y="1382000"/>
                  </a:lnTo>
                  <a:lnTo>
                    <a:pt x="1446376" y="1414996"/>
                  </a:lnTo>
                  <a:lnTo>
                    <a:pt x="1414996" y="1446376"/>
                  </a:lnTo>
                  <a:lnTo>
                    <a:pt x="1382000" y="1476070"/>
                  </a:lnTo>
                  <a:lnTo>
                    <a:pt x="1347459" y="1504006"/>
                  </a:lnTo>
                  <a:lnTo>
                    <a:pt x="1311443" y="1530114"/>
                  </a:lnTo>
                  <a:lnTo>
                    <a:pt x="1274023" y="1554323"/>
                  </a:lnTo>
                  <a:lnTo>
                    <a:pt x="1235271" y="1576562"/>
                  </a:lnTo>
                  <a:lnTo>
                    <a:pt x="1195257" y="1596761"/>
                  </a:lnTo>
                  <a:lnTo>
                    <a:pt x="1154051" y="1614848"/>
                  </a:lnTo>
                  <a:lnTo>
                    <a:pt x="1111725" y="1630754"/>
                  </a:lnTo>
                  <a:lnTo>
                    <a:pt x="1068349" y="1644406"/>
                  </a:lnTo>
                  <a:lnTo>
                    <a:pt x="1023994" y="1655735"/>
                  </a:lnTo>
                  <a:lnTo>
                    <a:pt x="978731" y="1664670"/>
                  </a:lnTo>
                  <a:lnTo>
                    <a:pt x="932630" y="1671139"/>
                  </a:lnTo>
                  <a:lnTo>
                    <a:pt x="885763" y="1675073"/>
                  </a:lnTo>
                  <a:lnTo>
                    <a:pt x="838200" y="1676400"/>
                  </a:lnTo>
                  <a:lnTo>
                    <a:pt x="790636" y="1675073"/>
                  </a:lnTo>
                  <a:lnTo>
                    <a:pt x="743769" y="1671139"/>
                  </a:lnTo>
                  <a:lnTo>
                    <a:pt x="697668" y="1664670"/>
                  </a:lnTo>
                  <a:lnTo>
                    <a:pt x="652405" y="1655735"/>
                  </a:lnTo>
                  <a:lnTo>
                    <a:pt x="608050" y="1644406"/>
                  </a:lnTo>
                  <a:lnTo>
                    <a:pt x="564674" y="1630754"/>
                  </a:lnTo>
                  <a:lnTo>
                    <a:pt x="522348" y="1614848"/>
                  </a:lnTo>
                  <a:lnTo>
                    <a:pt x="481142" y="1596761"/>
                  </a:lnTo>
                  <a:lnTo>
                    <a:pt x="441128" y="1576562"/>
                  </a:lnTo>
                  <a:lnTo>
                    <a:pt x="402376" y="1554323"/>
                  </a:lnTo>
                  <a:lnTo>
                    <a:pt x="364956" y="1530114"/>
                  </a:lnTo>
                  <a:lnTo>
                    <a:pt x="328940" y="1504006"/>
                  </a:lnTo>
                  <a:lnTo>
                    <a:pt x="294399" y="1476070"/>
                  </a:lnTo>
                  <a:lnTo>
                    <a:pt x="261403" y="1446376"/>
                  </a:lnTo>
                  <a:lnTo>
                    <a:pt x="230023" y="1414996"/>
                  </a:lnTo>
                  <a:lnTo>
                    <a:pt x="200329" y="1382000"/>
                  </a:lnTo>
                  <a:lnTo>
                    <a:pt x="172393" y="1347459"/>
                  </a:lnTo>
                  <a:lnTo>
                    <a:pt x="146285" y="1311443"/>
                  </a:lnTo>
                  <a:lnTo>
                    <a:pt x="122076" y="1274023"/>
                  </a:lnTo>
                  <a:lnTo>
                    <a:pt x="99837" y="1235271"/>
                  </a:lnTo>
                  <a:lnTo>
                    <a:pt x="79638" y="1195257"/>
                  </a:lnTo>
                  <a:lnTo>
                    <a:pt x="61551" y="1154051"/>
                  </a:lnTo>
                  <a:lnTo>
                    <a:pt x="45645" y="1111725"/>
                  </a:lnTo>
                  <a:lnTo>
                    <a:pt x="31993" y="1068349"/>
                  </a:lnTo>
                  <a:lnTo>
                    <a:pt x="20664" y="1023994"/>
                  </a:lnTo>
                  <a:lnTo>
                    <a:pt x="11729" y="978731"/>
                  </a:lnTo>
                  <a:lnTo>
                    <a:pt x="5260" y="932630"/>
                  </a:lnTo>
                  <a:lnTo>
                    <a:pt x="1326" y="885763"/>
                  </a:lnTo>
                  <a:lnTo>
                    <a:pt x="0" y="838200"/>
                  </a:lnTo>
                  <a:close/>
                </a:path>
              </a:pathLst>
            </a:custGeom>
            <a:ln w="25400">
              <a:solidFill>
                <a:srgbClr val="04668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94691" y="2970275"/>
              <a:ext cx="1114044" cy="111556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987541" y="1933193"/>
            <a:ext cx="46863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Fea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ures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embedde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e: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4131" y="306451"/>
            <a:ext cx="29654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10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5">
                <a:solidFill>
                  <a:srgbClr val="3E3E3E"/>
                </a:solidFill>
                <a:latin typeface="Arial"/>
                <a:cs typeface="Arial"/>
              </a:rPr>
              <a:t>Assessment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903" y="760476"/>
            <a:ext cx="4076700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05836" y="1731395"/>
            <a:ext cx="11760200" cy="7962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list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new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framework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most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organizations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endParaRPr sz="2200">
              <a:latin typeface="Lucida Sans Unicode"/>
              <a:cs typeface="Lucida Sans Unicode"/>
            </a:endParaRPr>
          </a:p>
          <a:p>
            <a:pPr algn="ctr" marL="5715">
              <a:lnSpc>
                <a:spcPct val="100000"/>
              </a:lnSpc>
              <a:spcBef>
                <a:spcPts val="400"/>
              </a:spcBef>
            </a:pP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institutions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follow: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23588" y="3691128"/>
            <a:ext cx="1614170" cy="3317875"/>
            <a:chOff x="4323588" y="3691128"/>
            <a:chExt cx="1614170" cy="3317875"/>
          </a:xfrm>
        </p:grpSpPr>
        <p:sp>
          <p:nvSpPr>
            <p:cNvPr id="6" name="object 6"/>
            <p:cNvSpPr/>
            <p:nvPr/>
          </p:nvSpPr>
          <p:spPr>
            <a:xfrm>
              <a:off x="4342638" y="4051554"/>
              <a:ext cx="989330" cy="719455"/>
            </a:xfrm>
            <a:custGeom>
              <a:avLst/>
              <a:gdLst/>
              <a:ahLst/>
              <a:cxnLst/>
              <a:rect l="l" t="t" r="r" b="b"/>
              <a:pathLst>
                <a:path w="989329" h="719454">
                  <a:moveTo>
                    <a:pt x="0" y="719328"/>
                  </a:moveTo>
                  <a:lnTo>
                    <a:pt x="14733" y="692155"/>
                  </a:lnTo>
                  <a:lnTo>
                    <a:pt x="29752" y="664002"/>
                  </a:lnTo>
                  <a:lnTo>
                    <a:pt x="45224" y="634991"/>
                  </a:lnTo>
                  <a:lnTo>
                    <a:pt x="61317" y="605245"/>
                  </a:lnTo>
                  <a:lnTo>
                    <a:pt x="96037" y="544038"/>
                  </a:lnTo>
                  <a:lnTo>
                    <a:pt x="135255" y="481361"/>
                  </a:lnTo>
                  <a:lnTo>
                    <a:pt x="156972" y="449777"/>
                  </a:lnTo>
                  <a:lnTo>
                    <a:pt x="180316" y="418193"/>
                  </a:lnTo>
                  <a:lnTo>
                    <a:pt x="205458" y="386732"/>
                  </a:lnTo>
                  <a:lnTo>
                    <a:pt x="232563" y="355516"/>
                  </a:lnTo>
                  <a:lnTo>
                    <a:pt x="261801" y="324667"/>
                  </a:lnTo>
                  <a:lnTo>
                    <a:pt x="293339" y="294309"/>
                  </a:lnTo>
                  <a:lnTo>
                    <a:pt x="327346" y="264563"/>
                  </a:lnTo>
                  <a:lnTo>
                    <a:pt x="363989" y="235552"/>
                  </a:lnTo>
                  <a:lnTo>
                    <a:pt x="403435" y="207399"/>
                  </a:lnTo>
                  <a:lnTo>
                    <a:pt x="445854" y="180227"/>
                  </a:lnTo>
                  <a:lnTo>
                    <a:pt x="491413" y="154157"/>
                  </a:lnTo>
                  <a:lnTo>
                    <a:pt x="540280" y="129312"/>
                  </a:lnTo>
                  <a:lnTo>
                    <a:pt x="592622" y="105815"/>
                  </a:lnTo>
                  <a:lnTo>
                    <a:pt x="648609" y="83789"/>
                  </a:lnTo>
                  <a:lnTo>
                    <a:pt x="708407" y="63355"/>
                  </a:lnTo>
                  <a:lnTo>
                    <a:pt x="772185" y="44637"/>
                  </a:lnTo>
                  <a:lnTo>
                    <a:pt x="840110" y="27756"/>
                  </a:lnTo>
                  <a:lnTo>
                    <a:pt x="912351" y="12836"/>
                  </a:lnTo>
                  <a:lnTo>
                    <a:pt x="989076" y="0"/>
                  </a:lnTo>
                </a:path>
              </a:pathLst>
            </a:custGeom>
            <a:ln w="38100">
              <a:solidFill>
                <a:srgbClr val="39405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17236" y="3691128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5" h="620395">
                  <a:moveTo>
                    <a:pt x="516889" y="0"/>
                  </a:moveTo>
                  <a:lnTo>
                    <a:pt x="103377" y="0"/>
                  </a:lnTo>
                  <a:lnTo>
                    <a:pt x="63115" y="8116"/>
                  </a:lnTo>
                  <a:lnTo>
                    <a:pt x="30257" y="30257"/>
                  </a:lnTo>
                  <a:lnTo>
                    <a:pt x="8116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16" y="557152"/>
                  </a:lnTo>
                  <a:lnTo>
                    <a:pt x="30257" y="590010"/>
                  </a:lnTo>
                  <a:lnTo>
                    <a:pt x="63115" y="612151"/>
                  </a:lnTo>
                  <a:lnTo>
                    <a:pt x="103377" y="620268"/>
                  </a:lnTo>
                  <a:lnTo>
                    <a:pt x="516889" y="620268"/>
                  </a:lnTo>
                  <a:lnTo>
                    <a:pt x="557152" y="612151"/>
                  </a:lnTo>
                  <a:lnTo>
                    <a:pt x="590010" y="590010"/>
                  </a:lnTo>
                  <a:lnTo>
                    <a:pt x="612151" y="557152"/>
                  </a:lnTo>
                  <a:lnTo>
                    <a:pt x="620267" y="516889"/>
                  </a:lnTo>
                  <a:lnTo>
                    <a:pt x="620267" y="103377"/>
                  </a:lnTo>
                  <a:lnTo>
                    <a:pt x="612151" y="63115"/>
                  </a:lnTo>
                  <a:lnTo>
                    <a:pt x="590010" y="30257"/>
                  </a:lnTo>
                  <a:lnTo>
                    <a:pt x="557152" y="8116"/>
                  </a:lnTo>
                  <a:lnTo>
                    <a:pt x="516889" y="0"/>
                  </a:lnTo>
                  <a:close/>
                </a:path>
              </a:pathLst>
            </a:custGeom>
            <a:solidFill>
              <a:srgbClr val="E9AE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42638" y="5519166"/>
              <a:ext cx="989330" cy="1470660"/>
            </a:xfrm>
            <a:custGeom>
              <a:avLst/>
              <a:gdLst/>
              <a:ahLst/>
              <a:cxnLst/>
              <a:rect l="l" t="t" r="r" b="b"/>
              <a:pathLst>
                <a:path w="989329" h="1470659">
                  <a:moveTo>
                    <a:pt x="0" y="749808"/>
                  </a:moveTo>
                  <a:lnTo>
                    <a:pt x="14733" y="777038"/>
                  </a:lnTo>
                  <a:lnTo>
                    <a:pt x="29752" y="805250"/>
                  </a:lnTo>
                  <a:lnTo>
                    <a:pt x="45224" y="834322"/>
                  </a:lnTo>
                  <a:lnTo>
                    <a:pt x="61317" y="864130"/>
                  </a:lnTo>
                  <a:lnTo>
                    <a:pt x="96037" y="925465"/>
                  </a:lnTo>
                  <a:lnTo>
                    <a:pt x="135255" y="988273"/>
                  </a:lnTo>
                  <a:lnTo>
                    <a:pt x="156972" y="1019922"/>
                  </a:lnTo>
                  <a:lnTo>
                    <a:pt x="180316" y="1051572"/>
                  </a:lnTo>
                  <a:lnTo>
                    <a:pt x="205458" y="1083099"/>
                  </a:lnTo>
                  <a:lnTo>
                    <a:pt x="232563" y="1114380"/>
                  </a:lnTo>
                  <a:lnTo>
                    <a:pt x="261801" y="1145293"/>
                  </a:lnTo>
                  <a:lnTo>
                    <a:pt x="293339" y="1175715"/>
                  </a:lnTo>
                  <a:lnTo>
                    <a:pt x="327346" y="1205523"/>
                  </a:lnTo>
                  <a:lnTo>
                    <a:pt x="363989" y="1234595"/>
                  </a:lnTo>
                  <a:lnTo>
                    <a:pt x="403435" y="1262807"/>
                  </a:lnTo>
                  <a:lnTo>
                    <a:pt x="445854" y="1290037"/>
                  </a:lnTo>
                  <a:lnTo>
                    <a:pt x="491413" y="1316163"/>
                  </a:lnTo>
                  <a:lnTo>
                    <a:pt x="540280" y="1341060"/>
                  </a:lnTo>
                  <a:lnTo>
                    <a:pt x="592622" y="1364608"/>
                  </a:lnTo>
                  <a:lnTo>
                    <a:pt x="648609" y="1386682"/>
                  </a:lnTo>
                  <a:lnTo>
                    <a:pt x="708407" y="1407160"/>
                  </a:lnTo>
                  <a:lnTo>
                    <a:pt x="772185" y="1425920"/>
                  </a:lnTo>
                  <a:lnTo>
                    <a:pt x="840110" y="1442838"/>
                  </a:lnTo>
                  <a:lnTo>
                    <a:pt x="912351" y="1457792"/>
                  </a:lnTo>
                  <a:lnTo>
                    <a:pt x="989076" y="1470660"/>
                  </a:lnTo>
                </a:path>
                <a:path w="989329" h="1470659">
                  <a:moveTo>
                    <a:pt x="969263" y="0"/>
                  </a:moveTo>
                  <a:lnTo>
                    <a:pt x="237744" y="2159"/>
                  </a:lnTo>
                </a:path>
              </a:pathLst>
            </a:custGeom>
            <a:ln w="38100">
              <a:solidFill>
                <a:srgbClr val="39405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543169" y="3822953"/>
            <a:ext cx="170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" b="1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17235" y="6687311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5">
                <a:moveTo>
                  <a:pt x="516889" y="0"/>
                </a:moveTo>
                <a:lnTo>
                  <a:pt x="103377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8"/>
                </a:lnTo>
                <a:lnTo>
                  <a:pt x="0" y="516890"/>
                </a:lnTo>
                <a:lnTo>
                  <a:pt x="8116" y="557152"/>
                </a:lnTo>
                <a:lnTo>
                  <a:pt x="30257" y="590010"/>
                </a:lnTo>
                <a:lnTo>
                  <a:pt x="63115" y="612151"/>
                </a:lnTo>
                <a:lnTo>
                  <a:pt x="103377" y="620268"/>
                </a:lnTo>
                <a:lnTo>
                  <a:pt x="516889" y="620268"/>
                </a:lnTo>
                <a:lnTo>
                  <a:pt x="557152" y="612151"/>
                </a:lnTo>
                <a:lnTo>
                  <a:pt x="590010" y="590010"/>
                </a:lnTo>
                <a:lnTo>
                  <a:pt x="612151" y="557152"/>
                </a:lnTo>
                <a:lnTo>
                  <a:pt x="620267" y="516890"/>
                </a:lnTo>
                <a:lnTo>
                  <a:pt x="620267" y="103378"/>
                </a:lnTo>
                <a:lnTo>
                  <a:pt x="612151" y="63115"/>
                </a:lnTo>
                <a:lnTo>
                  <a:pt x="590010" y="30257"/>
                </a:lnTo>
                <a:lnTo>
                  <a:pt x="557152" y="8116"/>
                </a:lnTo>
                <a:lnTo>
                  <a:pt x="516889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43169" y="6820661"/>
            <a:ext cx="1708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0" b="1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17235" y="5201411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5">
                <a:moveTo>
                  <a:pt x="516889" y="0"/>
                </a:moveTo>
                <a:lnTo>
                  <a:pt x="103377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7"/>
                </a:lnTo>
                <a:lnTo>
                  <a:pt x="0" y="516889"/>
                </a:lnTo>
                <a:lnTo>
                  <a:pt x="8116" y="557152"/>
                </a:lnTo>
                <a:lnTo>
                  <a:pt x="30257" y="590010"/>
                </a:lnTo>
                <a:lnTo>
                  <a:pt x="63115" y="612151"/>
                </a:lnTo>
                <a:lnTo>
                  <a:pt x="103377" y="620267"/>
                </a:lnTo>
                <a:lnTo>
                  <a:pt x="516889" y="620267"/>
                </a:lnTo>
                <a:lnTo>
                  <a:pt x="557152" y="612151"/>
                </a:lnTo>
                <a:lnTo>
                  <a:pt x="590010" y="590010"/>
                </a:lnTo>
                <a:lnTo>
                  <a:pt x="612151" y="557152"/>
                </a:lnTo>
                <a:lnTo>
                  <a:pt x="620267" y="516889"/>
                </a:lnTo>
                <a:lnTo>
                  <a:pt x="620267" y="103377"/>
                </a:lnTo>
                <a:lnTo>
                  <a:pt x="612151" y="63115"/>
                </a:lnTo>
                <a:lnTo>
                  <a:pt x="590010" y="30257"/>
                </a:lnTo>
                <a:lnTo>
                  <a:pt x="557152" y="8116"/>
                </a:lnTo>
                <a:lnTo>
                  <a:pt x="516889" y="0"/>
                </a:lnTo>
                <a:close/>
              </a:path>
            </a:pathLst>
          </a:custGeom>
          <a:solidFill>
            <a:srgbClr val="E3B3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43169" y="5334380"/>
            <a:ext cx="170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0" b="1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5615" y="3756736"/>
            <a:ext cx="62230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Enterprise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(ERM)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frameworks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5615" y="5315204"/>
            <a:ext cx="52743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Ri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5">
                <a:solidFill>
                  <a:srgbClr val="44484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Contr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Sel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570">
                <a:solidFill>
                  <a:srgbClr val="44484E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Assessment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(R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SA)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5615" y="6753225"/>
            <a:ext cx="45510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Ri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5">
                <a:solidFill>
                  <a:srgbClr val="44484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Contr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4484E"/>
                </a:solidFill>
                <a:latin typeface="Lucida Sans Unicode"/>
                <a:cs typeface="Lucida Sans Unicode"/>
              </a:rPr>
              <a:t>Assess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en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44484E"/>
                </a:solidFill>
                <a:latin typeface="Lucida Sans Unicode"/>
                <a:cs typeface="Lucida Sans Unicode"/>
              </a:rPr>
              <a:t>(R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100">
                <a:solidFill>
                  <a:srgbClr val="44484E"/>
                </a:solidFill>
                <a:latin typeface="Lucida Sans Unicode"/>
                <a:cs typeface="Lucida Sans Unicode"/>
              </a:rPr>
              <a:t>A)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89632" y="4410455"/>
            <a:ext cx="2185670" cy="2185670"/>
            <a:chOff x="2389632" y="4410455"/>
            <a:chExt cx="2185670" cy="2185670"/>
          </a:xfrm>
        </p:grpSpPr>
        <p:sp>
          <p:nvSpPr>
            <p:cNvPr id="18" name="object 18"/>
            <p:cNvSpPr/>
            <p:nvPr/>
          </p:nvSpPr>
          <p:spPr>
            <a:xfrm>
              <a:off x="2389632" y="4410455"/>
              <a:ext cx="2185670" cy="2185670"/>
            </a:xfrm>
            <a:custGeom>
              <a:avLst/>
              <a:gdLst/>
              <a:ahLst/>
              <a:cxnLst/>
              <a:rect l="l" t="t" r="r" b="b"/>
              <a:pathLst>
                <a:path w="2185670" h="2185670">
                  <a:moveTo>
                    <a:pt x="1092708" y="0"/>
                  </a:moveTo>
                  <a:lnTo>
                    <a:pt x="1044033" y="1064"/>
                  </a:lnTo>
                  <a:lnTo>
                    <a:pt x="995903" y="4228"/>
                  </a:lnTo>
                  <a:lnTo>
                    <a:pt x="948363" y="9448"/>
                  </a:lnTo>
                  <a:lnTo>
                    <a:pt x="901458" y="16678"/>
                  </a:lnTo>
                  <a:lnTo>
                    <a:pt x="855231" y="25875"/>
                  </a:lnTo>
                  <a:lnTo>
                    <a:pt x="809727" y="36994"/>
                  </a:lnTo>
                  <a:lnTo>
                    <a:pt x="764990" y="49990"/>
                  </a:lnTo>
                  <a:lnTo>
                    <a:pt x="721065" y="64820"/>
                  </a:lnTo>
                  <a:lnTo>
                    <a:pt x="677997" y="81438"/>
                  </a:lnTo>
                  <a:lnTo>
                    <a:pt x="635829" y="99801"/>
                  </a:lnTo>
                  <a:lnTo>
                    <a:pt x="594606" y="119864"/>
                  </a:lnTo>
                  <a:lnTo>
                    <a:pt x="554372" y="141582"/>
                  </a:lnTo>
                  <a:lnTo>
                    <a:pt x="515173" y="164912"/>
                  </a:lnTo>
                  <a:lnTo>
                    <a:pt x="477051" y="189808"/>
                  </a:lnTo>
                  <a:lnTo>
                    <a:pt x="440053" y="216227"/>
                  </a:lnTo>
                  <a:lnTo>
                    <a:pt x="404221" y="244124"/>
                  </a:lnTo>
                  <a:lnTo>
                    <a:pt x="369601" y="273454"/>
                  </a:lnTo>
                  <a:lnTo>
                    <a:pt x="336237" y="304173"/>
                  </a:lnTo>
                  <a:lnTo>
                    <a:pt x="304173" y="336237"/>
                  </a:lnTo>
                  <a:lnTo>
                    <a:pt x="273454" y="369601"/>
                  </a:lnTo>
                  <a:lnTo>
                    <a:pt x="244124" y="404221"/>
                  </a:lnTo>
                  <a:lnTo>
                    <a:pt x="216227" y="440053"/>
                  </a:lnTo>
                  <a:lnTo>
                    <a:pt x="189808" y="477051"/>
                  </a:lnTo>
                  <a:lnTo>
                    <a:pt x="164912" y="515173"/>
                  </a:lnTo>
                  <a:lnTo>
                    <a:pt x="141582" y="554372"/>
                  </a:lnTo>
                  <a:lnTo>
                    <a:pt x="119864" y="594606"/>
                  </a:lnTo>
                  <a:lnTo>
                    <a:pt x="99801" y="635829"/>
                  </a:lnTo>
                  <a:lnTo>
                    <a:pt x="81438" y="677997"/>
                  </a:lnTo>
                  <a:lnTo>
                    <a:pt x="64820" y="721065"/>
                  </a:lnTo>
                  <a:lnTo>
                    <a:pt x="49990" y="764990"/>
                  </a:lnTo>
                  <a:lnTo>
                    <a:pt x="36994" y="809727"/>
                  </a:lnTo>
                  <a:lnTo>
                    <a:pt x="25875" y="855231"/>
                  </a:lnTo>
                  <a:lnTo>
                    <a:pt x="16678" y="901458"/>
                  </a:lnTo>
                  <a:lnTo>
                    <a:pt x="9448" y="948363"/>
                  </a:lnTo>
                  <a:lnTo>
                    <a:pt x="4228" y="995903"/>
                  </a:lnTo>
                  <a:lnTo>
                    <a:pt x="1064" y="1044033"/>
                  </a:lnTo>
                  <a:lnTo>
                    <a:pt x="0" y="1092708"/>
                  </a:lnTo>
                  <a:lnTo>
                    <a:pt x="1064" y="1141382"/>
                  </a:lnTo>
                  <a:lnTo>
                    <a:pt x="4228" y="1189512"/>
                  </a:lnTo>
                  <a:lnTo>
                    <a:pt x="9448" y="1237052"/>
                  </a:lnTo>
                  <a:lnTo>
                    <a:pt x="16678" y="1283957"/>
                  </a:lnTo>
                  <a:lnTo>
                    <a:pt x="25875" y="1330184"/>
                  </a:lnTo>
                  <a:lnTo>
                    <a:pt x="36994" y="1375688"/>
                  </a:lnTo>
                  <a:lnTo>
                    <a:pt x="49990" y="1420425"/>
                  </a:lnTo>
                  <a:lnTo>
                    <a:pt x="64820" y="1464350"/>
                  </a:lnTo>
                  <a:lnTo>
                    <a:pt x="81438" y="1507418"/>
                  </a:lnTo>
                  <a:lnTo>
                    <a:pt x="99801" y="1549586"/>
                  </a:lnTo>
                  <a:lnTo>
                    <a:pt x="119864" y="1590809"/>
                  </a:lnTo>
                  <a:lnTo>
                    <a:pt x="141582" y="1631043"/>
                  </a:lnTo>
                  <a:lnTo>
                    <a:pt x="164912" y="1670242"/>
                  </a:lnTo>
                  <a:lnTo>
                    <a:pt x="189808" y="1708364"/>
                  </a:lnTo>
                  <a:lnTo>
                    <a:pt x="216227" y="1745362"/>
                  </a:lnTo>
                  <a:lnTo>
                    <a:pt x="244124" y="1781194"/>
                  </a:lnTo>
                  <a:lnTo>
                    <a:pt x="273454" y="1815814"/>
                  </a:lnTo>
                  <a:lnTo>
                    <a:pt x="304173" y="1849178"/>
                  </a:lnTo>
                  <a:lnTo>
                    <a:pt x="336237" y="1881242"/>
                  </a:lnTo>
                  <a:lnTo>
                    <a:pt x="369601" y="1911961"/>
                  </a:lnTo>
                  <a:lnTo>
                    <a:pt x="404221" y="1941291"/>
                  </a:lnTo>
                  <a:lnTo>
                    <a:pt x="440053" y="1969188"/>
                  </a:lnTo>
                  <a:lnTo>
                    <a:pt x="477051" y="1995607"/>
                  </a:lnTo>
                  <a:lnTo>
                    <a:pt x="515173" y="2020503"/>
                  </a:lnTo>
                  <a:lnTo>
                    <a:pt x="554372" y="2043833"/>
                  </a:lnTo>
                  <a:lnTo>
                    <a:pt x="594606" y="2065551"/>
                  </a:lnTo>
                  <a:lnTo>
                    <a:pt x="635829" y="2085614"/>
                  </a:lnTo>
                  <a:lnTo>
                    <a:pt x="677997" y="2103977"/>
                  </a:lnTo>
                  <a:lnTo>
                    <a:pt x="721065" y="2120595"/>
                  </a:lnTo>
                  <a:lnTo>
                    <a:pt x="764990" y="2135425"/>
                  </a:lnTo>
                  <a:lnTo>
                    <a:pt x="809727" y="2148421"/>
                  </a:lnTo>
                  <a:lnTo>
                    <a:pt x="855231" y="2159540"/>
                  </a:lnTo>
                  <a:lnTo>
                    <a:pt x="901458" y="2168737"/>
                  </a:lnTo>
                  <a:lnTo>
                    <a:pt x="948363" y="2175967"/>
                  </a:lnTo>
                  <a:lnTo>
                    <a:pt x="995903" y="2181187"/>
                  </a:lnTo>
                  <a:lnTo>
                    <a:pt x="1044033" y="2184351"/>
                  </a:lnTo>
                  <a:lnTo>
                    <a:pt x="1092708" y="2185416"/>
                  </a:lnTo>
                  <a:lnTo>
                    <a:pt x="1141382" y="2184351"/>
                  </a:lnTo>
                  <a:lnTo>
                    <a:pt x="1189512" y="2181187"/>
                  </a:lnTo>
                  <a:lnTo>
                    <a:pt x="1237052" y="2175967"/>
                  </a:lnTo>
                  <a:lnTo>
                    <a:pt x="1283957" y="2168737"/>
                  </a:lnTo>
                  <a:lnTo>
                    <a:pt x="1330184" y="2159540"/>
                  </a:lnTo>
                  <a:lnTo>
                    <a:pt x="1375688" y="2148421"/>
                  </a:lnTo>
                  <a:lnTo>
                    <a:pt x="1420425" y="2135425"/>
                  </a:lnTo>
                  <a:lnTo>
                    <a:pt x="1464350" y="2120595"/>
                  </a:lnTo>
                  <a:lnTo>
                    <a:pt x="1507418" y="2103977"/>
                  </a:lnTo>
                  <a:lnTo>
                    <a:pt x="1549586" y="2085614"/>
                  </a:lnTo>
                  <a:lnTo>
                    <a:pt x="1590809" y="2065551"/>
                  </a:lnTo>
                  <a:lnTo>
                    <a:pt x="1631043" y="2043833"/>
                  </a:lnTo>
                  <a:lnTo>
                    <a:pt x="1670242" y="2020503"/>
                  </a:lnTo>
                  <a:lnTo>
                    <a:pt x="1708364" y="1995607"/>
                  </a:lnTo>
                  <a:lnTo>
                    <a:pt x="1745362" y="1969188"/>
                  </a:lnTo>
                  <a:lnTo>
                    <a:pt x="1781194" y="1941291"/>
                  </a:lnTo>
                  <a:lnTo>
                    <a:pt x="1815814" y="1911961"/>
                  </a:lnTo>
                  <a:lnTo>
                    <a:pt x="1849178" y="1881242"/>
                  </a:lnTo>
                  <a:lnTo>
                    <a:pt x="1881242" y="1849178"/>
                  </a:lnTo>
                  <a:lnTo>
                    <a:pt x="1911961" y="1815814"/>
                  </a:lnTo>
                  <a:lnTo>
                    <a:pt x="1941291" y="1781194"/>
                  </a:lnTo>
                  <a:lnTo>
                    <a:pt x="1969188" y="1745362"/>
                  </a:lnTo>
                  <a:lnTo>
                    <a:pt x="1995607" y="1708364"/>
                  </a:lnTo>
                  <a:lnTo>
                    <a:pt x="2020503" y="1670242"/>
                  </a:lnTo>
                  <a:lnTo>
                    <a:pt x="2043833" y="1631043"/>
                  </a:lnTo>
                  <a:lnTo>
                    <a:pt x="2065551" y="1590809"/>
                  </a:lnTo>
                  <a:lnTo>
                    <a:pt x="2085614" y="1549586"/>
                  </a:lnTo>
                  <a:lnTo>
                    <a:pt x="2103977" y="1507418"/>
                  </a:lnTo>
                  <a:lnTo>
                    <a:pt x="2120595" y="1464350"/>
                  </a:lnTo>
                  <a:lnTo>
                    <a:pt x="2135425" y="1420425"/>
                  </a:lnTo>
                  <a:lnTo>
                    <a:pt x="2148421" y="1375688"/>
                  </a:lnTo>
                  <a:lnTo>
                    <a:pt x="2159540" y="1330184"/>
                  </a:lnTo>
                  <a:lnTo>
                    <a:pt x="2168737" y="1283957"/>
                  </a:lnTo>
                  <a:lnTo>
                    <a:pt x="2175967" y="1237052"/>
                  </a:lnTo>
                  <a:lnTo>
                    <a:pt x="2181187" y="1189512"/>
                  </a:lnTo>
                  <a:lnTo>
                    <a:pt x="2184351" y="1141382"/>
                  </a:lnTo>
                  <a:lnTo>
                    <a:pt x="2185416" y="1092708"/>
                  </a:lnTo>
                  <a:lnTo>
                    <a:pt x="2184351" y="1044033"/>
                  </a:lnTo>
                  <a:lnTo>
                    <a:pt x="2181187" y="995903"/>
                  </a:lnTo>
                  <a:lnTo>
                    <a:pt x="2175967" y="948363"/>
                  </a:lnTo>
                  <a:lnTo>
                    <a:pt x="2168737" y="901458"/>
                  </a:lnTo>
                  <a:lnTo>
                    <a:pt x="2159540" y="855231"/>
                  </a:lnTo>
                  <a:lnTo>
                    <a:pt x="2148421" y="809727"/>
                  </a:lnTo>
                  <a:lnTo>
                    <a:pt x="2135425" y="764990"/>
                  </a:lnTo>
                  <a:lnTo>
                    <a:pt x="2120595" y="721065"/>
                  </a:lnTo>
                  <a:lnTo>
                    <a:pt x="2103977" y="677997"/>
                  </a:lnTo>
                  <a:lnTo>
                    <a:pt x="2085614" y="635829"/>
                  </a:lnTo>
                  <a:lnTo>
                    <a:pt x="2065551" y="594606"/>
                  </a:lnTo>
                  <a:lnTo>
                    <a:pt x="2043833" y="554372"/>
                  </a:lnTo>
                  <a:lnTo>
                    <a:pt x="2020503" y="515173"/>
                  </a:lnTo>
                  <a:lnTo>
                    <a:pt x="1995607" y="477051"/>
                  </a:lnTo>
                  <a:lnTo>
                    <a:pt x="1969188" y="440053"/>
                  </a:lnTo>
                  <a:lnTo>
                    <a:pt x="1941291" y="404221"/>
                  </a:lnTo>
                  <a:lnTo>
                    <a:pt x="1911961" y="369601"/>
                  </a:lnTo>
                  <a:lnTo>
                    <a:pt x="1881242" y="336237"/>
                  </a:lnTo>
                  <a:lnTo>
                    <a:pt x="1849178" y="304173"/>
                  </a:lnTo>
                  <a:lnTo>
                    <a:pt x="1815814" y="273454"/>
                  </a:lnTo>
                  <a:lnTo>
                    <a:pt x="1781194" y="244124"/>
                  </a:lnTo>
                  <a:lnTo>
                    <a:pt x="1745362" y="216227"/>
                  </a:lnTo>
                  <a:lnTo>
                    <a:pt x="1708364" y="189808"/>
                  </a:lnTo>
                  <a:lnTo>
                    <a:pt x="1670242" y="164912"/>
                  </a:lnTo>
                  <a:lnTo>
                    <a:pt x="1631043" y="141582"/>
                  </a:lnTo>
                  <a:lnTo>
                    <a:pt x="1590809" y="119864"/>
                  </a:lnTo>
                  <a:lnTo>
                    <a:pt x="1549586" y="99801"/>
                  </a:lnTo>
                  <a:lnTo>
                    <a:pt x="1507418" y="81438"/>
                  </a:lnTo>
                  <a:lnTo>
                    <a:pt x="1464350" y="64820"/>
                  </a:lnTo>
                  <a:lnTo>
                    <a:pt x="1420425" y="49990"/>
                  </a:lnTo>
                  <a:lnTo>
                    <a:pt x="1375688" y="36994"/>
                  </a:lnTo>
                  <a:lnTo>
                    <a:pt x="1330184" y="25875"/>
                  </a:lnTo>
                  <a:lnTo>
                    <a:pt x="1283957" y="16678"/>
                  </a:lnTo>
                  <a:lnTo>
                    <a:pt x="1237052" y="9448"/>
                  </a:lnTo>
                  <a:lnTo>
                    <a:pt x="1189512" y="4228"/>
                  </a:lnTo>
                  <a:lnTo>
                    <a:pt x="1141382" y="1064"/>
                  </a:lnTo>
                  <a:lnTo>
                    <a:pt x="1092708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4516" y="4625339"/>
              <a:ext cx="1754124" cy="1754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044" y="306451"/>
            <a:ext cx="361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>
                <a:solidFill>
                  <a:srgbClr val="3E3E3E"/>
                </a:solidFill>
              </a:rPr>
              <a:t>Gateways</a:t>
            </a:r>
            <a:r>
              <a:rPr dirty="0" spc="-160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40">
                <a:solidFill>
                  <a:srgbClr val="3E3E3E"/>
                </a:solidFill>
              </a:rPr>
              <a:t> </a:t>
            </a:r>
            <a:r>
              <a:rPr dirty="0" spc="110">
                <a:solidFill>
                  <a:srgbClr val="3E3E3E"/>
                </a:solidFill>
              </a:rPr>
              <a:t>Locks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760476"/>
            <a:ext cx="5975604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39236" y="1930145"/>
            <a:ext cx="101371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Locks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fitted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secure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gateway.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Lock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categorized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7826" y="3749802"/>
            <a:ext cx="11498580" cy="1541145"/>
          </a:xfrm>
          <a:custGeom>
            <a:avLst/>
            <a:gdLst/>
            <a:ahLst/>
            <a:cxnLst/>
            <a:rect l="l" t="t" r="r" b="b"/>
            <a:pathLst>
              <a:path w="11498580" h="1541145">
                <a:moveTo>
                  <a:pt x="0" y="256794"/>
                </a:moveTo>
                <a:lnTo>
                  <a:pt x="4136" y="210625"/>
                </a:lnTo>
                <a:lnTo>
                  <a:pt x="16061" y="167175"/>
                </a:lnTo>
                <a:lnTo>
                  <a:pt x="35051" y="127169"/>
                </a:lnTo>
                <a:lnTo>
                  <a:pt x="60383" y="91330"/>
                </a:lnTo>
                <a:lnTo>
                  <a:pt x="91330" y="60383"/>
                </a:lnTo>
                <a:lnTo>
                  <a:pt x="127169" y="35051"/>
                </a:lnTo>
                <a:lnTo>
                  <a:pt x="167175" y="16061"/>
                </a:lnTo>
                <a:lnTo>
                  <a:pt x="210625" y="4136"/>
                </a:lnTo>
                <a:lnTo>
                  <a:pt x="256794" y="0"/>
                </a:lnTo>
                <a:lnTo>
                  <a:pt x="11241786" y="0"/>
                </a:lnTo>
                <a:lnTo>
                  <a:pt x="11287954" y="4136"/>
                </a:lnTo>
                <a:lnTo>
                  <a:pt x="11331404" y="16061"/>
                </a:lnTo>
                <a:lnTo>
                  <a:pt x="11371410" y="35052"/>
                </a:lnTo>
                <a:lnTo>
                  <a:pt x="11407249" y="60383"/>
                </a:lnTo>
                <a:lnTo>
                  <a:pt x="11438196" y="91330"/>
                </a:lnTo>
                <a:lnTo>
                  <a:pt x="11463528" y="127169"/>
                </a:lnTo>
                <a:lnTo>
                  <a:pt x="11482518" y="167175"/>
                </a:lnTo>
                <a:lnTo>
                  <a:pt x="11494443" y="210625"/>
                </a:lnTo>
                <a:lnTo>
                  <a:pt x="11498580" y="256794"/>
                </a:lnTo>
                <a:lnTo>
                  <a:pt x="11498580" y="1283970"/>
                </a:lnTo>
                <a:lnTo>
                  <a:pt x="11494443" y="1330138"/>
                </a:lnTo>
                <a:lnTo>
                  <a:pt x="11482518" y="1373588"/>
                </a:lnTo>
                <a:lnTo>
                  <a:pt x="11463528" y="1413594"/>
                </a:lnTo>
                <a:lnTo>
                  <a:pt x="11438196" y="1449433"/>
                </a:lnTo>
                <a:lnTo>
                  <a:pt x="11407249" y="1480380"/>
                </a:lnTo>
                <a:lnTo>
                  <a:pt x="11371410" y="1505712"/>
                </a:lnTo>
                <a:lnTo>
                  <a:pt x="11331404" y="1524702"/>
                </a:lnTo>
                <a:lnTo>
                  <a:pt x="11287954" y="1536627"/>
                </a:lnTo>
                <a:lnTo>
                  <a:pt x="11241786" y="1540764"/>
                </a:lnTo>
                <a:lnTo>
                  <a:pt x="256794" y="1540764"/>
                </a:lnTo>
                <a:lnTo>
                  <a:pt x="210625" y="1536627"/>
                </a:lnTo>
                <a:lnTo>
                  <a:pt x="167175" y="1524702"/>
                </a:lnTo>
                <a:lnTo>
                  <a:pt x="127169" y="1505711"/>
                </a:lnTo>
                <a:lnTo>
                  <a:pt x="91330" y="1480380"/>
                </a:lnTo>
                <a:lnTo>
                  <a:pt x="60383" y="1449433"/>
                </a:lnTo>
                <a:lnTo>
                  <a:pt x="35051" y="1413594"/>
                </a:lnTo>
                <a:lnTo>
                  <a:pt x="16061" y="1373588"/>
                </a:lnTo>
                <a:lnTo>
                  <a:pt x="4136" y="1330138"/>
                </a:lnTo>
                <a:lnTo>
                  <a:pt x="0" y="1283970"/>
                </a:lnTo>
                <a:lnTo>
                  <a:pt x="0" y="256794"/>
                </a:lnTo>
                <a:close/>
              </a:path>
            </a:pathLst>
          </a:custGeom>
          <a:ln w="28574">
            <a:solidFill>
              <a:srgbClr val="007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21660" y="4124045"/>
            <a:ext cx="1067371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13999"/>
              </a:lnSpc>
              <a:spcBef>
                <a:spcPts val="10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conventional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lock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prevents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door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handle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from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being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operated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without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the </a:t>
            </a:r>
            <a:r>
              <a:rPr dirty="0" sz="2000" spc="-61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use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key.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0527" y="2772155"/>
            <a:ext cx="4411980" cy="1111250"/>
          </a:xfrm>
          <a:custGeom>
            <a:avLst/>
            <a:gdLst/>
            <a:ahLst/>
            <a:cxnLst/>
            <a:rect l="l" t="t" r="r" b="b"/>
            <a:pathLst>
              <a:path w="4411980" h="1111250">
                <a:moveTo>
                  <a:pt x="4226814" y="0"/>
                </a:moveTo>
                <a:lnTo>
                  <a:pt x="185166" y="0"/>
                </a:lnTo>
                <a:lnTo>
                  <a:pt x="135951" y="6616"/>
                </a:lnTo>
                <a:lnTo>
                  <a:pt x="91722" y="25287"/>
                </a:lnTo>
                <a:lnTo>
                  <a:pt x="54244" y="54244"/>
                </a:lnTo>
                <a:lnTo>
                  <a:pt x="25287" y="91722"/>
                </a:lnTo>
                <a:lnTo>
                  <a:pt x="6616" y="135951"/>
                </a:lnTo>
                <a:lnTo>
                  <a:pt x="0" y="185166"/>
                </a:lnTo>
                <a:lnTo>
                  <a:pt x="0" y="925830"/>
                </a:lnTo>
                <a:lnTo>
                  <a:pt x="6616" y="975044"/>
                </a:lnTo>
                <a:lnTo>
                  <a:pt x="25287" y="1019273"/>
                </a:lnTo>
                <a:lnTo>
                  <a:pt x="54244" y="1056751"/>
                </a:lnTo>
                <a:lnTo>
                  <a:pt x="91722" y="1085708"/>
                </a:lnTo>
                <a:lnTo>
                  <a:pt x="135951" y="1104379"/>
                </a:lnTo>
                <a:lnTo>
                  <a:pt x="185166" y="1110996"/>
                </a:lnTo>
                <a:lnTo>
                  <a:pt x="4226814" y="1110996"/>
                </a:lnTo>
                <a:lnTo>
                  <a:pt x="4276028" y="1104379"/>
                </a:lnTo>
                <a:lnTo>
                  <a:pt x="4320257" y="1085708"/>
                </a:lnTo>
                <a:lnTo>
                  <a:pt x="4357735" y="1056751"/>
                </a:lnTo>
                <a:lnTo>
                  <a:pt x="4386692" y="1019273"/>
                </a:lnTo>
                <a:lnTo>
                  <a:pt x="4405363" y="975044"/>
                </a:lnTo>
                <a:lnTo>
                  <a:pt x="4411980" y="925830"/>
                </a:lnTo>
                <a:lnTo>
                  <a:pt x="4411980" y="185166"/>
                </a:lnTo>
                <a:lnTo>
                  <a:pt x="4405363" y="135951"/>
                </a:lnTo>
                <a:lnTo>
                  <a:pt x="4386692" y="91722"/>
                </a:lnTo>
                <a:lnTo>
                  <a:pt x="4357735" y="54244"/>
                </a:lnTo>
                <a:lnTo>
                  <a:pt x="4320257" y="25287"/>
                </a:lnTo>
                <a:lnTo>
                  <a:pt x="4276028" y="6616"/>
                </a:lnTo>
                <a:lnTo>
                  <a:pt x="4226814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77285" y="2892957"/>
            <a:ext cx="345884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96340">
              <a:lnSpc>
                <a:spcPct val="114100"/>
              </a:lnSpc>
              <a:spcBef>
                <a:spcPts val="100"/>
              </a:spcBef>
            </a:pP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Physical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(conventional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deadbolt)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17826" y="6564630"/>
            <a:ext cx="11498580" cy="1529080"/>
          </a:xfrm>
          <a:custGeom>
            <a:avLst/>
            <a:gdLst/>
            <a:ahLst/>
            <a:cxnLst/>
            <a:rect l="l" t="t" r="r" b="b"/>
            <a:pathLst>
              <a:path w="11498580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11243818" y="0"/>
                </a:lnTo>
                <a:lnTo>
                  <a:pt x="11289615" y="4104"/>
                </a:lnTo>
                <a:lnTo>
                  <a:pt x="11332718" y="15936"/>
                </a:lnTo>
                <a:lnTo>
                  <a:pt x="11372407" y="34779"/>
                </a:lnTo>
                <a:lnTo>
                  <a:pt x="11407964" y="59911"/>
                </a:lnTo>
                <a:lnTo>
                  <a:pt x="11438668" y="90615"/>
                </a:lnTo>
                <a:lnTo>
                  <a:pt x="11463800" y="126172"/>
                </a:lnTo>
                <a:lnTo>
                  <a:pt x="11482643" y="165861"/>
                </a:lnTo>
                <a:lnTo>
                  <a:pt x="11494475" y="208964"/>
                </a:lnTo>
                <a:lnTo>
                  <a:pt x="11498580" y="254762"/>
                </a:lnTo>
                <a:lnTo>
                  <a:pt x="11498580" y="1273810"/>
                </a:lnTo>
                <a:lnTo>
                  <a:pt x="11494475" y="1319601"/>
                </a:lnTo>
                <a:lnTo>
                  <a:pt x="11482643" y="1362700"/>
                </a:lnTo>
                <a:lnTo>
                  <a:pt x="11463800" y="1402388"/>
                </a:lnTo>
                <a:lnTo>
                  <a:pt x="11438668" y="1437945"/>
                </a:lnTo>
                <a:lnTo>
                  <a:pt x="11407964" y="1468651"/>
                </a:lnTo>
                <a:lnTo>
                  <a:pt x="11372407" y="1493787"/>
                </a:lnTo>
                <a:lnTo>
                  <a:pt x="11332718" y="1512632"/>
                </a:lnTo>
                <a:lnTo>
                  <a:pt x="11289615" y="1524467"/>
                </a:lnTo>
                <a:lnTo>
                  <a:pt x="11243818" y="1528572"/>
                </a:lnTo>
                <a:lnTo>
                  <a:pt x="254762" y="1528572"/>
                </a:lnTo>
                <a:lnTo>
                  <a:pt x="208964" y="1524467"/>
                </a:lnTo>
                <a:lnTo>
                  <a:pt x="165861" y="1512632"/>
                </a:lnTo>
                <a:lnTo>
                  <a:pt x="126172" y="1493787"/>
                </a:lnTo>
                <a:lnTo>
                  <a:pt x="90615" y="1468651"/>
                </a:lnTo>
                <a:lnTo>
                  <a:pt x="59911" y="1437945"/>
                </a:lnTo>
                <a:lnTo>
                  <a:pt x="34779" y="1402388"/>
                </a:lnTo>
                <a:lnTo>
                  <a:pt x="15936" y="1362700"/>
                </a:lnTo>
                <a:lnTo>
                  <a:pt x="4104" y="1319601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28575">
            <a:solidFill>
              <a:srgbClr val="EE63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21407" y="6933666"/>
            <a:ext cx="1081468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3999"/>
              </a:lnSpc>
              <a:spcBef>
                <a:spcPts val="10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smart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lock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that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uses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cipher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combination.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may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opened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using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magnetic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swipe </a:t>
            </a:r>
            <a:r>
              <a:rPr dirty="0" sz="2000" spc="-6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card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feature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proximity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reader.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0527" y="5615940"/>
            <a:ext cx="4411980" cy="1080770"/>
          </a:xfrm>
          <a:custGeom>
            <a:avLst/>
            <a:gdLst/>
            <a:ahLst/>
            <a:cxnLst/>
            <a:rect l="l" t="t" r="r" b="b"/>
            <a:pathLst>
              <a:path w="4411980" h="1080770">
                <a:moveTo>
                  <a:pt x="4231894" y="0"/>
                </a:moveTo>
                <a:lnTo>
                  <a:pt x="180086" y="0"/>
                </a:lnTo>
                <a:lnTo>
                  <a:pt x="132218" y="6434"/>
                </a:lnTo>
                <a:lnTo>
                  <a:pt x="89201" y="24590"/>
                </a:lnTo>
                <a:lnTo>
                  <a:pt x="52752" y="52752"/>
                </a:lnTo>
                <a:lnTo>
                  <a:pt x="24590" y="89201"/>
                </a:lnTo>
                <a:lnTo>
                  <a:pt x="6434" y="132218"/>
                </a:lnTo>
                <a:lnTo>
                  <a:pt x="0" y="180086"/>
                </a:lnTo>
                <a:lnTo>
                  <a:pt x="0" y="900430"/>
                </a:lnTo>
                <a:lnTo>
                  <a:pt x="6434" y="948297"/>
                </a:lnTo>
                <a:lnTo>
                  <a:pt x="24590" y="991314"/>
                </a:lnTo>
                <a:lnTo>
                  <a:pt x="52752" y="1027763"/>
                </a:lnTo>
                <a:lnTo>
                  <a:pt x="89201" y="1055925"/>
                </a:lnTo>
                <a:lnTo>
                  <a:pt x="132218" y="1074081"/>
                </a:lnTo>
                <a:lnTo>
                  <a:pt x="180086" y="1080516"/>
                </a:lnTo>
                <a:lnTo>
                  <a:pt x="4231894" y="1080516"/>
                </a:lnTo>
                <a:lnTo>
                  <a:pt x="4279761" y="1074081"/>
                </a:lnTo>
                <a:lnTo>
                  <a:pt x="4322778" y="1055925"/>
                </a:lnTo>
                <a:lnTo>
                  <a:pt x="4359227" y="1027763"/>
                </a:lnTo>
                <a:lnTo>
                  <a:pt x="4387389" y="991314"/>
                </a:lnTo>
                <a:lnTo>
                  <a:pt x="4405545" y="948297"/>
                </a:lnTo>
                <a:lnTo>
                  <a:pt x="4411980" y="900430"/>
                </a:lnTo>
                <a:lnTo>
                  <a:pt x="4411980" y="180086"/>
                </a:lnTo>
                <a:lnTo>
                  <a:pt x="4405545" y="132218"/>
                </a:lnTo>
                <a:lnTo>
                  <a:pt x="4387389" y="89201"/>
                </a:lnTo>
                <a:lnTo>
                  <a:pt x="4359227" y="52752"/>
                </a:lnTo>
                <a:lnTo>
                  <a:pt x="4322778" y="24590"/>
                </a:lnTo>
                <a:lnTo>
                  <a:pt x="4279761" y="6434"/>
                </a:lnTo>
                <a:lnTo>
                  <a:pt x="4231894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57802" y="5960821"/>
            <a:ext cx="12966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Electronic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044" y="306451"/>
            <a:ext cx="361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>
                <a:solidFill>
                  <a:srgbClr val="3E3E3E"/>
                </a:solidFill>
              </a:rPr>
              <a:t>Gateways</a:t>
            </a:r>
            <a:r>
              <a:rPr dirty="0" spc="-160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40">
                <a:solidFill>
                  <a:srgbClr val="3E3E3E"/>
                </a:solidFill>
              </a:rPr>
              <a:t> </a:t>
            </a:r>
            <a:r>
              <a:rPr dirty="0" spc="110">
                <a:solidFill>
                  <a:srgbClr val="3E3E3E"/>
                </a:solidFill>
              </a:rPr>
              <a:t>Locks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760476"/>
            <a:ext cx="5975604" cy="3657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417826" y="3591305"/>
            <a:ext cx="9919970" cy="1286510"/>
          </a:xfrm>
          <a:custGeom>
            <a:avLst/>
            <a:gdLst/>
            <a:ahLst/>
            <a:cxnLst/>
            <a:rect l="l" t="t" r="r" b="b"/>
            <a:pathLst>
              <a:path w="9919970" h="1286510">
                <a:moveTo>
                  <a:pt x="0" y="214376"/>
                </a:moveTo>
                <a:lnTo>
                  <a:pt x="5663" y="165231"/>
                </a:lnTo>
                <a:lnTo>
                  <a:pt x="21795" y="120113"/>
                </a:lnTo>
                <a:lnTo>
                  <a:pt x="47106" y="80308"/>
                </a:lnTo>
                <a:lnTo>
                  <a:pt x="80308" y="47106"/>
                </a:lnTo>
                <a:lnTo>
                  <a:pt x="120113" y="21795"/>
                </a:lnTo>
                <a:lnTo>
                  <a:pt x="165231" y="5663"/>
                </a:lnTo>
                <a:lnTo>
                  <a:pt x="214375" y="0"/>
                </a:lnTo>
                <a:lnTo>
                  <a:pt x="9705340" y="0"/>
                </a:lnTo>
                <a:lnTo>
                  <a:pt x="9754484" y="5663"/>
                </a:lnTo>
                <a:lnTo>
                  <a:pt x="9799602" y="21795"/>
                </a:lnTo>
                <a:lnTo>
                  <a:pt x="9839407" y="47106"/>
                </a:lnTo>
                <a:lnTo>
                  <a:pt x="9872609" y="80308"/>
                </a:lnTo>
                <a:lnTo>
                  <a:pt x="9897920" y="120113"/>
                </a:lnTo>
                <a:lnTo>
                  <a:pt x="9914052" y="165231"/>
                </a:lnTo>
                <a:lnTo>
                  <a:pt x="9919716" y="214376"/>
                </a:lnTo>
                <a:lnTo>
                  <a:pt x="9919716" y="1071880"/>
                </a:lnTo>
                <a:lnTo>
                  <a:pt x="9914052" y="1121024"/>
                </a:lnTo>
                <a:lnTo>
                  <a:pt x="9897920" y="1166142"/>
                </a:lnTo>
                <a:lnTo>
                  <a:pt x="9872609" y="1205947"/>
                </a:lnTo>
                <a:lnTo>
                  <a:pt x="9839407" y="1239149"/>
                </a:lnTo>
                <a:lnTo>
                  <a:pt x="9799602" y="1264460"/>
                </a:lnTo>
                <a:lnTo>
                  <a:pt x="9754484" y="1280592"/>
                </a:lnTo>
                <a:lnTo>
                  <a:pt x="9705340" y="1286256"/>
                </a:lnTo>
                <a:lnTo>
                  <a:pt x="214375" y="1286256"/>
                </a:lnTo>
                <a:lnTo>
                  <a:pt x="165231" y="1280592"/>
                </a:lnTo>
                <a:lnTo>
                  <a:pt x="120113" y="1264460"/>
                </a:lnTo>
                <a:lnTo>
                  <a:pt x="80308" y="1239149"/>
                </a:lnTo>
                <a:lnTo>
                  <a:pt x="47106" y="1205947"/>
                </a:lnTo>
                <a:lnTo>
                  <a:pt x="21795" y="1166142"/>
                </a:lnTo>
                <a:lnTo>
                  <a:pt x="5663" y="1121024"/>
                </a:lnTo>
                <a:lnTo>
                  <a:pt x="0" y="1071880"/>
                </a:lnTo>
                <a:lnTo>
                  <a:pt x="0" y="214376"/>
                </a:lnTo>
                <a:close/>
              </a:path>
            </a:pathLst>
          </a:custGeom>
          <a:ln w="28575">
            <a:solidFill>
              <a:srgbClr val="E3B3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9469" y="4053966"/>
            <a:ext cx="49129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8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tegrate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with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ometric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er.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67583" y="2773679"/>
            <a:ext cx="4410710" cy="1082040"/>
          </a:xfrm>
          <a:custGeom>
            <a:avLst/>
            <a:gdLst/>
            <a:ahLst/>
            <a:cxnLst/>
            <a:rect l="l" t="t" r="r" b="b"/>
            <a:pathLst>
              <a:path w="4410709" h="1082039">
                <a:moveTo>
                  <a:pt x="4230116" y="0"/>
                </a:moveTo>
                <a:lnTo>
                  <a:pt x="180340" y="0"/>
                </a:lnTo>
                <a:lnTo>
                  <a:pt x="132409" y="6444"/>
                </a:lnTo>
                <a:lnTo>
                  <a:pt x="89332" y="24628"/>
                </a:lnTo>
                <a:lnTo>
                  <a:pt x="52832" y="52832"/>
                </a:lnTo>
                <a:lnTo>
                  <a:pt x="24628" y="89332"/>
                </a:lnTo>
                <a:lnTo>
                  <a:pt x="6444" y="132409"/>
                </a:lnTo>
                <a:lnTo>
                  <a:pt x="0" y="180340"/>
                </a:lnTo>
                <a:lnTo>
                  <a:pt x="0" y="901700"/>
                </a:lnTo>
                <a:lnTo>
                  <a:pt x="6444" y="949630"/>
                </a:lnTo>
                <a:lnTo>
                  <a:pt x="24628" y="992707"/>
                </a:lnTo>
                <a:lnTo>
                  <a:pt x="52831" y="1029208"/>
                </a:lnTo>
                <a:lnTo>
                  <a:pt x="89332" y="1057411"/>
                </a:lnTo>
                <a:lnTo>
                  <a:pt x="132409" y="1075595"/>
                </a:lnTo>
                <a:lnTo>
                  <a:pt x="180340" y="1082040"/>
                </a:lnTo>
                <a:lnTo>
                  <a:pt x="4230116" y="1082040"/>
                </a:lnTo>
                <a:lnTo>
                  <a:pt x="4278046" y="1075595"/>
                </a:lnTo>
                <a:lnTo>
                  <a:pt x="4321123" y="1057411"/>
                </a:lnTo>
                <a:lnTo>
                  <a:pt x="4357624" y="1029208"/>
                </a:lnTo>
                <a:lnTo>
                  <a:pt x="4385827" y="992707"/>
                </a:lnTo>
                <a:lnTo>
                  <a:pt x="4404011" y="949630"/>
                </a:lnTo>
                <a:lnTo>
                  <a:pt x="4410456" y="901700"/>
                </a:lnTo>
                <a:lnTo>
                  <a:pt x="4410456" y="180340"/>
                </a:lnTo>
                <a:lnTo>
                  <a:pt x="4404011" y="132409"/>
                </a:lnTo>
                <a:lnTo>
                  <a:pt x="4385827" y="89332"/>
                </a:lnTo>
                <a:lnTo>
                  <a:pt x="4357624" y="52831"/>
                </a:lnTo>
                <a:lnTo>
                  <a:pt x="4321123" y="24628"/>
                </a:lnTo>
                <a:lnTo>
                  <a:pt x="4278046" y="6444"/>
                </a:lnTo>
                <a:lnTo>
                  <a:pt x="4230116" y="0"/>
                </a:lnTo>
                <a:close/>
              </a:path>
            </a:pathLst>
          </a:custGeom>
          <a:solidFill>
            <a:srgbClr val="E3B3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34383" y="3119373"/>
            <a:ext cx="12782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Bio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met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ic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7826" y="6176009"/>
            <a:ext cx="9919970" cy="1277620"/>
          </a:xfrm>
          <a:custGeom>
            <a:avLst/>
            <a:gdLst/>
            <a:ahLst/>
            <a:cxnLst/>
            <a:rect l="l" t="t" r="r" b="b"/>
            <a:pathLst>
              <a:path w="9919970" h="1277620">
                <a:moveTo>
                  <a:pt x="0" y="212851"/>
                </a:moveTo>
                <a:lnTo>
                  <a:pt x="5619" y="164032"/>
                </a:lnTo>
                <a:lnTo>
                  <a:pt x="21626" y="119224"/>
                </a:lnTo>
                <a:lnTo>
                  <a:pt x="46746" y="79704"/>
                </a:lnTo>
                <a:lnTo>
                  <a:pt x="79704" y="46746"/>
                </a:lnTo>
                <a:lnTo>
                  <a:pt x="119224" y="21626"/>
                </a:lnTo>
                <a:lnTo>
                  <a:pt x="164032" y="5619"/>
                </a:lnTo>
                <a:lnTo>
                  <a:pt x="212851" y="0"/>
                </a:lnTo>
                <a:lnTo>
                  <a:pt x="9706864" y="0"/>
                </a:lnTo>
                <a:lnTo>
                  <a:pt x="9755683" y="5619"/>
                </a:lnTo>
                <a:lnTo>
                  <a:pt x="9800491" y="21626"/>
                </a:lnTo>
                <a:lnTo>
                  <a:pt x="9840011" y="46746"/>
                </a:lnTo>
                <a:lnTo>
                  <a:pt x="9872969" y="79704"/>
                </a:lnTo>
                <a:lnTo>
                  <a:pt x="9898089" y="119224"/>
                </a:lnTo>
                <a:lnTo>
                  <a:pt x="9914096" y="164032"/>
                </a:lnTo>
                <a:lnTo>
                  <a:pt x="9919716" y="212851"/>
                </a:lnTo>
                <a:lnTo>
                  <a:pt x="9919716" y="1064259"/>
                </a:lnTo>
                <a:lnTo>
                  <a:pt x="9914096" y="1113079"/>
                </a:lnTo>
                <a:lnTo>
                  <a:pt x="9898089" y="1157887"/>
                </a:lnTo>
                <a:lnTo>
                  <a:pt x="9872969" y="1197407"/>
                </a:lnTo>
                <a:lnTo>
                  <a:pt x="9840011" y="1230365"/>
                </a:lnTo>
                <a:lnTo>
                  <a:pt x="9800491" y="1255485"/>
                </a:lnTo>
                <a:lnTo>
                  <a:pt x="9755683" y="1271492"/>
                </a:lnTo>
                <a:lnTo>
                  <a:pt x="9706864" y="1277112"/>
                </a:lnTo>
                <a:lnTo>
                  <a:pt x="212851" y="1277112"/>
                </a:lnTo>
                <a:lnTo>
                  <a:pt x="164032" y="1271492"/>
                </a:lnTo>
                <a:lnTo>
                  <a:pt x="119224" y="1255485"/>
                </a:lnTo>
                <a:lnTo>
                  <a:pt x="79704" y="1230365"/>
                </a:lnTo>
                <a:lnTo>
                  <a:pt x="46746" y="1197407"/>
                </a:lnTo>
                <a:lnTo>
                  <a:pt x="21626" y="1157887"/>
                </a:lnTo>
                <a:lnTo>
                  <a:pt x="5619" y="1113079"/>
                </a:lnTo>
                <a:lnTo>
                  <a:pt x="0" y="1064259"/>
                </a:lnTo>
                <a:lnTo>
                  <a:pt x="0" y="212851"/>
                </a:lnTo>
                <a:close/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08833" y="6634353"/>
            <a:ext cx="65659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atta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5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se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poi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devic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67583" y="5323332"/>
            <a:ext cx="4410710" cy="1083945"/>
          </a:xfrm>
          <a:custGeom>
            <a:avLst/>
            <a:gdLst/>
            <a:ahLst/>
            <a:cxnLst/>
            <a:rect l="l" t="t" r="r" b="b"/>
            <a:pathLst>
              <a:path w="4410709" h="1083945">
                <a:moveTo>
                  <a:pt x="4229862" y="0"/>
                </a:moveTo>
                <a:lnTo>
                  <a:pt x="180594" y="0"/>
                </a:ln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0" y="902969"/>
                </a:lnTo>
                <a:lnTo>
                  <a:pt x="6454" y="950963"/>
                </a:lnTo>
                <a:lnTo>
                  <a:pt x="24666" y="994099"/>
                </a:lnTo>
                <a:lnTo>
                  <a:pt x="52911" y="1030652"/>
                </a:lnTo>
                <a:lnTo>
                  <a:pt x="89464" y="1058897"/>
                </a:lnTo>
                <a:lnTo>
                  <a:pt x="132600" y="1077109"/>
                </a:lnTo>
                <a:lnTo>
                  <a:pt x="180594" y="1083563"/>
                </a:lnTo>
                <a:lnTo>
                  <a:pt x="4229862" y="1083563"/>
                </a:lnTo>
                <a:lnTo>
                  <a:pt x="4277855" y="1077109"/>
                </a:lnTo>
                <a:lnTo>
                  <a:pt x="4320991" y="1058897"/>
                </a:lnTo>
                <a:lnTo>
                  <a:pt x="4357544" y="1030652"/>
                </a:lnTo>
                <a:lnTo>
                  <a:pt x="4385789" y="994099"/>
                </a:lnTo>
                <a:lnTo>
                  <a:pt x="4404001" y="950963"/>
                </a:lnTo>
                <a:lnTo>
                  <a:pt x="4410456" y="902969"/>
                </a:lnTo>
                <a:lnTo>
                  <a:pt x="4410456" y="180593"/>
                </a:lnTo>
                <a:lnTo>
                  <a:pt x="4404001" y="132600"/>
                </a:lnTo>
                <a:lnTo>
                  <a:pt x="4385789" y="89464"/>
                </a:lnTo>
                <a:lnTo>
                  <a:pt x="4357544" y="52911"/>
                </a:lnTo>
                <a:lnTo>
                  <a:pt x="4320991" y="24666"/>
                </a:lnTo>
                <a:lnTo>
                  <a:pt x="4277855" y="6454"/>
                </a:lnTo>
                <a:lnTo>
                  <a:pt x="422986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32275" y="5670041"/>
            <a:ext cx="14814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Cab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locks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044" y="306451"/>
            <a:ext cx="361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>
                <a:solidFill>
                  <a:srgbClr val="3E3E3E"/>
                </a:solidFill>
              </a:rPr>
              <a:t>Gateways</a:t>
            </a:r>
            <a:r>
              <a:rPr dirty="0" spc="-160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40">
                <a:solidFill>
                  <a:srgbClr val="3E3E3E"/>
                </a:solidFill>
              </a:rPr>
              <a:t> </a:t>
            </a:r>
            <a:r>
              <a:rPr dirty="0" spc="110">
                <a:solidFill>
                  <a:srgbClr val="3E3E3E"/>
                </a:solidFill>
              </a:rPr>
              <a:t>Locks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0615" y="760476"/>
            <a:ext cx="4933188" cy="365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8083" y="2657855"/>
            <a:ext cx="5384292" cy="31355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99092" y="2956560"/>
            <a:ext cx="4361688" cy="254050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482595" y="6211823"/>
            <a:ext cx="5674360" cy="1696720"/>
          </a:xfrm>
          <a:custGeom>
            <a:avLst/>
            <a:gdLst/>
            <a:ahLst/>
            <a:cxnLst/>
            <a:rect l="l" t="t" r="r" b="b"/>
            <a:pathLst>
              <a:path w="5674359" h="1696720">
                <a:moveTo>
                  <a:pt x="5391150" y="0"/>
                </a:moveTo>
                <a:lnTo>
                  <a:pt x="282702" y="0"/>
                </a:lnTo>
                <a:lnTo>
                  <a:pt x="236858" y="3701"/>
                </a:lnTo>
                <a:lnTo>
                  <a:pt x="193365" y="14417"/>
                </a:lnTo>
                <a:lnTo>
                  <a:pt x="152805" y="31563"/>
                </a:lnTo>
                <a:lnTo>
                  <a:pt x="115763" y="54559"/>
                </a:lnTo>
                <a:lnTo>
                  <a:pt x="82819" y="82819"/>
                </a:lnTo>
                <a:lnTo>
                  <a:pt x="54559" y="115763"/>
                </a:lnTo>
                <a:lnTo>
                  <a:pt x="31563" y="152805"/>
                </a:lnTo>
                <a:lnTo>
                  <a:pt x="14417" y="193365"/>
                </a:lnTo>
                <a:lnTo>
                  <a:pt x="3701" y="236858"/>
                </a:lnTo>
                <a:lnTo>
                  <a:pt x="0" y="282701"/>
                </a:lnTo>
                <a:lnTo>
                  <a:pt x="0" y="1413510"/>
                </a:lnTo>
                <a:lnTo>
                  <a:pt x="3701" y="1459353"/>
                </a:lnTo>
                <a:lnTo>
                  <a:pt x="14417" y="1502846"/>
                </a:lnTo>
                <a:lnTo>
                  <a:pt x="31563" y="1543406"/>
                </a:lnTo>
                <a:lnTo>
                  <a:pt x="54559" y="1580448"/>
                </a:lnTo>
                <a:lnTo>
                  <a:pt x="82819" y="1613392"/>
                </a:lnTo>
                <a:lnTo>
                  <a:pt x="115763" y="1641652"/>
                </a:lnTo>
                <a:lnTo>
                  <a:pt x="152805" y="1664648"/>
                </a:lnTo>
                <a:lnTo>
                  <a:pt x="193365" y="1681794"/>
                </a:lnTo>
                <a:lnTo>
                  <a:pt x="236858" y="1692510"/>
                </a:lnTo>
                <a:lnTo>
                  <a:pt x="282702" y="1696212"/>
                </a:lnTo>
                <a:lnTo>
                  <a:pt x="5391150" y="1696212"/>
                </a:lnTo>
                <a:lnTo>
                  <a:pt x="5436993" y="1692510"/>
                </a:lnTo>
                <a:lnTo>
                  <a:pt x="5480486" y="1681794"/>
                </a:lnTo>
                <a:lnTo>
                  <a:pt x="5521046" y="1664648"/>
                </a:lnTo>
                <a:lnTo>
                  <a:pt x="5558088" y="1641652"/>
                </a:lnTo>
                <a:lnTo>
                  <a:pt x="5591032" y="1613392"/>
                </a:lnTo>
                <a:lnTo>
                  <a:pt x="5619292" y="1580448"/>
                </a:lnTo>
                <a:lnTo>
                  <a:pt x="5642288" y="1543406"/>
                </a:lnTo>
                <a:lnTo>
                  <a:pt x="5659434" y="1502846"/>
                </a:lnTo>
                <a:lnTo>
                  <a:pt x="5670150" y="1459353"/>
                </a:lnTo>
                <a:lnTo>
                  <a:pt x="5673852" y="1413510"/>
                </a:lnTo>
                <a:lnTo>
                  <a:pt x="5673852" y="282701"/>
                </a:lnTo>
                <a:lnTo>
                  <a:pt x="5670150" y="236858"/>
                </a:lnTo>
                <a:lnTo>
                  <a:pt x="5659434" y="193365"/>
                </a:lnTo>
                <a:lnTo>
                  <a:pt x="5642288" y="152805"/>
                </a:lnTo>
                <a:lnTo>
                  <a:pt x="5619292" y="115763"/>
                </a:lnTo>
                <a:lnTo>
                  <a:pt x="5591032" y="82819"/>
                </a:lnTo>
                <a:lnTo>
                  <a:pt x="5558088" y="54559"/>
                </a:lnTo>
                <a:lnTo>
                  <a:pt x="5521046" y="31563"/>
                </a:lnTo>
                <a:lnTo>
                  <a:pt x="5480486" y="14417"/>
                </a:lnTo>
                <a:lnTo>
                  <a:pt x="5436993" y="3701"/>
                </a:lnTo>
                <a:lnTo>
                  <a:pt x="5391150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54883" y="6434988"/>
            <a:ext cx="5017135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Fro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left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rig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,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you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have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st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ndard 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key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lock,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deadbolt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lock,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 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electronic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keypad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lock.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81059" y="6211823"/>
            <a:ext cx="5675630" cy="1696720"/>
          </a:xfrm>
          <a:custGeom>
            <a:avLst/>
            <a:gdLst/>
            <a:ahLst/>
            <a:cxnLst/>
            <a:rect l="l" t="t" r="r" b="b"/>
            <a:pathLst>
              <a:path w="5675630" h="1696720">
                <a:moveTo>
                  <a:pt x="5392674" y="0"/>
                </a:moveTo>
                <a:lnTo>
                  <a:pt x="282701" y="0"/>
                </a:lnTo>
                <a:lnTo>
                  <a:pt x="236858" y="3701"/>
                </a:lnTo>
                <a:lnTo>
                  <a:pt x="193365" y="14417"/>
                </a:lnTo>
                <a:lnTo>
                  <a:pt x="152805" y="31563"/>
                </a:lnTo>
                <a:lnTo>
                  <a:pt x="115763" y="54559"/>
                </a:lnTo>
                <a:lnTo>
                  <a:pt x="82819" y="82819"/>
                </a:lnTo>
                <a:lnTo>
                  <a:pt x="54559" y="115763"/>
                </a:lnTo>
                <a:lnTo>
                  <a:pt x="31563" y="152805"/>
                </a:lnTo>
                <a:lnTo>
                  <a:pt x="14417" y="193365"/>
                </a:lnTo>
                <a:lnTo>
                  <a:pt x="3701" y="236858"/>
                </a:lnTo>
                <a:lnTo>
                  <a:pt x="0" y="282701"/>
                </a:lnTo>
                <a:lnTo>
                  <a:pt x="0" y="1413510"/>
                </a:lnTo>
                <a:lnTo>
                  <a:pt x="3701" y="1459353"/>
                </a:lnTo>
                <a:lnTo>
                  <a:pt x="14417" y="1502846"/>
                </a:lnTo>
                <a:lnTo>
                  <a:pt x="31563" y="1543406"/>
                </a:lnTo>
                <a:lnTo>
                  <a:pt x="54559" y="1580448"/>
                </a:lnTo>
                <a:lnTo>
                  <a:pt x="82819" y="1613392"/>
                </a:lnTo>
                <a:lnTo>
                  <a:pt x="115763" y="1641652"/>
                </a:lnTo>
                <a:lnTo>
                  <a:pt x="152805" y="1664648"/>
                </a:lnTo>
                <a:lnTo>
                  <a:pt x="193365" y="1681794"/>
                </a:lnTo>
                <a:lnTo>
                  <a:pt x="236858" y="1692510"/>
                </a:lnTo>
                <a:lnTo>
                  <a:pt x="282701" y="1696212"/>
                </a:lnTo>
                <a:lnTo>
                  <a:pt x="5392674" y="1696212"/>
                </a:lnTo>
                <a:lnTo>
                  <a:pt x="5438517" y="1692510"/>
                </a:lnTo>
                <a:lnTo>
                  <a:pt x="5482010" y="1681794"/>
                </a:lnTo>
                <a:lnTo>
                  <a:pt x="5522570" y="1664648"/>
                </a:lnTo>
                <a:lnTo>
                  <a:pt x="5559612" y="1641652"/>
                </a:lnTo>
                <a:lnTo>
                  <a:pt x="5592556" y="1613392"/>
                </a:lnTo>
                <a:lnTo>
                  <a:pt x="5620816" y="1580448"/>
                </a:lnTo>
                <a:lnTo>
                  <a:pt x="5643812" y="1543406"/>
                </a:lnTo>
                <a:lnTo>
                  <a:pt x="5660958" y="1502846"/>
                </a:lnTo>
                <a:lnTo>
                  <a:pt x="5671674" y="1459353"/>
                </a:lnTo>
                <a:lnTo>
                  <a:pt x="5675376" y="1413510"/>
                </a:lnTo>
                <a:lnTo>
                  <a:pt x="5675376" y="282701"/>
                </a:lnTo>
                <a:lnTo>
                  <a:pt x="5671674" y="236858"/>
                </a:lnTo>
                <a:lnTo>
                  <a:pt x="5660958" y="193365"/>
                </a:lnTo>
                <a:lnTo>
                  <a:pt x="5643812" y="152805"/>
                </a:lnTo>
                <a:lnTo>
                  <a:pt x="5620816" y="115763"/>
                </a:lnTo>
                <a:lnTo>
                  <a:pt x="5592556" y="82819"/>
                </a:lnTo>
                <a:lnTo>
                  <a:pt x="5559612" y="54559"/>
                </a:lnTo>
                <a:lnTo>
                  <a:pt x="5522570" y="31563"/>
                </a:lnTo>
                <a:lnTo>
                  <a:pt x="5482010" y="14417"/>
                </a:lnTo>
                <a:lnTo>
                  <a:pt x="5438517" y="3701"/>
                </a:lnTo>
                <a:lnTo>
                  <a:pt x="5392674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557386" y="6434988"/>
            <a:ext cx="5412105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Fro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left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rig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,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biomet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ic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thum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print 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scan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lock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ke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70">
                <a:solidFill>
                  <a:srgbClr val="3E3E3E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based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key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card  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lock.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6385" y="1930145"/>
            <a:ext cx="39414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Ex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mp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generic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locks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e: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044" y="306451"/>
            <a:ext cx="361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>
                <a:solidFill>
                  <a:srgbClr val="3E3E3E"/>
                </a:solidFill>
              </a:rPr>
              <a:t>Gateways</a:t>
            </a:r>
            <a:r>
              <a:rPr dirty="0" spc="-160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40">
                <a:solidFill>
                  <a:srgbClr val="3E3E3E"/>
                </a:solidFill>
              </a:rPr>
              <a:t> </a:t>
            </a:r>
            <a:r>
              <a:rPr dirty="0" spc="110">
                <a:solidFill>
                  <a:srgbClr val="3E3E3E"/>
                </a:solidFill>
              </a:rPr>
              <a:t>Locks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0615" y="760476"/>
            <a:ext cx="4933188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55745" y="1754772"/>
            <a:ext cx="8101330" cy="104648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unauthorized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user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may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tailgate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behind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authorized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user.</a:t>
            </a:r>
            <a:endParaRPr sz="2200">
              <a:latin typeface="Lucida Sans Unicode"/>
              <a:cs typeface="Lucida Sans Unicode"/>
            </a:endParaRPr>
          </a:p>
          <a:p>
            <a:pPr marL="22860">
              <a:lnSpc>
                <a:spcPct val="100000"/>
              </a:lnSpc>
              <a:spcBef>
                <a:spcPts val="1380"/>
              </a:spcBef>
            </a:pP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This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mitigated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installing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gateways: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7454" y="4226814"/>
            <a:ext cx="6162040" cy="3030220"/>
          </a:xfrm>
          <a:custGeom>
            <a:avLst/>
            <a:gdLst/>
            <a:ahLst/>
            <a:cxnLst/>
            <a:rect l="l" t="t" r="r" b="b"/>
            <a:pathLst>
              <a:path w="6162040" h="3030220">
                <a:moveTo>
                  <a:pt x="0" y="504951"/>
                </a:moveTo>
                <a:lnTo>
                  <a:pt x="2311" y="456319"/>
                </a:lnTo>
                <a:lnTo>
                  <a:pt x="9104" y="408995"/>
                </a:lnTo>
                <a:lnTo>
                  <a:pt x="20167" y="363191"/>
                </a:lnTo>
                <a:lnTo>
                  <a:pt x="35289" y="319118"/>
                </a:lnTo>
                <a:lnTo>
                  <a:pt x="54258" y="276988"/>
                </a:lnTo>
                <a:lnTo>
                  <a:pt x="76863" y="237014"/>
                </a:lnTo>
                <a:lnTo>
                  <a:pt x="102891" y="199405"/>
                </a:lnTo>
                <a:lnTo>
                  <a:pt x="132132" y="164374"/>
                </a:lnTo>
                <a:lnTo>
                  <a:pt x="164374" y="132132"/>
                </a:lnTo>
                <a:lnTo>
                  <a:pt x="199405" y="102891"/>
                </a:lnTo>
                <a:lnTo>
                  <a:pt x="237014" y="76863"/>
                </a:lnTo>
                <a:lnTo>
                  <a:pt x="276988" y="54258"/>
                </a:lnTo>
                <a:lnTo>
                  <a:pt x="319118" y="35289"/>
                </a:lnTo>
                <a:lnTo>
                  <a:pt x="363191" y="20167"/>
                </a:lnTo>
                <a:lnTo>
                  <a:pt x="408995" y="9104"/>
                </a:lnTo>
                <a:lnTo>
                  <a:pt x="456319" y="2311"/>
                </a:lnTo>
                <a:lnTo>
                  <a:pt x="504951" y="0"/>
                </a:lnTo>
                <a:lnTo>
                  <a:pt x="5656580" y="0"/>
                </a:lnTo>
                <a:lnTo>
                  <a:pt x="5705212" y="2311"/>
                </a:lnTo>
                <a:lnTo>
                  <a:pt x="5752536" y="9104"/>
                </a:lnTo>
                <a:lnTo>
                  <a:pt x="5798340" y="20167"/>
                </a:lnTo>
                <a:lnTo>
                  <a:pt x="5842413" y="35289"/>
                </a:lnTo>
                <a:lnTo>
                  <a:pt x="5884543" y="54258"/>
                </a:lnTo>
                <a:lnTo>
                  <a:pt x="5924517" y="76863"/>
                </a:lnTo>
                <a:lnTo>
                  <a:pt x="5962126" y="102891"/>
                </a:lnTo>
                <a:lnTo>
                  <a:pt x="5997157" y="132132"/>
                </a:lnTo>
                <a:lnTo>
                  <a:pt x="6029399" y="164374"/>
                </a:lnTo>
                <a:lnTo>
                  <a:pt x="6058640" y="199405"/>
                </a:lnTo>
                <a:lnTo>
                  <a:pt x="6084668" y="237014"/>
                </a:lnTo>
                <a:lnTo>
                  <a:pt x="6107273" y="276988"/>
                </a:lnTo>
                <a:lnTo>
                  <a:pt x="6126242" y="319118"/>
                </a:lnTo>
                <a:lnTo>
                  <a:pt x="6141364" y="363191"/>
                </a:lnTo>
                <a:lnTo>
                  <a:pt x="6152427" y="408995"/>
                </a:lnTo>
                <a:lnTo>
                  <a:pt x="6159220" y="456319"/>
                </a:lnTo>
                <a:lnTo>
                  <a:pt x="6161532" y="504951"/>
                </a:lnTo>
                <a:lnTo>
                  <a:pt x="6161532" y="2524760"/>
                </a:lnTo>
                <a:lnTo>
                  <a:pt x="6159220" y="2573392"/>
                </a:lnTo>
                <a:lnTo>
                  <a:pt x="6152427" y="2620716"/>
                </a:lnTo>
                <a:lnTo>
                  <a:pt x="6141364" y="2666520"/>
                </a:lnTo>
                <a:lnTo>
                  <a:pt x="6126242" y="2710593"/>
                </a:lnTo>
                <a:lnTo>
                  <a:pt x="6107273" y="2752723"/>
                </a:lnTo>
                <a:lnTo>
                  <a:pt x="6084668" y="2792697"/>
                </a:lnTo>
                <a:lnTo>
                  <a:pt x="6058640" y="2830306"/>
                </a:lnTo>
                <a:lnTo>
                  <a:pt x="6029399" y="2865337"/>
                </a:lnTo>
                <a:lnTo>
                  <a:pt x="5997157" y="2897579"/>
                </a:lnTo>
                <a:lnTo>
                  <a:pt x="5962126" y="2926820"/>
                </a:lnTo>
                <a:lnTo>
                  <a:pt x="5924517" y="2952848"/>
                </a:lnTo>
                <a:lnTo>
                  <a:pt x="5884543" y="2975453"/>
                </a:lnTo>
                <a:lnTo>
                  <a:pt x="5842413" y="2994422"/>
                </a:lnTo>
                <a:lnTo>
                  <a:pt x="5798340" y="3009544"/>
                </a:lnTo>
                <a:lnTo>
                  <a:pt x="5752536" y="3020607"/>
                </a:lnTo>
                <a:lnTo>
                  <a:pt x="5705212" y="3027400"/>
                </a:lnTo>
                <a:lnTo>
                  <a:pt x="5656580" y="3029712"/>
                </a:lnTo>
                <a:lnTo>
                  <a:pt x="504951" y="3029712"/>
                </a:lnTo>
                <a:lnTo>
                  <a:pt x="456319" y="3027400"/>
                </a:lnTo>
                <a:lnTo>
                  <a:pt x="408995" y="3020607"/>
                </a:lnTo>
                <a:lnTo>
                  <a:pt x="363191" y="3009544"/>
                </a:lnTo>
                <a:lnTo>
                  <a:pt x="319118" y="2994422"/>
                </a:lnTo>
                <a:lnTo>
                  <a:pt x="276988" y="2975453"/>
                </a:lnTo>
                <a:lnTo>
                  <a:pt x="237014" y="2952848"/>
                </a:lnTo>
                <a:lnTo>
                  <a:pt x="199405" y="2926820"/>
                </a:lnTo>
                <a:lnTo>
                  <a:pt x="164374" y="2897579"/>
                </a:lnTo>
                <a:lnTo>
                  <a:pt x="132132" y="2865337"/>
                </a:lnTo>
                <a:lnTo>
                  <a:pt x="102891" y="2830306"/>
                </a:lnTo>
                <a:lnTo>
                  <a:pt x="76863" y="2792697"/>
                </a:lnTo>
                <a:lnTo>
                  <a:pt x="54258" y="2752723"/>
                </a:lnTo>
                <a:lnTo>
                  <a:pt x="35289" y="2710593"/>
                </a:lnTo>
                <a:lnTo>
                  <a:pt x="20167" y="2666520"/>
                </a:lnTo>
                <a:lnTo>
                  <a:pt x="9104" y="2620716"/>
                </a:lnTo>
                <a:lnTo>
                  <a:pt x="2311" y="2573392"/>
                </a:lnTo>
                <a:lnTo>
                  <a:pt x="0" y="2524760"/>
                </a:lnTo>
                <a:lnTo>
                  <a:pt x="0" y="504951"/>
                </a:lnTo>
                <a:close/>
              </a:path>
            </a:pathLst>
          </a:custGeom>
          <a:ln w="28574">
            <a:solidFill>
              <a:srgbClr val="007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03805" y="5306974"/>
            <a:ext cx="521589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turnstil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typ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gat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way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y 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allows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person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through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time.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1467" y="3770376"/>
            <a:ext cx="4411980" cy="984885"/>
          </a:xfrm>
          <a:custGeom>
            <a:avLst/>
            <a:gdLst/>
            <a:ahLst/>
            <a:cxnLst/>
            <a:rect l="l" t="t" r="r" b="b"/>
            <a:pathLst>
              <a:path w="4411980" h="984885">
                <a:moveTo>
                  <a:pt x="4247896" y="0"/>
                </a:moveTo>
                <a:lnTo>
                  <a:pt x="164083" y="0"/>
                </a:lnTo>
                <a:lnTo>
                  <a:pt x="120444" y="5857"/>
                </a:lnTo>
                <a:lnTo>
                  <a:pt x="81242" y="22389"/>
                </a:lnTo>
                <a:lnTo>
                  <a:pt x="48037" y="48037"/>
                </a:lnTo>
                <a:lnTo>
                  <a:pt x="22389" y="81242"/>
                </a:lnTo>
                <a:lnTo>
                  <a:pt x="5857" y="120444"/>
                </a:lnTo>
                <a:lnTo>
                  <a:pt x="0" y="164084"/>
                </a:lnTo>
                <a:lnTo>
                  <a:pt x="0" y="820420"/>
                </a:lnTo>
                <a:lnTo>
                  <a:pt x="5857" y="864059"/>
                </a:lnTo>
                <a:lnTo>
                  <a:pt x="22389" y="903261"/>
                </a:lnTo>
                <a:lnTo>
                  <a:pt x="48037" y="936466"/>
                </a:lnTo>
                <a:lnTo>
                  <a:pt x="81242" y="962114"/>
                </a:lnTo>
                <a:lnTo>
                  <a:pt x="120444" y="978646"/>
                </a:lnTo>
                <a:lnTo>
                  <a:pt x="164083" y="984503"/>
                </a:lnTo>
                <a:lnTo>
                  <a:pt x="4247896" y="984503"/>
                </a:lnTo>
                <a:lnTo>
                  <a:pt x="4291535" y="978646"/>
                </a:lnTo>
                <a:lnTo>
                  <a:pt x="4330737" y="962114"/>
                </a:lnTo>
                <a:lnTo>
                  <a:pt x="4363942" y="936466"/>
                </a:lnTo>
                <a:lnTo>
                  <a:pt x="4389590" y="903261"/>
                </a:lnTo>
                <a:lnTo>
                  <a:pt x="4406122" y="864059"/>
                </a:lnTo>
                <a:lnTo>
                  <a:pt x="4411980" y="820420"/>
                </a:lnTo>
                <a:lnTo>
                  <a:pt x="4411980" y="164084"/>
                </a:lnTo>
                <a:lnTo>
                  <a:pt x="4406122" y="120444"/>
                </a:lnTo>
                <a:lnTo>
                  <a:pt x="4389590" y="81242"/>
                </a:lnTo>
                <a:lnTo>
                  <a:pt x="4363942" y="48037"/>
                </a:lnTo>
                <a:lnTo>
                  <a:pt x="4330737" y="22389"/>
                </a:lnTo>
                <a:lnTo>
                  <a:pt x="4291535" y="5857"/>
                </a:lnTo>
                <a:lnTo>
                  <a:pt x="4247896" y="0"/>
                </a:lnTo>
                <a:close/>
              </a:path>
            </a:pathLst>
          </a:custGeom>
          <a:solidFill>
            <a:srgbClr val="0075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24654" y="4068521"/>
            <a:ext cx="11639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rn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tile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35518" y="4226814"/>
            <a:ext cx="6162040" cy="3030220"/>
          </a:xfrm>
          <a:custGeom>
            <a:avLst/>
            <a:gdLst/>
            <a:ahLst/>
            <a:cxnLst/>
            <a:rect l="l" t="t" r="r" b="b"/>
            <a:pathLst>
              <a:path w="6162040" h="3030220">
                <a:moveTo>
                  <a:pt x="0" y="504951"/>
                </a:moveTo>
                <a:lnTo>
                  <a:pt x="2311" y="456319"/>
                </a:lnTo>
                <a:lnTo>
                  <a:pt x="9104" y="408995"/>
                </a:lnTo>
                <a:lnTo>
                  <a:pt x="20167" y="363191"/>
                </a:lnTo>
                <a:lnTo>
                  <a:pt x="35289" y="319118"/>
                </a:lnTo>
                <a:lnTo>
                  <a:pt x="54258" y="276988"/>
                </a:lnTo>
                <a:lnTo>
                  <a:pt x="76863" y="237014"/>
                </a:lnTo>
                <a:lnTo>
                  <a:pt x="102891" y="199405"/>
                </a:lnTo>
                <a:lnTo>
                  <a:pt x="132132" y="164374"/>
                </a:lnTo>
                <a:lnTo>
                  <a:pt x="164374" y="132132"/>
                </a:lnTo>
                <a:lnTo>
                  <a:pt x="199405" y="102891"/>
                </a:lnTo>
                <a:lnTo>
                  <a:pt x="237014" y="76863"/>
                </a:lnTo>
                <a:lnTo>
                  <a:pt x="276988" y="54258"/>
                </a:lnTo>
                <a:lnTo>
                  <a:pt x="319118" y="35289"/>
                </a:lnTo>
                <a:lnTo>
                  <a:pt x="363191" y="20167"/>
                </a:lnTo>
                <a:lnTo>
                  <a:pt x="408995" y="9104"/>
                </a:lnTo>
                <a:lnTo>
                  <a:pt x="456319" y="2311"/>
                </a:lnTo>
                <a:lnTo>
                  <a:pt x="504951" y="0"/>
                </a:lnTo>
                <a:lnTo>
                  <a:pt x="5656580" y="0"/>
                </a:lnTo>
                <a:lnTo>
                  <a:pt x="5705212" y="2311"/>
                </a:lnTo>
                <a:lnTo>
                  <a:pt x="5752536" y="9104"/>
                </a:lnTo>
                <a:lnTo>
                  <a:pt x="5798340" y="20167"/>
                </a:lnTo>
                <a:lnTo>
                  <a:pt x="5842413" y="35289"/>
                </a:lnTo>
                <a:lnTo>
                  <a:pt x="5884543" y="54258"/>
                </a:lnTo>
                <a:lnTo>
                  <a:pt x="5924517" y="76863"/>
                </a:lnTo>
                <a:lnTo>
                  <a:pt x="5962126" y="102891"/>
                </a:lnTo>
                <a:lnTo>
                  <a:pt x="5997157" y="132132"/>
                </a:lnTo>
                <a:lnTo>
                  <a:pt x="6029399" y="164374"/>
                </a:lnTo>
                <a:lnTo>
                  <a:pt x="6058640" y="199405"/>
                </a:lnTo>
                <a:lnTo>
                  <a:pt x="6084668" y="237014"/>
                </a:lnTo>
                <a:lnTo>
                  <a:pt x="6107273" y="276988"/>
                </a:lnTo>
                <a:lnTo>
                  <a:pt x="6126242" y="319118"/>
                </a:lnTo>
                <a:lnTo>
                  <a:pt x="6141364" y="363191"/>
                </a:lnTo>
                <a:lnTo>
                  <a:pt x="6152427" y="408995"/>
                </a:lnTo>
                <a:lnTo>
                  <a:pt x="6159220" y="456319"/>
                </a:lnTo>
                <a:lnTo>
                  <a:pt x="6161532" y="504951"/>
                </a:lnTo>
                <a:lnTo>
                  <a:pt x="6161532" y="2524760"/>
                </a:lnTo>
                <a:lnTo>
                  <a:pt x="6159220" y="2573392"/>
                </a:lnTo>
                <a:lnTo>
                  <a:pt x="6152427" y="2620716"/>
                </a:lnTo>
                <a:lnTo>
                  <a:pt x="6141364" y="2666520"/>
                </a:lnTo>
                <a:lnTo>
                  <a:pt x="6126242" y="2710593"/>
                </a:lnTo>
                <a:lnTo>
                  <a:pt x="6107273" y="2752723"/>
                </a:lnTo>
                <a:lnTo>
                  <a:pt x="6084668" y="2792697"/>
                </a:lnTo>
                <a:lnTo>
                  <a:pt x="6058640" y="2830306"/>
                </a:lnTo>
                <a:lnTo>
                  <a:pt x="6029399" y="2865337"/>
                </a:lnTo>
                <a:lnTo>
                  <a:pt x="5997157" y="2897579"/>
                </a:lnTo>
                <a:lnTo>
                  <a:pt x="5962126" y="2926820"/>
                </a:lnTo>
                <a:lnTo>
                  <a:pt x="5924517" y="2952848"/>
                </a:lnTo>
                <a:lnTo>
                  <a:pt x="5884543" y="2975453"/>
                </a:lnTo>
                <a:lnTo>
                  <a:pt x="5842413" y="2994422"/>
                </a:lnTo>
                <a:lnTo>
                  <a:pt x="5798340" y="3009544"/>
                </a:lnTo>
                <a:lnTo>
                  <a:pt x="5752536" y="3020607"/>
                </a:lnTo>
                <a:lnTo>
                  <a:pt x="5705212" y="3027400"/>
                </a:lnTo>
                <a:lnTo>
                  <a:pt x="5656580" y="3029712"/>
                </a:lnTo>
                <a:lnTo>
                  <a:pt x="504951" y="3029712"/>
                </a:lnTo>
                <a:lnTo>
                  <a:pt x="456319" y="3027400"/>
                </a:lnTo>
                <a:lnTo>
                  <a:pt x="408995" y="3020607"/>
                </a:lnTo>
                <a:lnTo>
                  <a:pt x="363191" y="3009544"/>
                </a:lnTo>
                <a:lnTo>
                  <a:pt x="319118" y="2994422"/>
                </a:lnTo>
                <a:lnTo>
                  <a:pt x="276988" y="2975453"/>
                </a:lnTo>
                <a:lnTo>
                  <a:pt x="237014" y="2952848"/>
                </a:lnTo>
                <a:lnTo>
                  <a:pt x="199405" y="2926820"/>
                </a:lnTo>
                <a:lnTo>
                  <a:pt x="164374" y="2897579"/>
                </a:lnTo>
                <a:lnTo>
                  <a:pt x="132132" y="2865337"/>
                </a:lnTo>
                <a:lnTo>
                  <a:pt x="102891" y="2830306"/>
                </a:lnTo>
                <a:lnTo>
                  <a:pt x="76863" y="2792697"/>
                </a:lnTo>
                <a:lnTo>
                  <a:pt x="54258" y="2752723"/>
                </a:lnTo>
                <a:lnTo>
                  <a:pt x="35289" y="2710593"/>
                </a:lnTo>
                <a:lnTo>
                  <a:pt x="20167" y="2666520"/>
                </a:lnTo>
                <a:lnTo>
                  <a:pt x="9104" y="2620716"/>
                </a:lnTo>
                <a:lnTo>
                  <a:pt x="2311" y="2573392"/>
                </a:lnTo>
                <a:lnTo>
                  <a:pt x="0" y="2524760"/>
                </a:lnTo>
                <a:lnTo>
                  <a:pt x="0" y="504951"/>
                </a:lnTo>
                <a:close/>
              </a:path>
            </a:pathLst>
          </a:custGeom>
          <a:ln w="28574">
            <a:solidFill>
              <a:srgbClr val="EE63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613140" y="5115838"/>
            <a:ext cx="5498465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mantr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gat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way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leads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to 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enclosed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space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protected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another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bar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ier.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acces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cont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ol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mechan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sm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22307" y="3704844"/>
            <a:ext cx="4410710" cy="984885"/>
          </a:xfrm>
          <a:custGeom>
            <a:avLst/>
            <a:gdLst/>
            <a:ahLst/>
            <a:cxnLst/>
            <a:rect l="l" t="t" r="r" b="b"/>
            <a:pathLst>
              <a:path w="4410709" h="984885">
                <a:moveTo>
                  <a:pt x="4246372" y="0"/>
                </a:moveTo>
                <a:lnTo>
                  <a:pt x="164084" y="0"/>
                </a:lnTo>
                <a:lnTo>
                  <a:pt x="120444" y="5857"/>
                </a:lnTo>
                <a:lnTo>
                  <a:pt x="81242" y="22389"/>
                </a:lnTo>
                <a:lnTo>
                  <a:pt x="48037" y="48037"/>
                </a:lnTo>
                <a:lnTo>
                  <a:pt x="22389" y="81242"/>
                </a:lnTo>
                <a:lnTo>
                  <a:pt x="5857" y="120444"/>
                </a:lnTo>
                <a:lnTo>
                  <a:pt x="0" y="164083"/>
                </a:lnTo>
                <a:lnTo>
                  <a:pt x="0" y="820419"/>
                </a:lnTo>
                <a:lnTo>
                  <a:pt x="5857" y="864059"/>
                </a:lnTo>
                <a:lnTo>
                  <a:pt x="22389" y="903261"/>
                </a:lnTo>
                <a:lnTo>
                  <a:pt x="48037" y="936466"/>
                </a:lnTo>
                <a:lnTo>
                  <a:pt x="81242" y="962114"/>
                </a:lnTo>
                <a:lnTo>
                  <a:pt x="120444" y="978646"/>
                </a:lnTo>
                <a:lnTo>
                  <a:pt x="164084" y="984503"/>
                </a:lnTo>
                <a:lnTo>
                  <a:pt x="4246372" y="984503"/>
                </a:lnTo>
                <a:lnTo>
                  <a:pt x="4290011" y="978646"/>
                </a:lnTo>
                <a:lnTo>
                  <a:pt x="4329213" y="962114"/>
                </a:lnTo>
                <a:lnTo>
                  <a:pt x="4362418" y="936466"/>
                </a:lnTo>
                <a:lnTo>
                  <a:pt x="4388066" y="903261"/>
                </a:lnTo>
                <a:lnTo>
                  <a:pt x="4404598" y="864059"/>
                </a:lnTo>
                <a:lnTo>
                  <a:pt x="4410456" y="820419"/>
                </a:lnTo>
                <a:lnTo>
                  <a:pt x="4410456" y="164083"/>
                </a:lnTo>
                <a:lnTo>
                  <a:pt x="4404598" y="120444"/>
                </a:lnTo>
                <a:lnTo>
                  <a:pt x="4388066" y="81242"/>
                </a:lnTo>
                <a:lnTo>
                  <a:pt x="4362418" y="48037"/>
                </a:lnTo>
                <a:lnTo>
                  <a:pt x="4329213" y="22389"/>
                </a:lnTo>
                <a:lnTo>
                  <a:pt x="4290011" y="5857"/>
                </a:lnTo>
                <a:lnTo>
                  <a:pt x="4246372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56417" y="4001516"/>
            <a:ext cx="11430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Mantrap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7235" y="306451"/>
            <a:ext cx="81635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>
                <a:solidFill>
                  <a:srgbClr val="3E3E3E"/>
                </a:solidFill>
              </a:rPr>
              <a:t>Physical</a:t>
            </a:r>
            <a:r>
              <a:rPr dirty="0" spc="-140">
                <a:solidFill>
                  <a:srgbClr val="3E3E3E"/>
                </a:solidFill>
              </a:rPr>
              <a:t> </a:t>
            </a:r>
            <a:r>
              <a:rPr dirty="0" spc="135">
                <a:solidFill>
                  <a:srgbClr val="3E3E3E"/>
                </a:solidFill>
              </a:rPr>
              <a:t>Attacks</a:t>
            </a:r>
            <a:r>
              <a:rPr dirty="0" spc="-125">
                <a:solidFill>
                  <a:srgbClr val="3E3E3E"/>
                </a:solidFill>
              </a:rPr>
              <a:t> </a:t>
            </a:r>
            <a:r>
              <a:rPr dirty="0" spc="145">
                <a:solidFill>
                  <a:srgbClr val="3E3E3E"/>
                </a:solidFill>
              </a:rPr>
              <a:t>Against</a:t>
            </a:r>
            <a:r>
              <a:rPr dirty="0" spc="-114">
                <a:solidFill>
                  <a:srgbClr val="3E3E3E"/>
                </a:solidFill>
              </a:rPr>
              <a:t> </a:t>
            </a:r>
            <a:r>
              <a:rPr dirty="0" spc="160">
                <a:solidFill>
                  <a:srgbClr val="3E3E3E"/>
                </a:solidFill>
              </a:rPr>
              <a:t>Smart</a:t>
            </a:r>
            <a:r>
              <a:rPr dirty="0" spc="-125">
                <a:solidFill>
                  <a:srgbClr val="3E3E3E"/>
                </a:solidFill>
              </a:rPr>
              <a:t> </a:t>
            </a:r>
            <a:r>
              <a:rPr dirty="0" spc="130">
                <a:solidFill>
                  <a:srgbClr val="3E3E3E"/>
                </a:solidFill>
              </a:rPr>
              <a:t>Cards</a:t>
            </a:r>
            <a:r>
              <a:rPr dirty="0" spc="-105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25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USB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023" y="760476"/>
            <a:ext cx="11303507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48025" y="1754772"/>
            <a:ext cx="9716135" cy="104648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Certain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smart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cards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passkeys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electronic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locks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vulnerable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endParaRPr sz="2200">
              <a:latin typeface="Lucida Sans Unicode"/>
              <a:cs typeface="Lucida Sans Unicode"/>
            </a:endParaRPr>
          </a:p>
          <a:p>
            <a:pPr algn="ctr" marL="76835">
              <a:lnSpc>
                <a:spcPct val="100000"/>
              </a:lnSpc>
              <a:spcBef>
                <a:spcPts val="1380"/>
              </a:spcBef>
            </a:pP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oni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ack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14768" y="3142869"/>
            <a:ext cx="3404235" cy="3036570"/>
            <a:chOff x="6914768" y="3142869"/>
            <a:chExt cx="3404235" cy="3036570"/>
          </a:xfrm>
        </p:grpSpPr>
        <p:sp>
          <p:nvSpPr>
            <p:cNvPr id="6" name="object 6"/>
            <p:cNvSpPr/>
            <p:nvPr/>
          </p:nvSpPr>
          <p:spPr>
            <a:xfrm>
              <a:off x="6924293" y="3152394"/>
              <a:ext cx="3017520" cy="3017520"/>
            </a:xfrm>
            <a:custGeom>
              <a:avLst/>
              <a:gdLst/>
              <a:ahLst/>
              <a:cxnLst/>
              <a:rect l="l" t="t" r="r" b="b"/>
              <a:pathLst>
                <a:path w="3017520" h="3017520">
                  <a:moveTo>
                    <a:pt x="0" y="1508759"/>
                  </a:moveTo>
                  <a:lnTo>
                    <a:pt x="745" y="1460866"/>
                  </a:lnTo>
                  <a:lnTo>
                    <a:pt x="2968" y="1413345"/>
                  </a:lnTo>
                  <a:lnTo>
                    <a:pt x="6645" y="1366218"/>
                  </a:lnTo>
                  <a:lnTo>
                    <a:pt x="11755" y="1319507"/>
                  </a:lnTo>
                  <a:lnTo>
                    <a:pt x="18276" y="1273235"/>
                  </a:lnTo>
                  <a:lnTo>
                    <a:pt x="26185" y="1227423"/>
                  </a:lnTo>
                  <a:lnTo>
                    <a:pt x="35460" y="1182094"/>
                  </a:lnTo>
                  <a:lnTo>
                    <a:pt x="46080" y="1137269"/>
                  </a:lnTo>
                  <a:lnTo>
                    <a:pt x="58021" y="1092972"/>
                  </a:lnTo>
                  <a:lnTo>
                    <a:pt x="71263" y="1049223"/>
                  </a:lnTo>
                  <a:lnTo>
                    <a:pt x="85783" y="1006045"/>
                  </a:lnTo>
                  <a:lnTo>
                    <a:pt x="101558" y="963460"/>
                  </a:lnTo>
                  <a:lnTo>
                    <a:pt x="118568" y="921490"/>
                  </a:lnTo>
                  <a:lnTo>
                    <a:pt x="136789" y="880157"/>
                  </a:lnTo>
                  <a:lnTo>
                    <a:pt x="156200" y="839484"/>
                  </a:lnTo>
                  <a:lnTo>
                    <a:pt x="176778" y="799492"/>
                  </a:lnTo>
                  <a:lnTo>
                    <a:pt x="198502" y="760203"/>
                  </a:lnTo>
                  <a:lnTo>
                    <a:pt x="221349" y="721641"/>
                  </a:lnTo>
                  <a:lnTo>
                    <a:pt x="245297" y="683826"/>
                  </a:lnTo>
                  <a:lnTo>
                    <a:pt x="270324" y="646780"/>
                  </a:lnTo>
                  <a:lnTo>
                    <a:pt x="296408" y="610527"/>
                  </a:lnTo>
                  <a:lnTo>
                    <a:pt x="323527" y="575088"/>
                  </a:lnTo>
                  <a:lnTo>
                    <a:pt x="351660" y="540484"/>
                  </a:lnTo>
                  <a:lnTo>
                    <a:pt x="380782" y="506739"/>
                  </a:lnTo>
                  <a:lnTo>
                    <a:pt x="410874" y="473874"/>
                  </a:lnTo>
                  <a:lnTo>
                    <a:pt x="441912" y="441912"/>
                  </a:lnTo>
                  <a:lnTo>
                    <a:pt x="473874" y="410874"/>
                  </a:lnTo>
                  <a:lnTo>
                    <a:pt x="506739" y="380782"/>
                  </a:lnTo>
                  <a:lnTo>
                    <a:pt x="540484" y="351660"/>
                  </a:lnTo>
                  <a:lnTo>
                    <a:pt x="575088" y="323527"/>
                  </a:lnTo>
                  <a:lnTo>
                    <a:pt x="610527" y="296408"/>
                  </a:lnTo>
                  <a:lnTo>
                    <a:pt x="646780" y="270324"/>
                  </a:lnTo>
                  <a:lnTo>
                    <a:pt x="683826" y="245297"/>
                  </a:lnTo>
                  <a:lnTo>
                    <a:pt x="721641" y="221349"/>
                  </a:lnTo>
                  <a:lnTo>
                    <a:pt x="760203" y="198502"/>
                  </a:lnTo>
                  <a:lnTo>
                    <a:pt x="799492" y="176778"/>
                  </a:lnTo>
                  <a:lnTo>
                    <a:pt x="839484" y="156200"/>
                  </a:lnTo>
                  <a:lnTo>
                    <a:pt x="880157" y="136789"/>
                  </a:lnTo>
                  <a:lnTo>
                    <a:pt x="921490" y="118568"/>
                  </a:lnTo>
                  <a:lnTo>
                    <a:pt x="963460" y="101558"/>
                  </a:lnTo>
                  <a:lnTo>
                    <a:pt x="1006045" y="85783"/>
                  </a:lnTo>
                  <a:lnTo>
                    <a:pt x="1049223" y="71263"/>
                  </a:lnTo>
                  <a:lnTo>
                    <a:pt x="1092972" y="58021"/>
                  </a:lnTo>
                  <a:lnTo>
                    <a:pt x="1137269" y="46080"/>
                  </a:lnTo>
                  <a:lnTo>
                    <a:pt x="1182094" y="35460"/>
                  </a:lnTo>
                  <a:lnTo>
                    <a:pt x="1227423" y="26185"/>
                  </a:lnTo>
                  <a:lnTo>
                    <a:pt x="1273235" y="18276"/>
                  </a:lnTo>
                  <a:lnTo>
                    <a:pt x="1319507" y="11755"/>
                  </a:lnTo>
                  <a:lnTo>
                    <a:pt x="1366218" y="6645"/>
                  </a:lnTo>
                  <a:lnTo>
                    <a:pt x="1413345" y="2968"/>
                  </a:lnTo>
                  <a:lnTo>
                    <a:pt x="1460866" y="745"/>
                  </a:lnTo>
                  <a:lnTo>
                    <a:pt x="1508759" y="0"/>
                  </a:lnTo>
                  <a:lnTo>
                    <a:pt x="1556653" y="745"/>
                  </a:lnTo>
                  <a:lnTo>
                    <a:pt x="1604174" y="2968"/>
                  </a:lnTo>
                  <a:lnTo>
                    <a:pt x="1651301" y="6645"/>
                  </a:lnTo>
                  <a:lnTo>
                    <a:pt x="1698012" y="11755"/>
                  </a:lnTo>
                  <a:lnTo>
                    <a:pt x="1744284" y="18276"/>
                  </a:lnTo>
                  <a:lnTo>
                    <a:pt x="1790096" y="26185"/>
                  </a:lnTo>
                  <a:lnTo>
                    <a:pt x="1835425" y="35460"/>
                  </a:lnTo>
                  <a:lnTo>
                    <a:pt x="1880250" y="46080"/>
                  </a:lnTo>
                  <a:lnTo>
                    <a:pt x="1924547" y="58021"/>
                  </a:lnTo>
                  <a:lnTo>
                    <a:pt x="1968296" y="71263"/>
                  </a:lnTo>
                  <a:lnTo>
                    <a:pt x="2011474" y="85783"/>
                  </a:lnTo>
                  <a:lnTo>
                    <a:pt x="2054059" y="101558"/>
                  </a:lnTo>
                  <a:lnTo>
                    <a:pt x="2096029" y="118568"/>
                  </a:lnTo>
                  <a:lnTo>
                    <a:pt x="2137362" y="136789"/>
                  </a:lnTo>
                  <a:lnTo>
                    <a:pt x="2178035" y="156200"/>
                  </a:lnTo>
                  <a:lnTo>
                    <a:pt x="2218027" y="176778"/>
                  </a:lnTo>
                  <a:lnTo>
                    <a:pt x="2257316" y="198502"/>
                  </a:lnTo>
                  <a:lnTo>
                    <a:pt x="2295878" y="221349"/>
                  </a:lnTo>
                  <a:lnTo>
                    <a:pt x="2333693" y="245297"/>
                  </a:lnTo>
                  <a:lnTo>
                    <a:pt x="2370739" y="270324"/>
                  </a:lnTo>
                  <a:lnTo>
                    <a:pt x="2406992" y="296408"/>
                  </a:lnTo>
                  <a:lnTo>
                    <a:pt x="2442431" y="323527"/>
                  </a:lnTo>
                  <a:lnTo>
                    <a:pt x="2477035" y="351660"/>
                  </a:lnTo>
                  <a:lnTo>
                    <a:pt x="2510780" y="380782"/>
                  </a:lnTo>
                  <a:lnTo>
                    <a:pt x="2543645" y="410874"/>
                  </a:lnTo>
                  <a:lnTo>
                    <a:pt x="2575607" y="441912"/>
                  </a:lnTo>
                  <a:lnTo>
                    <a:pt x="2606645" y="473874"/>
                  </a:lnTo>
                  <a:lnTo>
                    <a:pt x="2636737" y="506739"/>
                  </a:lnTo>
                  <a:lnTo>
                    <a:pt x="2665859" y="540484"/>
                  </a:lnTo>
                  <a:lnTo>
                    <a:pt x="2693992" y="575088"/>
                  </a:lnTo>
                  <a:lnTo>
                    <a:pt x="2721111" y="610527"/>
                  </a:lnTo>
                  <a:lnTo>
                    <a:pt x="2747195" y="646780"/>
                  </a:lnTo>
                  <a:lnTo>
                    <a:pt x="2772222" y="683826"/>
                  </a:lnTo>
                  <a:lnTo>
                    <a:pt x="2796170" y="721641"/>
                  </a:lnTo>
                  <a:lnTo>
                    <a:pt x="2819017" y="760203"/>
                  </a:lnTo>
                  <a:lnTo>
                    <a:pt x="2840741" y="799492"/>
                  </a:lnTo>
                  <a:lnTo>
                    <a:pt x="2861319" y="839484"/>
                  </a:lnTo>
                  <a:lnTo>
                    <a:pt x="2880730" y="880157"/>
                  </a:lnTo>
                  <a:lnTo>
                    <a:pt x="2898951" y="921490"/>
                  </a:lnTo>
                  <a:lnTo>
                    <a:pt x="2915961" y="963460"/>
                  </a:lnTo>
                  <a:lnTo>
                    <a:pt x="2931736" y="1006045"/>
                  </a:lnTo>
                  <a:lnTo>
                    <a:pt x="2946256" y="1049223"/>
                  </a:lnTo>
                  <a:lnTo>
                    <a:pt x="2959498" y="1092972"/>
                  </a:lnTo>
                  <a:lnTo>
                    <a:pt x="2971439" y="1137269"/>
                  </a:lnTo>
                  <a:lnTo>
                    <a:pt x="2982059" y="1182094"/>
                  </a:lnTo>
                  <a:lnTo>
                    <a:pt x="2991334" y="1227423"/>
                  </a:lnTo>
                  <a:lnTo>
                    <a:pt x="2999243" y="1273235"/>
                  </a:lnTo>
                  <a:lnTo>
                    <a:pt x="3005764" y="1319507"/>
                  </a:lnTo>
                  <a:lnTo>
                    <a:pt x="3010874" y="1366218"/>
                  </a:lnTo>
                  <a:lnTo>
                    <a:pt x="3014551" y="1413345"/>
                  </a:lnTo>
                  <a:lnTo>
                    <a:pt x="3016774" y="1460866"/>
                  </a:lnTo>
                  <a:lnTo>
                    <a:pt x="3017520" y="1508759"/>
                  </a:lnTo>
                  <a:lnTo>
                    <a:pt x="3016774" y="1556653"/>
                  </a:lnTo>
                  <a:lnTo>
                    <a:pt x="3014551" y="1604174"/>
                  </a:lnTo>
                  <a:lnTo>
                    <a:pt x="3010874" y="1651301"/>
                  </a:lnTo>
                  <a:lnTo>
                    <a:pt x="3005764" y="1698012"/>
                  </a:lnTo>
                  <a:lnTo>
                    <a:pt x="2999243" y="1744284"/>
                  </a:lnTo>
                  <a:lnTo>
                    <a:pt x="2991334" y="1790096"/>
                  </a:lnTo>
                  <a:lnTo>
                    <a:pt x="2982059" y="1835425"/>
                  </a:lnTo>
                  <a:lnTo>
                    <a:pt x="2971439" y="1880250"/>
                  </a:lnTo>
                  <a:lnTo>
                    <a:pt x="2959498" y="1924547"/>
                  </a:lnTo>
                  <a:lnTo>
                    <a:pt x="2946256" y="1968296"/>
                  </a:lnTo>
                  <a:lnTo>
                    <a:pt x="2931736" y="2011474"/>
                  </a:lnTo>
                  <a:lnTo>
                    <a:pt x="2915961" y="2054059"/>
                  </a:lnTo>
                  <a:lnTo>
                    <a:pt x="2898951" y="2096029"/>
                  </a:lnTo>
                  <a:lnTo>
                    <a:pt x="2880730" y="2137362"/>
                  </a:lnTo>
                  <a:lnTo>
                    <a:pt x="2861319" y="2178035"/>
                  </a:lnTo>
                  <a:lnTo>
                    <a:pt x="2840741" y="2218027"/>
                  </a:lnTo>
                  <a:lnTo>
                    <a:pt x="2819017" y="2257316"/>
                  </a:lnTo>
                  <a:lnTo>
                    <a:pt x="2796170" y="2295878"/>
                  </a:lnTo>
                  <a:lnTo>
                    <a:pt x="2772222" y="2333693"/>
                  </a:lnTo>
                  <a:lnTo>
                    <a:pt x="2747195" y="2370739"/>
                  </a:lnTo>
                  <a:lnTo>
                    <a:pt x="2721111" y="2406992"/>
                  </a:lnTo>
                  <a:lnTo>
                    <a:pt x="2693992" y="2442431"/>
                  </a:lnTo>
                  <a:lnTo>
                    <a:pt x="2665859" y="2477035"/>
                  </a:lnTo>
                  <a:lnTo>
                    <a:pt x="2636737" y="2510780"/>
                  </a:lnTo>
                  <a:lnTo>
                    <a:pt x="2606645" y="2543645"/>
                  </a:lnTo>
                  <a:lnTo>
                    <a:pt x="2575607" y="2575607"/>
                  </a:lnTo>
                  <a:lnTo>
                    <a:pt x="2543645" y="2606645"/>
                  </a:lnTo>
                  <a:lnTo>
                    <a:pt x="2510780" y="2636737"/>
                  </a:lnTo>
                  <a:lnTo>
                    <a:pt x="2477035" y="2665859"/>
                  </a:lnTo>
                  <a:lnTo>
                    <a:pt x="2442431" y="2693992"/>
                  </a:lnTo>
                  <a:lnTo>
                    <a:pt x="2406992" y="2721111"/>
                  </a:lnTo>
                  <a:lnTo>
                    <a:pt x="2370739" y="2747195"/>
                  </a:lnTo>
                  <a:lnTo>
                    <a:pt x="2333693" y="2772222"/>
                  </a:lnTo>
                  <a:lnTo>
                    <a:pt x="2295878" y="2796170"/>
                  </a:lnTo>
                  <a:lnTo>
                    <a:pt x="2257316" y="2819017"/>
                  </a:lnTo>
                  <a:lnTo>
                    <a:pt x="2218027" y="2840741"/>
                  </a:lnTo>
                  <a:lnTo>
                    <a:pt x="2178035" y="2861319"/>
                  </a:lnTo>
                  <a:lnTo>
                    <a:pt x="2137362" y="2880730"/>
                  </a:lnTo>
                  <a:lnTo>
                    <a:pt x="2096029" y="2898951"/>
                  </a:lnTo>
                  <a:lnTo>
                    <a:pt x="2054059" y="2915961"/>
                  </a:lnTo>
                  <a:lnTo>
                    <a:pt x="2011474" y="2931736"/>
                  </a:lnTo>
                  <a:lnTo>
                    <a:pt x="1968296" y="2946256"/>
                  </a:lnTo>
                  <a:lnTo>
                    <a:pt x="1924547" y="2959498"/>
                  </a:lnTo>
                  <a:lnTo>
                    <a:pt x="1880250" y="2971439"/>
                  </a:lnTo>
                  <a:lnTo>
                    <a:pt x="1835425" y="2982059"/>
                  </a:lnTo>
                  <a:lnTo>
                    <a:pt x="1790096" y="2991334"/>
                  </a:lnTo>
                  <a:lnTo>
                    <a:pt x="1744284" y="2999243"/>
                  </a:lnTo>
                  <a:lnTo>
                    <a:pt x="1698012" y="3005764"/>
                  </a:lnTo>
                  <a:lnTo>
                    <a:pt x="1651301" y="3010874"/>
                  </a:lnTo>
                  <a:lnTo>
                    <a:pt x="1604174" y="3014551"/>
                  </a:lnTo>
                  <a:lnTo>
                    <a:pt x="1556653" y="3016774"/>
                  </a:lnTo>
                  <a:lnTo>
                    <a:pt x="1508759" y="3017519"/>
                  </a:lnTo>
                  <a:lnTo>
                    <a:pt x="1460866" y="3016774"/>
                  </a:lnTo>
                  <a:lnTo>
                    <a:pt x="1413345" y="3014551"/>
                  </a:lnTo>
                  <a:lnTo>
                    <a:pt x="1366218" y="3010874"/>
                  </a:lnTo>
                  <a:lnTo>
                    <a:pt x="1319507" y="3005764"/>
                  </a:lnTo>
                  <a:lnTo>
                    <a:pt x="1273235" y="2999243"/>
                  </a:lnTo>
                  <a:lnTo>
                    <a:pt x="1227423" y="2991334"/>
                  </a:lnTo>
                  <a:lnTo>
                    <a:pt x="1182094" y="2982059"/>
                  </a:lnTo>
                  <a:lnTo>
                    <a:pt x="1137269" y="2971439"/>
                  </a:lnTo>
                  <a:lnTo>
                    <a:pt x="1092972" y="2959498"/>
                  </a:lnTo>
                  <a:lnTo>
                    <a:pt x="1049223" y="2946256"/>
                  </a:lnTo>
                  <a:lnTo>
                    <a:pt x="1006045" y="2931736"/>
                  </a:lnTo>
                  <a:lnTo>
                    <a:pt x="963460" y="2915961"/>
                  </a:lnTo>
                  <a:lnTo>
                    <a:pt x="921490" y="2898951"/>
                  </a:lnTo>
                  <a:lnTo>
                    <a:pt x="880157" y="2880730"/>
                  </a:lnTo>
                  <a:lnTo>
                    <a:pt x="839484" y="2861319"/>
                  </a:lnTo>
                  <a:lnTo>
                    <a:pt x="799492" y="2840741"/>
                  </a:lnTo>
                  <a:lnTo>
                    <a:pt x="760203" y="2819017"/>
                  </a:lnTo>
                  <a:lnTo>
                    <a:pt x="721641" y="2796170"/>
                  </a:lnTo>
                  <a:lnTo>
                    <a:pt x="683826" y="2772222"/>
                  </a:lnTo>
                  <a:lnTo>
                    <a:pt x="646780" y="2747195"/>
                  </a:lnTo>
                  <a:lnTo>
                    <a:pt x="610527" y="2721111"/>
                  </a:lnTo>
                  <a:lnTo>
                    <a:pt x="575088" y="2693992"/>
                  </a:lnTo>
                  <a:lnTo>
                    <a:pt x="540484" y="2665859"/>
                  </a:lnTo>
                  <a:lnTo>
                    <a:pt x="506739" y="2636737"/>
                  </a:lnTo>
                  <a:lnTo>
                    <a:pt x="473874" y="2606645"/>
                  </a:lnTo>
                  <a:lnTo>
                    <a:pt x="441912" y="2575607"/>
                  </a:lnTo>
                  <a:lnTo>
                    <a:pt x="410874" y="2543645"/>
                  </a:lnTo>
                  <a:lnTo>
                    <a:pt x="380782" y="2510780"/>
                  </a:lnTo>
                  <a:lnTo>
                    <a:pt x="351660" y="2477035"/>
                  </a:lnTo>
                  <a:lnTo>
                    <a:pt x="323527" y="2442431"/>
                  </a:lnTo>
                  <a:lnTo>
                    <a:pt x="296408" y="2406992"/>
                  </a:lnTo>
                  <a:lnTo>
                    <a:pt x="270324" y="2370739"/>
                  </a:lnTo>
                  <a:lnTo>
                    <a:pt x="245297" y="2333693"/>
                  </a:lnTo>
                  <a:lnTo>
                    <a:pt x="221349" y="2295878"/>
                  </a:lnTo>
                  <a:lnTo>
                    <a:pt x="198502" y="2257316"/>
                  </a:lnTo>
                  <a:lnTo>
                    <a:pt x="176778" y="2218027"/>
                  </a:lnTo>
                  <a:lnTo>
                    <a:pt x="156200" y="2178035"/>
                  </a:lnTo>
                  <a:lnTo>
                    <a:pt x="136789" y="2137362"/>
                  </a:lnTo>
                  <a:lnTo>
                    <a:pt x="118568" y="2096029"/>
                  </a:lnTo>
                  <a:lnTo>
                    <a:pt x="101558" y="2054059"/>
                  </a:lnTo>
                  <a:lnTo>
                    <a:pt x="85783" y="2011474"/>
                  </a:lnTo>
                  <a:lnTo>
                    <a:pt x="71263" y="1968296"/>
                  </a:lnTo>
                  <a:lnTo>
                    <a:pt x="58021" y="1924547"/>
                  </a:lnTo>
                  <a:lnTo>
                    <a:pt x="46080" y="1880250"/>
                  </a:lnTo>
                  <a:lnTo>
                    <a:pt x="35460" y="1835425"/>
                  </a:lnTo>
                  <a:lnTo>
                    <a:pt x="26185" y="1790096"/>
                  </a:lnTo>
                  <a:lnTo>
                    <a:pt x="18276" y="1744284"/>
                  </a:lnTo>
                  <a:lnTo>
                    <a:pt x="11755" y="1698012"/>
                  </a:lnTo>
                  <a:lnTo>
                    <a:pt x="6645" y="1651301"/>
                  </a:lnTo>
                  <a:lnTo>
                    <a:pt x="2968" y="1604174"/>
                  </a:lnTo>
                  <a:lnTo>
                    <a:pt x="745" y="1556653"/>
                  </a:lnTo>
                  <a:lnTo>
                    <a:pt x="0" y="1508759"/>
                  </a:lnTo>
                  <a:close/>
                </a:path>
              </a:pathLst>
            </a:custGeom>
            <a:ln w="19050">
              <a:solidFill>
                <a:srgbClr val="3946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26853" y="3743325"/>
              <a:ext cx="314325" cy="1838960"/>
            </a:xfrm>
            <a:custGeom>
              <a:avLst/>
              <a:gdLst/>
              <a:ahLst/>
              <a:cxnLst/>
              <a:rect l="l" t="t" r="r" b="b"/>
              <a:pathLst>
                <a:path w="314325" h="1838960">
                  <a:moveTo>
                    <a:pt x="3428" y="0"/>
                  </a:moveTo>
                  <a:lnTo>
                    <a:pt x="32410" y="39134"/>
                  </a:lnTo>
                  <a:lnTo>
                    <a:pt x="59972" y="78954"/>
                  </a:lnTo>
                  <a:lnTo>
                    <a:pt x="86116" y="119424"/>
                  </a:lnTo>
                  <a:lnTo>
                    <a:pt x="110840" y="160511"/>
                  </a:lnTo>
                  <a:lnTo>
                    <a:pt x="134146" y="202180"/>
                  </a:lnTo>
                  <a:lnTo>
                    <a:pt x="156034" y="244397"/>
                  </a:lnTo>
                  <a:lnTo>
                    <a:pt x="176503" y="287127"/>
                  </a:lnTo>
                  <a:lnTo>
                    <a:pt x="195554" y="330336"/>
                  </a:lnTo>
                  <a:lnTo>
                    <a:pt x="213186" y="373989"/>
                  </a:lnTo>
                  <a:lnTo>
                    <a:pt x="229400" y="418052"/>
                  </a:lnTo>
                  <a:lnTo>
                    <a:pt x="244196" y="462491"/>
                  </a:lnTo>
                  <a:lnTo>
                    <a:pt x="257574" y="507272"/>
                  </a:lnTo>
                  <a:lnTo>
                    <a:pt x="269535" y="552359"/>
                  </a:lnTo>
                  <a:lnTo>
                    <a:pt x="280077" y="597718"/>
                  </a:lnTo>
                  <a:lnTo>
                    <a:pt x="289201" y="643315"/>
                  </a:lnTo>
                  <a:lnTo>
                    <a:pt x="296908" y="689116"/>
                  </a:lnTo>
                  <a:lnTo>
                    <a:pt x="303198" y="735087"/>
                  </a:lnTo>
                  <a:lnTo>
                    <a:pt x="308070" y="781192"/>
                  </a:lnTo>
                  <a:lnTo>
                    <a:pt x="311524" y="827397"/>
                  </a:lnTo>
                  <a:lnTo>
                    <a:pt x="313562" y="873669"/>
                  </a:lnTo>
                  <a:lnTo>
                    <a:pt x="314182" y="919972"/>
                  </a:lnTo>
                  <a:lnTo>
                    <a:pt x="313385" y="966272"/>
                  </a:lnTo>
                  <a:lnTo>
                    <a:pt x="311171" y="1012535"/>
                  </a:lnTo>
                  <a:lnTo>
                    <a:pt x="307540" y="1058726"/>
                  </a:lnTo>
                  <a:lnTo>
                    <a:pt x="302492" y="1104812"/>
                  </a:lnTo>
                  <a:lnTo>
                    <a:pt x="296028" y="1150757"/>
                  </a:lnTo>
                  <a:lnTo>
                    <a:pt x="288147" y="1196527"/>
                  </a:lnTo>
                  <a:lnTo>
                    <a:pt x="278849" y="1242088"/>
                  </a:lnTo>
                  <a:lnTo>
                    <a:pt x="268135" y="1287405"/>
                  </a:lnTo>
                  <a:lnTo>
                    <a:pt x="256005" y="1332444"/>
                  </a:lnTo>
                  <a:lnTo>
                    <a:pt x="242458" y="1377171"/>
                  </a:lnTo>
                  <a:lnTo>
                    <a:pt x="227496" y="1421551"/>
                  </a:lnTo>
                  <a:lnTo>
                    <a:pt x="211117" y="1465550"/>
                  </a:lnTo>
                  <a:lnTo>
                    <a:pt x="193322" y="1509133"/>
                  </a:lnTo>
                  <a:lnTo>
                    <a:pt x="174111" y="1552266"/>
                  </a:lnTo>
                  <a:lnTo>
                    <a:pt x="153485" y="1594914"/>
                  </a:lnTo>
                  <a:lnTo>
                    <a:pt x="131443" y="1637044"/>
                  </a:lnTo>
                  <a:lnTo>
                    <a:pt x="107985" y="1678620"/>
                  </a:lnTo>
                  <a:lnTo>
                    <a:pt x="83112" y="1719609"/>
                  </a:lnTo>
                  <a:lnTo>
                    <a:pt x="56823" y="1759976"/>
                  </a:lnTo>
                  <a:lnTo>
                    <a:pt x="29119" y="1799686"/>
                  </a:lnTo>
                  <a:lnTo>
                    <a:pt x="0" y="1838705"/>
                  </a:lnTo>
                </a:path>
              </a:pathLst>
            </a:custGeom>
            <a:ln w="76200">
              <a:solidFill>
                <a:srgbClr val="EE63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557003" y="4279391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33204" y="2968"/>
                  </a:lnTo>
                  <a:lnTo>
                    <a:pt x="287181" y="11634"/>
                  </a:lnTo>
                  <a:lnTo>
                    <a:pt x="243288" y="25643"/>
                  </a:lnTo>
                  <a:lnTo>
                    <a:pt x="201881" y="44636"/>
                  </a:lnTo>
                  <a:lnTo>
                    <a:pt x="163318" y="68257"/>
                  </a:lnTo>
                  <a:lnTo>
                    <a:pt x="127955" y="96149"/>
                  </a:lnTo>
                  <a:lnTo>
                    <a:pt x="96149" y="127955"/>
                  </a:lnTo>
                  <a:lnTo>
                    <a:pt x="68257" y="163318"/>
                  </a:lnTo>
                  <a:lnTo>
                    <a:pt x="44636" y="201881"/>
                  </a:lnTo>
                  <a:lnTo>
                    <a:pt x="25643" y="243288"/>
                  </a:lnTo>
                  <a:lnTo>
                    <a:pt x="11634" y="287181"/>
                  </a:lnTo>
                  <a:lnTo>
                    <a:pt x="2968" y="333204"/>
                  </a:lnTo>
                  <a:lnTo>
                    <a:pt x="0" y="381000"/>
                  </a:lnTo>
                  <a:lnTo>
                    <a:pt x="2968" y="428795"/>
                  </a:lnTo>
                  <a:lnTo>
                    <a:pt x="11634" y="474818"/>
                  </a:lnTo>
                  <a:lnTo>
                    <a:pt x="25643" y="518711"/>
                  </a:lnTo>
                  <a:lnTo>
                    <a:pt x="44636" y="560118"/>
                  </a:lnTo>
                  <a:lnTo>
                    <a:pt x="68257" y="598681"/>
                  </a:lnTo>
                  <a:lnTo>
                    <a:pt x="96149" y="634044"/>
                  </a:lnTo>
                  <a:lnTo>
                    <a:pt x="127955" y="665850"/>
                  </a:lnTo>
                  <a:lnTo>
                    <a:pt x="163318" y="693742"/>
                  </a:lnTo>
                  <a:lnTo>
                    <a:pt x="201881" y="717363"/>
                  </a:lnTo>
                  <a:lnTo>
                    <a:pt x="243288" y="736356"/>
                  </a:lnTo>
                  <a:lnTo>
                    <a:pt x="287181" y="750365"/>
                  </a:lnTo>
                  <a:lnTo>
                    <a:pt x="333204" y="759031"/>
                  </a:lnTo>
                  <a:lnTo>
                    <a:pt x="381000" y="762000"/>
                  </a:lnTo>
                  <a:lnTo>
                    <a:pt x="428795" y="759031"/>
                  </a:lnTo>
                  <a:lnTo>
                    <a:pt x="474818" y="750365"/>
                  </a:lnTo>
                  <a:lnTo>
                    <a:pt x="518711" y="736356"/>
                  </a:lnTo>
                  <a:lnTo>
                    <a:pt x="560118" y="717363"/>
                  </a:lnTo>
                  <a:lnTo>
                    <a:pt x="598681" y="693742"/>
                  </a:lnTo>
                  <a:lnTo>
                    <a:pt x="634044" y="665850"/>
                  </a:lnTo>
                  <a:lnTo>
                    <a:pt x="665850" y="634044"/>
                  </a:lnTo>
                  <a:lnTo>
                    <a:pt x="693742" y="598681"/>
                  </a:lnTo>
                  <a:lnTo>
                    <a:pt x="717363" y="560118"/>
                  </a:lnTo>
                  <a:lnTo>
                    <a:pt x="736356" y="518711"/>
                  </a:lnTo>
                  <a:lnTo>
                    <a:pt x="750365" y="474818"/>
                  </a:lnTo>
                  <a:lnTo>
                    <a:pt x="759031" y="428795"/>
                  </a:lnTo>
                  <a:lnTo>
                    <a:pt x="762000" y="381000"/>
                  </a:lnTo>
                  <a:lnTo>
                    <a:pt x="759031" y="333204"/>
                  </a:lnTo>
                  <a:lnTo>
                    <a:pt x="750365" y="287181"/>
                  </a:lnTo>
                  <a:lnTo>
                    <a:pt x="736356" y="243288"/>
                  </a:lnTo>
                  <a:lnTo>
                    <a:pt x="717363" y="201881"/>
                  </a:lnTo>
                  <a:lnTo>
                    <a:pt x="693742" y="163318"/>
                  </a:lnTo>
                  <a:lnTo>
                    <a:pt x="665850" y="127955"/>
                  </a:lnTo>
                  <a:lnTo>
                    <a:pt x="634044" y="96149"/>
                  </a:lnTo>
                  <a:lnTo>
                    <a:pt x="598681" y="68257"/>
                  </a:lnTo>
                  <a:lnTo>
                    <a:pt x="560118" y="44636"/>
                  </a:lnTo>
                  <a:lnTo>
                    <a:pt x="518711" y="25643"/>
                  </a:lnTo>
                  <a:lnTo>
                    <a:pt x="474818" y="11634"/>
                  </a:lnTo>
                  <a:lnTo>
                    <a:pt x="428795" y="2968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846309" y="4467860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5580" y="3705225"/>
            <a:ext cx="762000" cy="1915160"/>
            <a:chOff x="6545580" y="3705225"/>
            <a:chExt cx="762000" cy="1915160"/>
          </a:xfrm>
        </p:grpSpPr>
        <p:sp>
          <p:nvSpPr>
            <p:cNvPr id="11" name="object 11"/>
            <p:cNvSpPr/>
            <p:nvPr/>
          </p:nvSpPr>
          <p:spPr>
            <a:xfrm>
              <a:off x="6923548" y="3743325"/>
              <a:ext cx="314325" cy="1838960"/>
            </a:xfrm>
            <a:custGeom>
              <a:avLst/>
              <a:gdLst/>
              <a:ahLst/>
              <a:cxnLst/>
              <a:rect l="l" t="t" r="r" b="b"/>
              <a:pathLst>
                <a:path w="314325" h="1838960">
                  <a:moveTo>
                    <a:pt x="310753" y="0"/>
                  </a:moveTo>
                  <a:lnTo>
                    <a:pt x="281771" y="39134"/>
                  </a:lnTo>
                  <a:lnTo>
                    <a:pt x="254209" y="78954"/>
                  </a:lnTo>
                  <a:lnTo>
                    <a:pt x="228065" y="119424"/>
                  </a:lnTo>
                  <a:lnTo>
                    <a:pt x="203341" y="160511"/>
                  </a:lnTo>
                  <a:lnTo>
                    <a:pt x="180035" y="202180"/>
                  </a:lnTo>
                  <a:lnTo>
                    <a:pt x="158147" y="244397"/>
                  </a:lnTo>
                  <a:lnTo>
                    <a:pt x="137678" y="287127"/>
                  </a:lnTo>
                  <a:lnTo>
                    <a:pt x="118627" y="330336"/>
                  </a:lnTo>
                  <a:lnTo>
                    <a:pt x="100995" y="373989"/>
                  </a:lnTo>
                  <a:lnTo>
                    <a:pt x="84781" y="418052"/>
                  </a:lnTo>
                  <a:lnTo>
                    <a:pt x="69985" y="462491"/>
                  </a:lnTo>
                  <a:lnTo>
                    <a:pt x="56607" y="507272"/>
                  </a:lnTo>
                  <a:lnTo>
                    <a:pt x="44647" y="552359"/>
                  </a:lnTo>
                  <a:lnTo>
                    <a:pt x="34104" y="597718"/>
                  </a:lnTo>
                  <a:lnTo>
                    <a:pt x="24980" y="643315"/>
                  </a:lnTo>
                  <a:lnTo>
                    <a:pt x="17273" y="689116"/>
                  </a:lnTo>
                  <a:lnTo>
                    <a:pt x="10983" y="735087"/>
                  </a:lnTo>
                  <a:lnTo>
                    <a:pt x="6111" y="781192"/>
                  </a:lnTo>
                  <a:lnTo>
                    <a:pt x="2657" y="827397"/>
                  </a:lnTo>
                  <a:lnTo>
                    <a:pt x="620" y="873669"/>
                  </a:lnTo>
                  <a:lnTo>
                    <a:pt x="0" y="919972"/>
                  </a:lnTo>
                  <a:lnTo>
                    <a:pt x="796" y="966272"/>
                  </a:lnTo>
                  <a:lnTo>
                    <a:pt x="3010" y="1012535"/>
                  </a:lnTo>
                  <a:lnTo>
                    <a:pt x="6641" y="1058726"/>
                  </a:lnTo>
                  <a:lnTo>
                    <a:pt x="11689" y="1104812"/>
                  </a:lnTo>
                  <a:lnTo>
                    <a:pt x="18153" y="1150757"/>
                  </a:lnTo>
                  <a:lnTo>
                    <a:pt x="26034" y="1196527"/>
                  </a:lnTo>
                  <a:lnTo>
                    <a:pt x="35332" y="1242088"/>
                  </a:lnTo>
                  <a:lnTo>
                    <a:pt x="46046" y="1287405"/>
                  </a:lnTo>
                  <a:lnTo>
                    <a:pt x="58176" y="1332444"/>
                  </a:lnTo>
                  <a:lnTo>
                    <a:pt x="71723" y="1377171"/>
                  </a:lnTo>
                  <a:lnTo>
                    <a:pt x="86686" y="1421551"/>
                  </a:lnTo>
                  <a:lnTo>
                    <a:pt x="103064" y="1465550"/>
                  </a:lnTo>
                  <a:lnTo>
                    <a:pt x="120859" y="1509133"/>
                  </a:lnTo>
                  <a:lnTo>
                    <a:pt x="140070" y="1552266"/>
                  </a:lnTo>
                  <a:lnTo>
                    <a:pt x="160696" y="1594914"/>
                  </a:lnTo>
                  <a:lnTo>
                    <a:pt x="182739" y="1637044"/>
                  </a:lnTo>
                  <a:lnTo>
                    <a:pt x="206196" y="1678620"/>
                  </a:lnTo>
                  <a:lnTo>
                    <a:pt x="231070" y="1719609"/>
                  </a:lnTo>
                  <a:lnTo>
                    <a:pt x="257358" y="1759976"/>
                  </a:lnTo>
                  <a:lnTo>
                    <a:pt x="285062" y="1799686"/>
                  </a:lnTo>
                  <a:lnTo>
                    <a:pt x="314182" y="1838705"/>
                  </a:lnTo>
                </a:path>
              </a:pathLst>
            </a:custGeom>
            <a:ln w="76200">
              <a:solidFill>
                <a:srgbClr val="EE63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45580" y="4279391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33204" y="2968"/>
                  </a:lnTo>
                  <a:lnTo>
                    <a:pt x="287181" y="11634"/>
                  </a:lnTo>
                  <a:lnTo>
                    <a:pt x="243288" y="25643"/>
                  </a:lnTo>
                  <a:lnTo>
                    <a:pt x="201881" y="44636"/>
                  </a:lnTo>
                  <a:lnTo>
                    <a:pt x="163318" y="68257"/>
                  </a:lnTo>
                  <a:lnTo>
                    <a:pt x="127955" y="96149"/>
                  </a:lnTo>
                  <a:lnTo>
                    <a:pt x="96149" y="127955"/>
                  </a:lnTo>
                  <a:lnTo>
                    <a:pt x="68257" y="163318"/>
                  </a:lnTo>
                  <a:lnTo>
                    <a:pt x="44636" y="201881"/>
                  </a:lnTo>
                  <a:lnTo>
                    <a:pt x="25643" y="243288"/>
                  </a:lnTo>
                  <a:lnTo>
                    <a:pt x="11634" y="287181"/>
                  </a:lnTo>
                  <a:lnTo>
                    <a:pt x="2968" y="333204"/>
                  </a:lnTo>
                  <a:lnTo>
                    <a:pt x="0" y="381000"/>
                  </a:lnTo>
                  <a:lnTo>
                    <a:pt x="2968" y="428795"/>
                  </a:lnTo>
                  <a:lnTo>
                    <a:pt x="11634" y="474818"/>
                  </a:lnTo>
                  <a:lnTo>
                    <a:pt x="25643" y="518711"/>
                  </a:lnTo>
                  <a:lnTo>
                    <a:pt x="44636" y="560118"/>
                  </a:lnTo>
                  <a:lnTo>
                    <a:pt x="68257" y="598681"/>
                  </a:lnTo>
                  <a:lnTo>
                    <a:pt x="96149" y="634044"/>
                  </a:lnTo>
                  <a:lnTo>
                    <a:pt x="127955" y="665850"/>
                  </a:lnTo>
                  <a:lnTo>
                    <a:pt x="163318" y="693742"/>
                  </a:lnTo>
                  <a:lnTo>
                    <a:pt x="201881" y="717363"/>
                  </a:lnTo>
                  <a:lnTo>
                    <a:pt x="243288" y="736356"/>
                  </a:lnTo>
                  <a:lnTo>
                    <a:pt x="287181" y="750365"/>
                  </a:lnTo>
                  <a:lnTo>
                    <a:pt x="333204" y="759031"/>
                  </a:lnTo>
                  <a:lnTo>
                    <a:pt x="381000" y="762000"/>
                  </a:lnTo>
                  <a:lnTo>
                    <a:pt x="428795" y="759031"/>
                  </a:lnTo>
                  <a:lnTo>
                    <a:pt x="474818" y="750365"/>
                  </a:lnTo>
                  <a:lnTo>
                    <a:pt x="518711" y="736356"/>
                  </a:lnTo>
                  <a:lnTo>
                    <a:pt x="560118" y="717363"/>
                  </a:lnTo>
                  <a:lnTo>
                    <a:pt x="598681" y="693742"/>
                  </a:lnTo>
                  <a:lnTo>
                    <a:pt x="634044" y="665850"/>
                  </a:lnTo>
                  <a:lnTo>
                    <a:pt x="665850" y="634044"/>
                  </a:lnTo>
                  <a:lnTo>
                    <a:pt x="693742" y="598681"/>
                  </a:lnTo>
                  <a:lnTo>
                    <a:pt x="717363" y="560118"/>
                  </a:lnTo>
                  <a:lnTo>
                    <a:pt x="736356" y="518711"/>
                  </a:lnTo>
                  <a:lnTo>
                    <a:pt x="750365" y="474818"/>
                  </a:lnTo>
                  <a:lnTo>
                    <a:pt x="759031" y="428795"/>
                  </a:lnTo>
                  <a:lnTo>
                    <a:pt x="762000" y="381000"/>
                  </a:lnTo>
                  <a:lnTo>
                    <a:pt x="759031" y="333204"/>
                  </a:lnTo>
                  <a:lnTo>
                    <a:pt x="750365" y="287181"/>
                  </a:lnTo>
                  <a:lnTo>
                    <a:pt x="736356" y="243288"/>
                  </a:lnTo>
                  <a:lnTo>
                    <a:pt x="717363" y="201881"/>
                  </a:lnTo>
                  <a:lnTo>
                    <a:pt x="693742" y="163318"/>
                  </a:lnTo>
                  <a:lnTo>
                    <a:pt x="665850" y="127955"/>
                  </a:lnTo>
                  <a:lnTo>
                    <a:pt x="634044" y="96149"/>
                  </a:lnTo>
                  <a:lnTo>
                    <a:pt x="598681" y="68257"/>
                  </a:lnTo>
                  <a:lnTo>
                    <a:pt x="560118" y="44636"/>
                  </a:lnTo>
                  <a:lnTo>
                    <a:pt x="518711" y="25643"/>
                  </a:lnTo>
                  <a:lnTo>
                    <a:pt x="474818" y="11634"/>
                  </a:lnTo>
                  <a:lnTo>
                    <a:pt x="428795" y="2968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833743" y="4467860"/>
            <a:ext cx="1847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5064" y="3474847"/>
            <a:ext cx="3891915" cy="19367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70"/>
              </a:spcBef>
            </a:pPr>
            <a:r>
              <a:rPr dirty="0" sz="2200" spc="130" b="1">
                <a:solidFill>
                  <a:srgbClr val="3E3E3E"/>
                </a:solidFill>
                <a:latin typeface="Trebuchet MS"/>
                <a:cs typeface="Trebuchet MS"/>
              </a:rPr>
              <a:t>Skimming</a:t>
            </a:r>
            <a:endParaRPr sz="2200">
              <a:latin typeface="Trebuchet MS"/>
              <a:cs typeface="Trebuchet MS"/>
            </a:endParaRPr>
          </a:p>
          <a:p>
            <a:pPr algn="ctr" marL="12700" marR="5080">
              <a:lnSpc>
                <a:spcPct val="113999"/>
              </a:lnSpc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ref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rfeit 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card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reader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capture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card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details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then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create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duplicate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card.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78210" y="3599181"/>
            <a:ext cx="2985135" cy="15557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470"/>
              </a:spcBef>
            </a:pPr>
            <a:r>
              <a:rPr dirty="0" sz="2200" spc="105" b="1">
                <a:solidFill>
                  <a:srgbClr val="3E3E3E"/>
                </a:solidFill>
                <a:latin typeface="Trebuchet MS"/>
                <a:cs typeface="Trebuchet MS"/>
              </a:rPr>
              <a:t>C</a:t>
            </a:r>
            <a:r>
              <a:rPr dirty="0" sz="2200" spc="100" b="1">
                <a:solidFill>
                  <a:srgbClr val="3E3E3E"/>
                </a:solidFill>
                <a:latin typeface="Trebuchet MS"/>
                <a:cs typeface="Trebuchet MS"/>
              </a:rPr>
              <a:t>a</a:t>
            </a:r>
            <a:r>
              <a:rPr dirty="0" sz="2200" spc="65" b="1">
                <a:solidFill>
                  <a:srgbClr val="3E3E3E"/>
                </a:solidFill>
                <a:latin typeface="Trebuchet MS"/>
                <a:cs typeface="Trebuchet MS"/>
              </a:rPr>
              <a:t>r</a:t>
            </a:r>
            <a:r>
              <a:rPr dirty="0" sz="2200" spc="95" b="1">
                <a:solidFill>
                  <a:srgbClr val="3E3E3E"/>
                </a:solidFill>
                <a:latin typeface="Trebuchet MS"/>
                <a:cs typeface="Trebuchet MS"/>
              </a:rPr>
              <a:t>d</a:t>
            </a:r>
            <a:r>
              <a:rPr dirty="0" sz="2200" spc="-95" b="1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dirty="0" sz="2200" spc="-10" b="1">
                <a:solidFill>
                  <a:srgbClr val="3E3E3E"/>
                </a:solidFill>
                <a:latin typeface="Trebuchet MS"/>
                <a:cs typeface="Trebuchet MS"/>
              </a:rPr>
              <a:t>c</a:t>
            </a:r>
            <a:r>
              <a:rPr dirty="0" sz="2200" spc="90" b="1">
                <a:solidFill>
                  <a:srgbClr val="3E3E3E"/>
                </a:solidFill>
                <a:latin typeface="Trebuchet MS"/>
                <a:cs typeface="Trebuchet MS"/>
              </a:rPr>
              <a:t>loning</a:t>
            </a:r>
            <a:endParaRPr sz="2200">
              <a:latin typeface="Trebuchet MS"/>
              <a:cs typeface="Trebuchet MS"/>
            </a:endParaRPr>
          </a:p>
          <a:p>
            <a:pPr algn="ctr" marL="12700" marR="5080">
              <a:lnSpc>
                <a:spcPct val="114100"/>
              </a:lnSpc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ref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mak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ng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one 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mo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copie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 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existin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card.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1335" y="3869435"/>
            <a:ext cx="1581912" cy="158343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025139" y="6528816"/>
            <a:ext cx="5102860" cy="1903730"/>
          </a:xfrm>
          <a:custGeom>
            <a:avLst/>
            <a:gdLst/>
            <a:ahLst/>
            <a:cxnLst/>
            <a:rect l="l" t="t" r="r" b="b"/>
            <a:pathLst>
              <a:path w="5102859" h="1903729">
                <a:moveTo>
                  <a:pt x="4785106" y="0"/>
                </a:moveTo>
                <a:lnTo>
                  <a:pt x="317246" y="0"/>
                </a:lnTo>
                <a:lnTo>
                  <a:pt x="270354" y="3438"/>
                </a:lnTo>
                <a:lnTo>
                  <a:pt x="225602" y="13427"/>
                </a:lnTo>
                <a:lnTo>
                  <a:pt x="183481" y="29477"/>
                </a:lnTo>
                <a:lnTo>
                  <a:pt x="144480" y="51097"/>
                </a:lnTo>
                <a:lnTo>
                  <a:pt x="109089" y="77798"/>
                </a:lnTo>
                <a:lnTo>
                  <a:pt x="77798" y="109089"/>
                </a:lnTo>
                <a:lnTo>
                  <a:pt x="51097" y="144480"/>
                </a:lnTo>
                <a:lnTo>
                  <a:pt x="29477" y="183481"/>
                </a:lnTo>
                <a:lnTo>
                  <a:pt x="13427" y="225602"/>
                </a:lnTo>
                <a:lnTo>
                  <a:pt x="3438" y="270354"/>
                </a:lnTo>
                <a:lnTo>
                  <a:pt x="0" y="317245"/>
                </a:lnTo>
                <a:lnTo>
                  <a:pt x="0" y="1586217"/>
                </a:lnTo>
                <a:lnTo>
                  <a:pt x="3438" y="1633100"/>
                </a:lnTo>
                <a:lnTo>
                  <a:pt x="13427" y="1677847"/>
                </a:lnTo>
                <a:lnTo>
                  <a:pt x="29477" y="1719967"/>
                </a:lnTo>
                <a:lnTo>
                  <a:pt x="51097" y="1758970"/>
                </a:lnTo>
                <a:lnTo>
                  <a:pt x="77798" y="1794364"/>
                </a:lnTo>
                <a:lnTo>
                  <a:pt x="109089" y="1825659"/>
                </a:lnTo>
                <a:lnTo>
                  <a:pt x="144480" y="1852364"/>
                </a:lnTo>
                <a:lnTo>
                  <a:pt x="183481" y="1873989"/>
                </a:lnTo>
                <a:lnTo>
                  <a:pt x="225602" y="1890043"/>
                </a:lnTo>
                <a:lnTo>
                  <a:pt x="270354" y="1900036"/>
                </a:lnTo>
                <a:lnTo>
                  <a:pt x="317246" y="1903475"/>
                </a:lnTo>
                <a:lnTo>
                  <a:pt x="4785106" y="1903475"/>
                </a:lnTo>
                <a:lnTo>
                  <a:pt x="4831997" y="1900036"/>
                </a:lnTo>
                <a:lnTo>
                  <a:pt x="4876749" y="1890043"/>
                </a:lnTo>
                <a:lnTo>
                  <a:pt x="4918870" y="1873989"/>
                </a:lnTo>
                <a:lnTo>
                  <a:pt x="4957871" y="1852364"/>
                </a:lnTo>
                <a:lnTo>
                  <a:pt x="4993262" y="1825659"/>
                </a:lnTo>
                <a:lnTo>
                  <a:pt x="5024553" y="1794364"/>
                </a:lnTo>
                <a:lnTo>
                  <a:pt x="5051254" y="1758970"/>
                </a:lnTo>
                <a:lnTo>
                  <a:pt x="5072874" y="1719967"/>
                </a:lnTo>
                <a:lnTo>
                  <a:pt x="5088924" y="1677847"/>
                </a:lnTo>
                <a:lnTo>
                  <a:pt x="5098913" y="1633100"/>
                </a:lnTo>
                <a:lnTo>
                  <a:pt x="5102352" y="1586217"/>
                </a:lnTo>
                <a:lnTo>
                  <a:pt x="5102352" y="317245"/>
                </a:lnTo>
                <a:lnTo>
                  <a:pt x="5098913" y="270354"/>
                </a:lnTo>
                <a:lnTo>
                  <a:pt x="5088924" y="225602"/>
                </a:lnTo>
                <a:lnTo>
                  <a:pt x="5072874" y="183481"/>
                </a:lnTo>
                <a:lnTo>
                  <a:pt x="5051254" y="144480"/>
                </a:lnTo>
                <a:lnTo>
                  <a:pt x="5024553" y="109089"/>
                </a:lnTo>
                <a:lnTo>
                  <a:pt x="4993262" y="77798"/>
                </a:lnTo>
                <a:lnTo>
                  <a:pt x="4957871" y="51097"/>
                </a:lnTo>
                <a:lnTo>
                  <a:pt x="4918870" y="29477"/>
                </a:lnTo>
                <a:lnTo>
                  <a:pt x="4876749" y="13427"/>
                </a:lnTo>
                <a:lnTo>
                  <a:pt x="4831997" y="3438"/>
                </a:lnTo>
                <a:lnTo>
                  <a:pt x="4785106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93109" y="6912050"/>
            <a:ext cx="4565015" cy="1068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635">
              <a:lnSpc>
                <a:spcPct val="114100"/>
              </a:lnSpc>
              <a:spcBef>
                <a:spcPts val="95"/>
              </a:spcBef>
            </a:pPr>
            <a:r>
              <a:rPr dirty="0" sz="2000" spc="-35">
                <a:solidFill>
                  <a:srgbClr val="404040"/>
                </a:solidFill>
                <a:latin typeface="Lucida Sans Unicode"/>
                <a:cs typeface="Lucida Sans Unicode"/>
              </a:rPr>
              <a:t>Malicious</a:t>
            </a:r>
            <a:r>
              <a:rPr dirty="0" sz="20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45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3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145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dirty="0" sz="2000" spc="-13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0">
                <a:solidFill>
                  <a:srgbClr val="404040"/>
                </a:solidFill>
                <a:latin typeface="Lucida Sans Unicode"/>
                <a:cs typeface="Lucida Sans Unicode"/>
              </a:rPr>
              <a:t>ar</a:t>
            </a:r>
            <a:r>
              <a:rPr dirty="0" sz="2000" spc="-65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3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7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5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404040"/>
                </a:solidFill>
                <a:latin typeface="Lucida Sans Unicode"/>
                <a:cs typeface="Lucida Sans Unicode"/>
              </a:rPr>
              <a:t>ar</a:t>
            </a:r>
            <a:r>
              <a:rPr dirty="0" sz="2000" spc="5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Lucida Sans Unicode"/>
                <a:cs typeface="Lucida Sans Unicode"/>
              </a:rPr>
              <a:t>also  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vu</a:t>
            </a:r>
            <a:r>
              <a:rPr dirty="0" sz="2000" spc="-35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2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erab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1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dirty="0" sz="20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Lucida Sans Unicode"/>
                <a:cs typeface="Lucida Sans Unicode"/>
              </a:rPr>
              <a:t>j</a:t>
            </a:r>
            <a:r>
              <a:rPr dirty="0" sz="2000" spc="-9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60">
                <a:solidFill>
                  <a:srgbClr val="404040"/>
                </a:solidFill>
                <a:latin typeface="Lucida Sans Unicode"/>
                <a:cs typeface="Lucida Sans Unicode"/>
              </a:rPr>
              <a:t>icejac</a:t>
            </a:r>
            <a:r>
              <a:rPr dirty="0" sz="2000" spc="-70">
                <a:solidFill>
                  <a:srgbClr val="404040"/>
                </a:solidFill>
                <a:latin typeface="Lucida Sans Unicode"/>
                <a:cs typeface="Lucida Sans Unicode"/>
              </a:rPr>
              <a:t>k</a:t>
            </a:r>
            <a:r>
              <a:rPr dirty="0" sz="2000" spc="-95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2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5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4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attac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k</a:t>
            </a:r>
            <a:r>
              <a:rPr dirty="0" sz="2000" spc="-8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00">
                <a:solidFill>
                  <a:srgbClr val="404040"/>
                </a:solidFill>
                <a:latin typeface="Lucida Sans Unicode"/>
                <a:cs typeface="Lucida Sans Unicode"/>
              </a:rPr>
              <a:t>.</a:t>
            </a:r>
            <a:r>
              <a:rPr dirty="0" sz="2000" spc="-1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dirty="0" sz="20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404040"/>
                </a:solidFill>
                <a:latin typeface="Lucida Sans Unicode"/>
                <a:cs typeface="Lucida Sans Unicode"/>
              </a:rPr>
              <a:t>is  </a:t>
            </a:r>
            <a:r>
              <a:rPr dirty="0" sz="2000" spc="-2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30">
                <a:solidFill>
                  <a:srgbClr val="404040"/>
                </a:solidFill>
                <a:latin typeface="Lucida Sans Unicode"/>
                <a:cs typeface="Lucida Sans Unicode"/>
              </a:rPr>
              <a:t>ote</a:t>
            </a:r>
            <a:r>
              <a:rPr dirty="0" sz="2000" spc="-2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te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75">
                <a:solidFill>
                  <a:srgbClr val="404040"/>
                </a:solidFill>
                <a:latin typeface="Lucida Sans Unicode"/>
                <a:cs typeface="Lucida Sans Unicode"/>
              </a:rPr>
              <a:t>sin</a:t>
            </a:r>
            <a:r>
              <a:rPr dirty="0" sz="2000" spc="-95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75">
                <a:solidFill>
                  <a:srgbClr val="404040"/>
                </a:solidFill>
                <a:latin typeface="Lucida Sans Unicode"/>
                <a:cs typeface="Lucida Sans Unicode"/>
              </a:rPr>
              <a:t>US</a:t>
            </a:r>
            <a:r>
              <a:rPr dirty="0" sz="2000" spc="75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dirty="0" sz="20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5">
                <a:solidFill>
                  <a:srgbClr val="404040"/>
                </a:solidFill>
                <a:latin typeface="Lucida Sans Unicode"/>
                <a:cs typeface="Lucida Sans Unicode"/>
              </a:rPr>
              <a:t>at</a:t>
            </a:r>
            <a:r>
              <a:rPr dirty="0" sz="2000" spc="-1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5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4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55">
                <a:solidFill>
                  <a:srgbClr val="404040"/>
                </a:solidFill>
                <a:latin typeface="Lucida Sans Unicode"/>
                <a:cs typeface="Lucida Sans Unicode"/>
              </a:rPr>
              <a:t>k</a:t>
            </a:r>
            <a:r>
              <a:rPr dirty="0" sz="2000" spc="-5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55">
                <a:solidFill>
                  <a:srgbClr val="404040"/>
                </a:solidFill>
                <a:latin typeface="Lucida Sans Unicode"/>
                <a:cs typeface="Lucida Sans Unicode"/>
              </a:rPr>
              <a:t>r.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14004" y="6528816"/>
            <a:ext cx="5102860" cy="1902460"/>
          </a:xfrm>
          <a:custGeom>
            <a:avLst/>
            <a:gdLst/>
            <a:ahLst/>
            <a:cxnLst/>
            <a:rect l="l" t="t" r="r" b="b"/>
            <a:pathLst>
              <a:path w="5102859" h="1902459">
                <a:moveTo>
                  <a:pt x="4785359" y="0"/>
                </a:moveTo>
                <a:lnTo>
                  <a:pt x="316992" y="0"/>
                </a:lnTo>
                <a:lnTo>
                  <a:pt x="270163" y="3438"/>
                </a:lnTo>
                <a:lnTo>
                  <a:pt x="225463" y="13426"/>
                </a:lnTo>
                <a:lnTo>
                  <a:pt x="183383" y="29472"/>
                </a:lnTo>
                <a:lnTo>
                  <a:pt x="144414" y="51085"/>
                </a:lnTo>
                <a:lnTo>
                  <a:pt x="109047" y="77774"/>
                </a:lnTo>
                <a:lnTo>
                  <a:pt x="77774" y="109047"/>
                </a:lnTo>
                <a:lnTo>
                  <a:pt x="51085" y="144414"/>
                </a:lnTo>
                <a:lnTo>
                  <a:pt x="29472" y="183383"/>
                </a:lnTo>
                <a:lnTo>
                  <a:pt x="13426" y="225463"/>
                </a:lnTo>
                <a:lnTo>
                  <a:pt x="3438" y="270163"/>
                </a:lnTo>
                <a:lnTo>
                  <a:pt x="0" y="316991"/>
                </a:lnTo>
                <a:lnTo>
                  <a:pt x="0" y="1584947"/>
                </a:lnTo>
                <a:lnTo>
                  <a:pt x="3438" y="1631793"/>
                </a:lnTo>
                <a:lnTo>
                  <a:pt x="13426" y="1676504"/>
                </a:lnTo>
                <a:lnTo>
                  <a:pt x="29472" y="1718590"/>
                </a:lnTo>
                <a:lnTo>
                  <a:pt x="51085" y="1757562"/>
                </a:lnTo>
                <a:lnTo>
                  <a:pt x="77774" y="1792927"/>
                </a:lnTo>
                <a:lnTo>
                  <a:pt x="109047" y="1824197"/>
                </a:lnTo>
                <a:lnTo>
                  <a:pt x="144414" y="1850881"/>
                </a:lnTo>
                <a:lnTo>
                  <a:pt x="183383" y="1872489"/>
                </a:lnTo>
                <a:lnTo>
                  <a:pt x="225463" y="1888530"/>
                </a:lnTo>
                <a:lnTo>
                  <a:pt x="270163" y="1898514"/>
                </a:lnTo>
                <a:lnTo>
                  <a:pt x="316992" y="1901951"/>
                </a:lnTo>
                <a:lnTo>
                  <a:pt x="4785359" y="1901951"/>
                </a:lnTo>
                <a:lnTo>
                  <a:pt x="4832188" y="1898514"/>
                </a:lnTo>
                <a:lnTo>
                  <a:pt x="4876888" y="1888530"/>
                </a:lnTo>
                <a:lnTo>
                  <a:pt x="4918968" y="1872489"/>
                </a:lnTo>
                <a:lnTo>
                  <a:pt x="4957937" y="1850881"/>
                </a:lnTo>
                <a:lnTo>
                  <a:pt x="4993304" y="1824197"/>
                </a:lnTo>
                <a:lnTo>
                  <a:pt x="5024577" y="1792927"/>
                </a:lnTo>
                <a:lnTo>
                  <a:pt x="5051266" y="1757562"/>
                </a:lnTo>
                <a:lnTo>
                  <a:pt x="5072879" y="1718590"/>
                </a:lnTo>
                <a:lnTo>
                  <a:pt x="5088925" y="1676504"/>
                </a:lnTo>
                <a:lnTo>
                  <a:pt x="5098913" y="1631793"/>
                </a:lnTo>
                <a:lnTo>
                  <a:pt x="5102352" y="1584947"/>
                </a:lnTo>
                <a:lnTo>
                  <a:pt x="5102352" y="316991"/>
                </a:lnTo>
                <a:lnTo>
                  <a:pt x="5098913" y="270163"/>
                </a:lnTo>
                <a:lnTo>
                  <a:pt x="5088925" y="225463"/>
                </a:lnTo>
                <a:lnTo>
                  <a:pt x="5072879" y="183383"/>
                </a:lnTo>
                <a:lnTo>
                  <a:pt x="5051266" y="144414"/>
                </a:lnTo>
                <a:lnTo>
                  <a:pt x="5024577" y="109047"/>
                </a:lnTo>
                <a:lnTo>
                  <a:pt x="4993304" y="77774"/>
                </a:lnTo>
                <a:lnTo>
                  <a:pt x="4957937" y="51085"/>
                </a:lnTo>
                <a:lnTo>
                  <a:pt x="4918968" y="29472"/>
                </a:lnTo>
                <a:lnTo>
                  <a:pt x="4876888" y="13426"/>
                </a:lnTo>
                <a:lnTo>
                  <a:pt x="4832188" y="3438"/>
                </a:lnTo>
                <a:lnTo>
                  <a:pt x="4785359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711565" y="6737070"/>
            <a:ext cx="4508500" cy="141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13999"/>
              </a:lnSpc>
              <a:spcBef>
                <a:spcPts val="100"/>
              </a:spcBef>
            </a:pPr>
            <a:r>
              <a:rPr dirty="0" sz="2000" spc="45">
                <a:solidFill>
                  <a:srgbClr val="404040"/>
                </a:solidFill>
                <a:latin typeface="Lucida Sans Unicode"/>
                <a:cs typeface="Lucida Sans Unicode"/>
              </a:rPr>
              <a:t>Ba</a:t>
            </a:r>
            <a:r>
              <a:rPr dirty="0" sz="2000" spc="4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20">
                <a:solidFill>
                  <a:srgbClr val="404040"/>
                </a:solidFill>
                <a:latin typeface="Lucida Sans Unicode"/>
                <a:cs typeface="Lucida Sans Unicode"/>
              </a:rPr>
              <a:t>k</a:t>
            </a:r>
            <a:r>
              <a:rPr dirty="0" sz="2000" spc="-515">
                <a:solidFill>
                  <a:srgbClr val="404040"/>
                </a:solidFill>
                <a:latin typeface="Lucida Sans Unicode"/>
                <a:cs typeface="Lucida Sans Unicode"/>
              </a:rPr>
              <a:t>-</a:t>
            </a:r>
            <a:r>
              <a:rPr dirty="0" sz="2000" spc="-40">
                <a:solidFill>
                  <a:srgbClr val="404040"/>
                </a:solidFill>
                <a:latin typeface="Lucida Sans Unicode"/>
                <a:cs typeface="Lucida Sans Unicode"/>
              </a:rPr>
              <a:t>issued</a:t>
            </a:r>
            <a:r>
              <a:rPr dirty="0" sz="2000" spc="-1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Lucida Sans Unicode"/>
                <a:cs typeface="Lucida Sans Unicode"/>
              </a:rPr>
              <a:t>smar</a:t>
            </a:r>
            <a:r>
              <a:rPr dirty="0" sz="2000" spc="-15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55">
                <a:solidFill>
                  <a:srgbClr val="404040"/>
                </a:solidFill>
                <a:latin typeface="Lucida Sans Unicode"/>
                <a:cs typeface="Lucida Sans Unicode"/>
              </a:rPr>
              <a:t>ards</a:t>
            </a:r>
            <a:r>
              <a:rPr dirty="0" sz="2000" spc="-30">
                <a:solidFill>
                  <a:srgbClr val="404040"/>
                </a:solidFill>
                <a:latin typeface="Lucida Sans Unicode"/>
                <a:cs typeface="Lucida Sans Unicode"/>
              </a:rPr>
              <a:t>,</a:t>
            </a:r>
            <a:r>
              <a:rPr dirty="0" sz="20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suc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13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Lucida Sans Unicode"/>
                <a:cs typeface="Lucida Sans Unicode"/>
              </a:rPr>
              <a:t>as  </a:t>
            </a:r>
            <a:r>
              <a:rPr dirty="0" sz="2000" spc="-30">
                <a:solidFill>
                  <a:srgbClr val="404040"/>
                </a:solidFill>
                <a:latin typeface="Lucida Sans Unicode"/>
                <a:cs typeface="Lucida Sans Unicode"/>
              </a:rPr>
              <a:t>Ele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55">
                <a:solidFill>
                  <a:srgbClr val="404040"/>
                </a:solidFill>
                <a:latin typeface="Lucida Sans Unicode"/>
                <a:cs typeface="Lucida Sans Unicode"/>
              </a:rPr>
              <a:t>tron</a:t>
            </a:r>
            <a:r>
              <a:rPr dirty="0" sz="2000" spc="-30">
                <a:solidFill>
                  <a:srgbClr val="404040"/>
                </a:solidFill>
                <a:latin typeface="Lucida Sans Unicode"/>
                <a:cs typeface="Lucida Sans Unicode"/>
              </a:rPr>
              <a:t>,</a:t>
            </a:r>
            <a:r>
              <a:rPr dirty="0" sz="2000" spc="-15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Lucida Sans Unicode"/>
                <a:cs typeface="Lucida Sans Unicode"/>
              </a:rPr>
              <a:t>Ma</a:t>
            </a:r>
            <a:r>
              <a:rPr dirty="0" sz="2000" spc="1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35">
                <a:solidFill>
                  <a:srgbClr val="404040"/>
                </a:solidFill>
                <a:latin typeface="Lucida Sans Unicode"/>
                <a:cs typeface="Lucida Sans Unicode"/>
              </a:rPr>
              <a:t>terC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2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3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45">
                <a:solidFill>
                  <a:srgbClr val="404040"/>
                </a:solidFill>
                <a:latin typeface="Lucida Sans Unicode"/>
                <a:cs typeface="Lucida Sans Unicode"/>
              </a:rPr>
              <a:t>,</a:t>
            </a:r>
            <a:r>
              <a:rPr dirty="0" sz="2000" spc="-14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35">
                <a:solidFill>
                  <a:srgbClr val="404040"/>
                </a:solidFill>
                <a:latin typeface="Lucida Sans Unicode"/>
                <a:cs typeface="Lucida Sans Unicode"/>
              </a:rPr>
              <a:t>V</a:t>
            </a:r>
            <a:r>
              <a:rPr dirty="0" sz="2000" spc="-7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3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3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1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5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Lucida Sans Unicode"/>
                <a:cs typeface="Lucida Sans Unicode"/>
              </a:rPr>
              <a:t>be  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vu</a:t>
            </a:r>
            <a:r>
              <a:rPr dirty="0" sz="2000" spc="-35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2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erab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1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15">
                <a:solidFill>
                  <a:srgbClr val="404040"/>
                </a:solidFill>
                <a:latin typeface="Lucida Sans Unicode"/>
                <a:cs typeface="Lucida Sans Unicode"/>
              </a:rPr>
              <a:t>ro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16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5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1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Lucida Sans Unicode"/>
                <a:cs typeface="Lucida Sans Unicode"/>
              </a:rPr>
              <a:t>m</a:t>
            </a:r>
            <a:r>
              <a:rPr dirty="0" sz="2000" spc="-7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85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2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eti</a:t>
            </a:r>
            <a:r>
              <a:rPr dirty="0" sz="2000" spc="-5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Lucida Sans Unicode"/>
                <a:cs typeface="Lucida Sans Unicode"/>
              </a:rPr>
              <a:t>strip  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dirty="0" sz="2000" spc="-13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retained</a:t>
            </a:r>
            <a:r>
              <a:rPr dirty="0" sz="20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dirty="0" sz="2000" spc="-13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Lucida Sans Unicode"/>
                <a:cs typeface="Lucida Sans Unicode"/>
              </a:rPr>
              <a:t>compatibility.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9355" y="306451"/>
            <a:ext cx="47161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5">
                <a:solidFill>
                  <a:srgbClr val="3E3E3E"/>
                </a:solidFill>
              </a:rPr>
              <a:t>Alarm</a:t>
            </a:r>
            <a:r>
              <a:rPr dirty="0" spc="-130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120">
                <a:solidFill>
                  <a:srgbClr val="3E3E3E"/>
                </a:solidFill>
              </a:rPr>
              <a:t>Sensor</a:t>
            </a:r>
            <a:r>
              <a:rPr dirty="0" spc="-130">
                <a:solidFill>
                  <a:srgbClr val="3E3E3E"/>
                </a:solidFill>
              </a:rPr>
              <a:t> </a:t>
            </a:r>
            <a:r>
              <a:rPr dirty="0" spc="150">
                <a:solidFill>
                  <a:srgbClr val="3E3E3E"/>
                </a:solidFill>
              </a:rPr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5464" y="760476"/>
            <a:ext cx="6623304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508492" y="5077967"/>
            <a:ext cx="3129280" cy="3609340"/>
            <a:chOff x="8508492" y="5077967"/>
            <a:chExt cx="3129280" cy="3609340"/>
          </a:xfrm>
        </p:grpSpPr>
        <p:sp>
          <p:nvSpPr>
            <p:cNvPr id="5" name="object 5"/>
            <p:cNvSpPr/>
            <p:nvPr/>
          </p:nvSpPr>
          <p:spPr>
            <a:xfrm>
              <a:off x="8508492" y="5533643"/>
              <a:ext cx="2697480" cy="3153410"/>
            </a:xfrm>
            <a:custGeom>
              <a:avLst/>
              <a:gdLst/>
              <a:ahLst/>
              <a:cxnLst/>
              <a:rect l="l" t="t" r="r" b="b"/>
              <a:pathLst>
                <a:path w="2697479" h="3153409">
                  <a:moveTo>
                    <a:pt x="1667763" y="0"/>
                  </a:moveTo>
                  <a:lnTo>
                    <a:pt x="367918" y="0"/>
                  </a:lnTo>
                  <a:lnTo>
                    <a:pt x="318313" y="3304"/>
                  </a:lnTo>
                  <a:lnTo>
                    <a:pt x="270639" y="12924"/>
                  </a:lnTo>
                  <a:lnTo>
                    <a:pt x="225349" y="28416"/>
                  </a:lnTo>
                  <a:lnTo>
                    <a:pt x="182898" y="49337"/>
                  </a:lnTo>
                  <a:lnTo>
                    <a:pt x="143741" y="75244"/>
                  </a:lnTo>
                  <a:lnTo>
                    <a:pt x="108330" y="105695"/>
                  </a:lnTo>
                  <a:lnTo>
                    <a:pt x="77122" y="140247"/>
                  </a:lnTo>
                  <a:lnTo>
                    <a:pt x="50569" y="178458"/>
                  </a:lnTo>
                  <a:lnTo>
                    <a:pt x="29126" y="219884"/>
                  </a:lnTo>
                  <a:lnTo>
                    <a:pt x="13247" y="264083"/>
                  </a:lnTo>
                  <a:lnTo>
                    <a:pt x="3387" y="310612"/>
                  </a:lnTo>
                  <a:lnTo>
                    <a:pt x="0" y="359028"/>
                  </a:lnTo>
                  <a:lnTo>
                    <a:pt x="0" y="3153155"/>
                  </a:lnTo>
                  <a:lnTo>
                    <a:pt x="23749" y="3153155"/>
                  </a:lnTo>
                  <a:lnTo>
                    <a:pt x="23749" y="2090546"/>
                  </a:lnTo>
                  <a:lnTo>
                    <a:pt x="26894" y="2045013"/>
                  </a:lnTo>
                  <a:lnTo>
                    <a:pt x="36058" y="2001326"/>
                  </a:lnTo>
                  <a:lnTo>
                    <a:pt x="49658" y="1963165"/>
                  </a:lnTo>
                  <a:lnTo>
                    <a:pt x="23749" y="1963165"/>
                  </a:lnTo>
                  <a:lnTo>
                    <a:pt x="23749" y="359028"/>
                  </a:lnTo>
                  <a:lnTo>
                    <a:pt x="26894" y="313495"/>
                  </a:lnTo>
                  <a:lnTo>
                    <a:pt x="36058" y="269808"/>
                  </a:lnTo>
                  <a:lnTo>
                    <a:pt x="50825" y="228371"/>
                  </a:lnTo>
                  <a:lnTo>
                    <a:pt x="70786" y="189587"/>
                  </a:lnTo>
                  <a:lnTo>
                    <a:pt x="95526" y="153858"/>
                  </a:lnTo>
                  <a:lnTo>
                    <a:pt x="124634" y="121586"/>
                  </a:lnTo>
                  <a:lnTo>
                    <a:pt x="157698" y="93175"/>
                  </a:lnTo>
                  <a:lnTo>
                    <a:pt x="194305" y="69026"/>
                  </a:lnTo>
                  <a:lnTo>
                    <a:pt x="234043" y="49543"/>
                  </a:lnTo>
                  <a:lnTo>
                    <a:pt x="276499" y="35129"/>
                  </a:lnTo>
                  <a:lnTo>
                    <a:pt x="321262" y="26184"/>
                  </a:lnTo>
                  <a:lnTo>
                    <a:pt x="367918" y="23113"/>
                  </a:lnTo>
                  <a:lnTo>
                    <a:pt x="1667763" y="23113"/>
                  </a:lnTo>
                  <a:lnTo>
                    <a:pt x="1667763" y="0"/>
                  </a:lnTo>
                  <a:close/>
                </a:path>
                <a:path w="2697479" h="3153409">
                  <a:moveTo>
                    <a:pt x="2697479" y="1731517"/>
                  </a:moveTo>
                  <a:lnTo>
                    <a:pt x="367918" y="1731517"/>
                  </a:lnTo>
                  <a:lnTo>
                    <a:pt x="316467" y="1734979"/>
                  </a:lnTo>
                  <a:lnTo>
                    <a:pt x="267237" y="1745064"/>
                  </a:lnTo>
                  <a:lnTo>
                    <a:pt x="220693" y="1761320"/>
                  </a:lnTo>
                  <a:lnTo>
                    <a:pt x="177297" y="1783296"/>
                  </a:lnTo>
                  <a:lnTo>
                    <a:pt x="137512" y="1810540"/>
                  </a:lnTo>
                  <a:lnTo>
                    <a:pt x="101802" y="1842600"/>
                  </a:lnTo>
                  <a:lnTo>
                    <a:pt x="70629" y="1879026"/>
                  </a:lnTo>
                  <a:lnTo>
                    <a:pt x="44457" y="1919365"/>
                  </a:lnTo>
                  <a:lnTo>
                    <a:pt x="23749" y="1963165"/>
                  </a:lnTo>
                  <a:lnTo>
                    <a:pt x="49658" y="1963165"/>
                  </a:lnTo>
                  <a:lnTo>
                    <a:pt x="50825" y="1959889"/>
                  </a:lnTo>
                  <a:lnTo>
                    <a:pt x="70786" y="1921105"/>
                  </a:lnTo>
                  <a:lnTo>
                    <a:pt x="95526" y="1885376"/>
                  </a:lnTo>
                  <a:lnTo>
                    <a:pt x="124634" y="1853104"/>
                  </a:lnTo>
                  <a:lnTo>
                    <a:pt x="157698" y="1824693"/>
                  </a:lnTo>
                  <a:lnTo>
                    <a:pt x="194305" y="1800544"/>
                  </a:lnTo>
                  <a:lnTo>
                    <a:pt x="234043" y="1781061"/>
                  </a:lnTo>
                  <a:lnTo>
                    <a:pt x="276499" y="1766647"/>
                  </a:lnTo>
                  <a:lnTo>
                    <a:pt x="321262" y="1757702"/>
                  </a:lnTo>
                  <a:lnTo>
                    <a:pt x="367918" y="1754631"/>
                  </a:lnTo>
                  <a:lnTo>
                    <a:pt x="2697479" y="1754631"/>
                  </a:lnTo>
                  <a:lnTo>
                    <a:pt x="2697479" y="1731517"/>
                  </a:lnTo>
                  <a:close/>
                </a:path>
              </a:pathLst>
            </a:custGeom>
            <a:solidFill>
              <a:srgbClr val="313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74680" y="6873239"/>
              <a:ext cx="862965" cy="841375"/>
            </a:xfrm>
            <a:custGeom>
              <a:avLst/>
              <a:gdLst/>
              <a:ahLst/>
              <a:cxnLst/>
              <a:rect l="l" t="t" r="r" b="b"/>
              <a:pathLst>
                <a:path w="862965" h="841375">
                  <a:moveTo>
                    <a:pt x="431292" y="0"/>
                  </a:moveTo>
                  <a:lnTo>
                    <a:pt x="384288" y="2468"/>
                  </a:lnTo>
                  <a:lnTo>
                    <a:pt x="338752" y="9702"/>
                  </a:lnTo>
                  <a:lnTo>
                    <a:pt x="294948" y="21445"/>
                  </a:lnTo>
                  <a:lnTo>
                    <a:pt x="253138" y="37441"/>
                  </a:lnTo>
                  <a:lnTo>
                    <a:pt x="213585" y="57432"/>
                  </a:lnTo>
                  <a:lnTo>
                    <a:pt x="176552" y="81162"/>
                  </a:lnTo>
                  <a:lnTo>
                    <a:pt x="142301" y="108374"/>
                  </a:lnTo>
                  <a:lnTo>
                    <a:pt x="111095" y="138811"/>
                  </a:lnTo>
                  <a:lnTo>
                    <a:pt x="83198" y="172218"/>
                  </a:lnTo>
                  <a:lnTo>
                    <a:pt x="58871" y="208336"/>
                  </a:lnTo>
                  <a:lnTo>
                    <a:pt x="38378" y="246910"/>
                  </a:lnTo>
                  <a:lnTo>
                    <a:pt x="21982" y="287682"/>
                  </a:lnTo>
                  <a:lnTo>
                    <a:pt x="9945" y="330396"/>
                  </a:lnTo>
                  <a:lnTo>
                    <a:pt x="2530" y="374796"/>
                  </a:lnTo>
                  <a:lnTo>
                    <a:pt x="0" y="420623"/>
                  </a:lnTo>
                  <a:lnTo>
                    <a:pt x="2530" y="466451"/>
                  </a:lnTo>
                  <a:lnTo>
                    <a:pt x="9945" y="510851"/>
                  </a:lnTo>
                  <a:lnTo>
                    <a:pt x="21982" y="553565"/>
                  </a:lnTo>
                  <a:lnTo>
                    <a:pt x="38378" y="594337"/>
                  </a:lnTo>
                  <a:lnTo>
                    <a:pt x="58871" y="632911"/>
                  </a:lnTo>
                  <a:lnTo>
                    <a:pt x="83198" y="669029"/>
                  </a:lnTo>
                  <a:lnTo>
                    <a:pt x="111095" y="702436"/>
                  </a:lnTo>
                  <a:lnTo>
                    <a:pt x="142301" y="732873"/>
                  </a:lnTo>
                  <a:lnTo>
                    <a:pt x="176552" y="760085"/>
                  </a:lnTo>
                  <a:lnTo>
                    <a:pt x="213585" y="783815"/>
                  </a:lnTo>
                  <a:lnTo>
                    <a:pt x="253138" y="803806"/>
                  </a:lnTo>
                  <a:lnTo>
                    <a:pt x="294948" y="819802"/>
                  </a:lnTo>
                  <a:lnTo>
                    <a:pt x="338752" y="831545"/>
                  </a:lnTo>
                  <a:lnTo>
                    <a:pt x="384288" y="838779"/>
                  </a:lnTo>
                  <a:lnTo>
                    <a:pt x="431292" y="841247"/>
                  </a:lnTo>
                  <a:lnTo>
                    <a:pt x="478295" y="838779"/>
                  </a:lnTo>
                  <a:lnTo>
                    <a:pt x="523831" y="831545"/>
                  </a:lnTo>
                  <a:lnTo>
                    <a:pt x="567635" y="819802"/>
                  </a:lnTo>
                  <a:lnTo>
                    <a:pt x="609445" y="803806"/>
                  </a:lnTo>
                  <a:lnTo>
                    <a:pt x="648998" y="783815"/>
                  </a:lnTo>
                  <a:lnTo>
                    <a:pt x="686031" y="760085"/>
                  </a:lnTo>
                  <a:lnTo>
                    <a:pt x="720282" y="732873"/>
                  </a:lnTo>
                  <a:lnTo>
                    <a:pt x="751488" y="702436"/>
                  </a:lnTo>
                  <a:lnTo>
                    <a:pt x="779385" y="669029"/>
                  </a:lnTo>
                  <a:lnTo>
                    <a:pt x="803712" y="632911"/>
                  </a:lnTo>
                  <a:lnTo>
                    <a:pt x="824205" y="594337"/>
                  </a:lnTo>
                  <a:lnTo>
                    <a:pt x="840601" y="553565"/>
                  </a:lnTo>
                  <a:lnTo>
                    <a:pt x="852638" y="510851"/>
                  </a:lnTo>
                  <a:lnTo>
                    <a:pt x="860053" y="466451"/>
                  </a:lnTo>
                  <a:lnTo>
                    <a:pt x="862584" y="420623"/>
                  </a:lnTo>
                  <a:lnTo>
                    <a:pt x="860053" y="374796"/>
                  </a:lnTo>
                  <a:lnTo>
                    <a:pt x="852638" y="330396"/>
                  </a:lnTo>
                  <a:lnTo>
                    <a:pt x="840601" y="287682"/>
                  </a:lnTo>
                  <a:lnTo>
                    <a:pt x="824205" y="246910"/>
                  </a:lnTo>
                  <a:lnTo>
                    <a:pt x="803712" y="208336"/>
                  </a:lnTo>
                  <a:lnTo>
                    <a:pt x="779385" y="172218"/>
                  </a:lnTo>
                  <a:lnTo>
                    <a:pt x="751488" y="138811"/>
                  </a:lnTo>
                  <a:lnTo>
                    <a:pt x="720282" y="108374"/>
                  </a:lnTo>
                  <a:lnTo>
                    <a:pt x="686031" y="81162"/>
                  </a:lnTo>
                  <a:lnTo>
                    <a:pt x="648998" y="57432"/>
                  </a:lnTo>
                  <a:lnTo>
                    <a:pt x="609445" y="37441"/>
                  </a:lnTo>
                  <a:lnTo>
                    <a:pt x="567635" y="21445"/>
                  </a:lnTo>
                  <a:lnTo>
                    <a:pt x="523831" y="9702"/>
                  </a:lnTo>
                  <a:lnTo>
                    <a:pt x="478295" y="2468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66732" y="5077967"/>
              <a:ext cx="864235" cy="844550"/>
            </a:xfrm>
            <a:custGeom>
              <a:avLst/>
              <a:gdLst/>
              <a:ahLst/>
              <a:cxnLst/>
              <a:rect l="l" t="t" r="r" b="b"/>
              <a:pathLst>
                <a:path w="864234" h="844550">
                  <a:moveTo>
                    <a:pt x="432053" y="0"/>
                  </a:moveTo>
                  <a:lnTo>
                    <a:pt x="384974" y="2476"/>
                  </a:lnTo>
                  <a:lnTo>
                    <a:pt x="339363" y="9735"/>
                  </a:lnTo>
                  <a:lnTo>
                    <a:pt x="295485" y="21518"/>
                  </a:lnTo>
                  <a:lnTo>
                    <a:pt x="253603" y="37569"/>
                  </a:lnTo>
                  <a:lnTo>
                    <a:pt x="213980" y="57629"/>
                  </a:lnTo>
                  <a:lnTo>
                    <a:pt x="176881" y="81442"/>
                  </a:lnTo>
                  <a:lnTo>
                    <a:pt x="142568" y="108750"/>
                  </a:lnTo>
                  <a:lnTo>
                    <a:pt x="111305" y="139295"/>
                  </a:lnTo>
                  <a:lnTo>
                    <a:pt x="83356" y="172821"/>
                  </a:lnTo>
                  <a:lnTo>
                    <a:pt x="58984" y="209070"/>
                  </a:lnTo>
                  <a:lnTo>
                    <a:pt x="38452" y="247784"/>
                  </a:lnTo>
                  <a:lnTo>
                    <a:pt x="22024" y="288706"/>
                  </a:lnTo>
                  <a:lnTo>
                    <a:pt x="9964" y="331579"/>
                  </a:lnTo>
                  <a:lnTo>
                    <a:pt x="2535" y="376145"/>
                  </a:lnTo>
                  <a:lnTo>
                    <a:pt x="0" y="422148"/>
                  </a:lnTo>
                  <a:lnTo>
                    <a:pt x="2535" y="468150"/>
                  </a:lnTo>
                  <a:lnTo>
                    <a:pt x="9964" y="512716"/>
                  </a:lnTo>
                  <a:lnTo>
                    <a:pt x="22024" y="555589"/>
                  </a:lnTo>
                  <a:lnTo>
                    <a:pt x="38452" y="596511"/>
                  </a:lnTo>
                  <a:lnTo>
                    <a:pt x="58984" y="635225"/>
                  </a:lnTo>
                  <a:lnTo>
                    <a:pt x="83356" y="671474"/>
                  </a:lnTo>
                  <a:lnTo>
                    <a:pt x="111305" y="705000"/>
                  </a:lnTo>
                  <a:lnTo>
                    <a:pt x="142568" y="735545"/>
                  </a:lnTo>
                  <a:lnTo>
                    <a:pt x="176881" y="762853"/>
                  </a:lnTo>
                  <a:lnTo>
                    <a:pt x="213980" y="786666"/>
                  </a:lnTo>
                  <a:lnTo>
                    <a:pt x="253603" y="806726"/>
                  </a:lnTo>
                  <a:lnTo>
                    <a:pt x="295485" y="822777"/>
                  </a:lnTo>
                  <a:lnTo>
                    <a:pt x="339363" y="834560"/>
                  </a:lnTo>
                  <a:lnTo>
                    <a:pt x="384974" y="841819"/>
                  </a:lnTo>
                  <a:lnTo>
                    <a:pt x="432053" y="844296"/>
                  </a:lnTo>
                  <a:lnTo>
                    <a:pt x="479133" y="841819"/>
                  </a:lnTo>
                  <a:lnTo>
                    <a:pt x="524744" y="834560"/>
                  </a:lnTo>
                  <a:lnTo>
                    <a:pt x="568622" y="822777"/>
                  </a:lnTo>
                  <a:lnTo>
                    <a:pt x="610504" y="806726"/>
                  </a:lnTo>
                  <a:lnTo>
                    <a:pt x="650127" y="786666"/>
                  </a:lnTo>
                  <a:lnTo>
                    <a:pt x="687226" y="762853"/>
                  </a:lnTo>
                  <a:lnTo>
                    <a:pt x="721539" y="735545"/>
                  </a:lnTo>
                  <a:lnTo>
                    <a:pt x="752802" y="705000"/>
                  </a:lnTo>
                  <a:lnTo>
                    <a:pt x="780751" y="671474"/>
                  </a:lnTo>
                  <a:lnTo>
                    <a:pt x="805123" y="635225"/>
                  </a:lnTo>
                  <a:lnTo>
                    <a:pt x="825655" y="596511"/>
                  </a:lnTo>
                  <a:lnTo>
                    <a:pt x="842083" y="555589"/>
                  </a:lnTo>
                  <a:lnTo>
                    <a:pt x="854143" y="512716"/>
                  </a:lnTo>
                  <a:lnTo>
                    <a:pt x="861572" y="468150"/>
                  </a:lnTo>
                  <a:lnTo>
                    <a:pt x="864108" y="422148"/>
                  </a:lnTo>
                  <a:lnTo>
                    <a:pt x="861572" y="376145"/>
                  </a:lnTo>
                  <a:lnTo>
                    <a:pt x="854143" y="331579"/>
                  </a:lnTo>
                  <a:lnTo>
                    <a:pt x="842083" y="288706"/>
                  </a:lnTo>
                  <a:lnTo>
                    <a:pt x="825655" y="247784"/>
                  </a:lnTo>
                  <a:lnTo>
                    <a:pt x="805123" y="209070"/>
                  </a:lnTo>
                  <a:lnTo>
                    <a:pt x="780751" y="172821"/>
                  </a:lnTo>
                  <a:lnTo>
                    <a:pt x="752802" y="139295"/>
                  </a:lnTo>
                  <a:lnTo>
                    <a:pt x="721539" y="108750"/>
                  </a:lnTo>
                  <a:lnTo>
                    <a:pt x="687226" y="81442"/>
                  </a:lnTo>
                  <a:lnTo>
                    <a:pt x="650127" y="57629"/>
                  </a:lnTo>
                  <a:lnTo>
                    <a:pt x="610504" y="37569"/>
                  </a:lnTo>
                  <a:lnTo>
                    <a:pt x="568622" y="21518"/>
                  </a:lnTo>
                  <a:lnTo>
                    <a:pt x="524744" y="9735"/>
                  </a:lnTo>
                  <a:lnTo>
                    <a:pt x="479133" y="2476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6464" y="5468111"/>
              <a:ext cx="169163" cy="1645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59696" y="7190232"/>
              <a:ext cx="164592" cy="16459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850123" y="3438144"/>
            <a:ext cx="948055" cy="5248910"/>
            <a:chOff x="7850123" y="3438144"/>
            <a:chExt cx="948055" cy="5248910"/>
          </a:xfrm>
        </p:grpSpPr>
        <p:sp>
          <p:nvSpPr>
            <p:cNvPr id="11" name="object 11"/>
            <p:cNvSpPr/>
            <p:nvPr/>
          </p:nvSpPr>
          <p:spPr>
            <a:xfrm>
              <a:off x="8290559" y="4084320"/>
              <a:ext cx="24765" cy="4602480"/>
            </a:xfrm>
            <a:custGeom>
              <a:avLst/>
              <a:gdLst/>
              <a:ahLst/>
              <a:cxnLst/>
              <a:rect l="l" t="t" r="r" b="b"/>
              <a:pathLst>
                <a:path w="24765" h="4602480">
                  <a:moveTo>
                    <a:pt x="24383" y="0"/>
                  </a:moveTo>
                  <a:lnTo>
                    <a:pt x="0" y="0"/>
                  </a:lnTo>
                  <a:lnTo>
                    <a:pt x="0" y="4602480"/>
                  </a:lnTo>
                  <a:lnTo>
                    <a:pt x="24383" y="460248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313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50123" y="3438144"/>
              <a:ext cx="948055" cy="928369"/>
            </a:xfrm>
            <a:custGeom>
              <a:avLst/>
              <a:gdLst/>
              <a:ahLst/>
              <a:cxnLst/>
              <a:rect l="l" t="t" r="r" b="b"/>
              <a:pathLst>
                <a:path w="948054" h="928370">
                  <a:moveTo>
                    <a:pt x="473964" y="0"/>
                  </a:moveTo>
                  <a:lnTo>
                    <a:pt x="425506" y="2395"/>
                  </a:lnTo>
                  <a:lnTo>
                    <a:pt x="378448" y="9428"/>
                  </a:lnTo>
                  <a:lnTo>
                    <a:pt x="333027" y="20863"/>
                  </a:lnTo>
                  <a:lnTo>
                    <a:pt x="289482" y="36468"/>
                  </a:lnTo>
                  <a:lnTo>
                    <a:pt x="248051" y="56010"/>
                  </a:lnTo>
                  <a:lnTo>
                    <a:pt x="208973" y="79255"/>
                  </a:lnTo>
                  <a:lnTo>
                    <a:pt x="172485" y="105970"/>
                  </a:lnTo>
                  <a:lnTo>
                    <a:pt x="138826" y="135921"/>
                  </a:lnTo>
                  <a:lnTo>
                    <a:pt x="108235" y="168876"/>
                  </a:lnTo>
                  <a:lnTo>
                    <a:pt x="80949" y="204601"/>
                  </a:lnTo>
                  <a:lnTo>
                    <a:pt x="57208" y="242863"/>
                  </a:lnTo>
                  <a:lnTo>
                    <a:pt x="37248" y="283428"/>
                  </a:lnTo>
                  <a:lnTo>
                    <a:pt x="21309" y="326063"/>
                  </a:lnTo>
                  <a:lnTo>
                    <a:pt x="9629" y="370535"/>
                  </a:lnTo>
                  <a:lnTo>
                    <a:pt x="2447" y="416611"/>
                  </a:lnTo>
                  <a:lnTo>
                    <a:pt x="0" y="464057"/>
                  </a:lnTo>
                  <a:lnTo>
                    <a:pt x="2447" y="511504"/>
                  </a:lnTo>
                  <a:lnTo>
                    <a:pt x="9629" y="557580"/>
                  </a:lnTo>
                  <a:lnTo>
                    <a:pt x="21309" y="602052"/>
                  </a:lnTo>
                  <a:lnTo>
                    <a:pt x="37248" y="644687"/>
                  </a:lnTo>
                  <a:lnTo>
                    <a:pt x="57208" y="685252"/>
                  </a:lnTo>
                  <a:lnTo>
                    <a:pt x="80949" y="723514"/>
                  </a:lnTo>
                  <a:lnTo>
                    <a:pt x="108235" y="759239"/>
                  </a:lnTo>
                  <a:lnTo>
                    <a:pt x="138826" y="792194"/>
                  </a:lnTo>
                  <a:lnTo>
                    <a:pt x="172485" y="822145"/>
                  </a:lnTo>
                  <a:lnTo>
                    <a:pt x="208973" y="848860"/>
                  </a:lnTo>
                  <a:lnTo>
                    <a:pt x="248051" y="872105"/>
                  </a:lnTo>
                  <a:lnTo>
                    <a:pt x="289482" y="891647"/>
                  </a:lnTo>
                  <a:lnTo>
                    <a:pt x="333027" y="907252"/>
                  </a:lnTo>
                  <a:lnTo>
                    <a:pt x="378448" y="918687"/>
                  </a:lnTo>
                  <a:lnTo>
                    <a:pt x="425506" y="925720"/>
                  </a:lnTo>
                  <a:lnTo>
                    <a:pt x="473964" y="928115"/>
                  </a:lnTo>
                  <a:lnTo>
                    <a:pt x="522421" y="925720"/>
                  </a:lnTo>
                  <a:lnTo>
                    <a:pt x="569479" y="918687"/>
                  </a:lnTo>
                  <a:lnTo>
                    <a:pt x="614900" y="907252"/>
                  </a:lnTo>
                  <a:lnTo>
                    <a:pt x="658445" y="891647"/>
                  </a:lnTo>
                  <a:lnTo>
                    <a:pt x="699876" y="872105"/>
                  </a:lnTo>
                  <a:lnTo>
                    <a:pt x="738954" y="848860"/>
                  </a:lnTo>
                  <a:lnTo>
                    <a:pt x="775442" y="822145"/>
                  </a:lnTo>
                  <a:lnTo>
                    <a:pt x="809101" y="792194"/>
                  </a:lnTo>
                  <a:lnTo>
                    <a:pt x="839692" y="759239"/>
                  </a:lnTo>
                  <a:lnTo>
                    <a:pt x="866978" y="723514"/>
                  </a:lnTo>
                  <a:lnTo>
                    <a:pt x="890719" y="685252"/>
                  </a:lnTo>
                  <a:lnTo>
                    <a:pt x="910679" y="644687"/>
                  </a:lnTo>
                  <a:lnTo>
                    <a:pt x="926618" y="602052"/>
                  </a:lnTo>
                  <a:lnTo>
                    <a:pt x="938298" y="557580"/>
                  </a:lnTo>
                  <a:lnTo>
                    <a:pt x="945480" y="511504"/>
                  </a:lnTo>
                  <a:lnTo>
                    <a:pt x="947927" y="464057"/>
                  </a:lnTo>
                  <a:lnTo>
                    <a:pt x="945480" y="416611"/>
                  </a:lnTo>
                  <a:lnTo>
                    <a:pt x="938298" y="370535"/>
                  </a:lnTo>
                  <a:lnTo>
                    <a:pt x="926618" y="326063"/>
                  </a:lnTo>
                  <a:lnTo>
                    <a:pt x="910679" y="283428"/>
                  </a:lnTo>
                  <a:lnTo>
                    <a:pt x="890719" y="242863"/>
                  </a:lnTo>
                  <a:lnTo>
                    <a:pt x="866978" y="204601"/>
                  </a:lnTo>
                  <a:lnTo>
                    <a:pt x="839692" y="168876"/>
                  </a:lnTo>
                  <a:lnTo>
                    <a:pt x="809101" y="135921"/>
                  </a:lnTo>
                  <a:lnTo>
                    <a:pt x="775442" y="105970"/>
                  </a:lnTo>
                  <a:lnTo>
                    <a:pt x="738954" y="79255"/>
                  </a:lnTo>
                  <a:lnTo>
                    <a:pt x="699876" y="56010"/>
                  </a:lnTo>
                  <a:lnTo>
                    <a:pt x="658445" y="36468"/>
                  </a:lnTo>
                  <a:lnTo>
                    <a:pt x="614900" y="20863"/>
                  </a:lnTo>
                  <a:lnTo>
                    <a:pt x="569479" y="9428"/>
                  </a:lnTo>
                  <a:lnTo>
                    <a:pt x="522421" y="2395"/>
                  </a:lnTo>
                  <a:lnTo>
                    <a:pt x="473964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0455" y="4809744"/>
              <a:ext cx="164592" cy="16459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661659" y="4905755"/>
            <a:ext cx="2458720" cy="3781425"/>
            <a:chOff x="5661659" y="4905755"/>
            <a:chExt cx="2458720" cy="3781425"/>
          </a:xfrm>
        </p:grpSpPr>
        <p:sp>
          <p:nvSpPr>
            <p:cNvPr id="15" name="object 15"/>
            <p:cNvSpPr/>
            <p:nvPr/>
          </p:nvSpPr>
          <p:spPr>
            <a:xfrm>
              <a:off x="6150864" y="5311139"/>
              <a:ext cx="1969135" cy="3375660"/>
            </a:xfrm>
            <a:custGeom>
              <a:avLst/>
              <a:gdLst/>
              <a:ahLst/>
              <a:cxnLst/>
              <a:rect l="l" t="t" r="r" b="b"/>
              <a:pathLst>
                <a:path w="1969134" h="3375659">
                  <a:moveTo>
                    <a:pt x="1752600" y="2181364"/>
                  </a:moveTo>
                  <a:lnTo>
                    <a:pt x="1749209" y="2132977"/>
                  </a:lnTo>
                  <a:lnTo>
                    <a:pt x="1739353" y="2086483"/>
                  </a:lnTo>
                  <a:lnTo>
                    <a:pt x="1723491" y="2042325"/>
                  </a:lnTo>
                  <a:lnTo>
                    <a:pt x="1702066" y="2000948"/>
                  </a:lnTo>
                  <a:lnTo>
                    <a:pt x="1675523" y="1962772"/>
                  </a:lnTo>
                  <a:lnTo>
                    <a:pt x="1644345" y="1928266"/>
                  </a:lnTo>
                  <a:lnTo>
                    <a:pt x="1608963" y="1897849"/>
                  </a:lnTo>
                  <a:lnTo>
                    <a:pt x="1569821" y="1871980"/>
                  </a:lnTo>
                  <a:lnTo>
                    <a:pt x="1527403" y="1851088"/>
                  </a:lnTo>
                  <a:lnTo>
                    <a:pt x="1482140" y="1835619"/>
                  </a:lnTo>
                  <a:lnTo>
                    <a:pt x="1434503" y="1826006"/>
                  </a:lnTo>
                  <a:lnTo>
                    <a:pt x="1384935" y="1822704"/>
                  </a:lnTo>
                  <a:lnTo>
                    <a:pt x="0" y="1822704"/>
                  </a:lnTo>
                  <a:lnTo>
                    <a:pt x="0" y="1845818"/>
                  </a:lnTo>
                  <a:lnTo>
                    <a:pt x="1384935" y="1845818"/>
                  </a:lnTo>
                  <a:lnTo>
                    <a:pt x="1431556" y="1848891"/>
                  </a:lnTo>
                  <a:lnTo>
                    <a:pt x="1476286" y="1857819"/>
                  </a:lnTo>
                  <a:lnTo>
                    <a:pt x="1518716" y="1872208"/>
                  </a:lnTo>
                  <a:lnTo>
                    <a:pt x="1558417" y="1891665"/>
                  </a:lnTo>
                  <a:lnTo>
                    <a:pt x="1595005" y="1915782"/>
                  </a:lnTo>
                  <a:lnTo>
                    <a:pt x="1628038" y="1944154"/>
                  </a:lnTo>
                  <a:lnTo>
                    <a:pt x="1657121" y="1976386"/>
                  </a:lnTo>
                  <a:lnTo>
                    <a:pt x="1681848" y="2012073"/>
                  </a:lnTo>
                  <a:lnTo>
                    <a:pt x="1701787" y="2050808"/>
                  </a:lnTo>
                  <a:lnTo>
                    <a:pt x="1716544" y="2092210"/>
                  </a:lnTo>
                  <a:lnTo>
                    <a:pt x="1725701" y="2135860"/>
                  </a:lnTo>
                  <a:lnTo>
                    <a:pt x="1728851" y="2181364"/>
                  </a:lnTo>
                  <a:lnTo>
                    <a:pt x="1728851" y="3375660"/>
                  </a:lnTo>
                  <a:lnTo>
                    <a:pt x="1752600" y="3375660"/>
                  </a:lnTo>
                  <a:lnTo>
                    <a:pt x="1752600" y="2181364"/>
                  </a:lnTo>
                  <a:close/>
                </a:path>
                <a:path w="1969134" h="3375659">
                  <a:moveTo>
                    <a:pt x="1969008" y="359029"/>
                  </a:moveTo>
                  <a:lnTo>
                    <a:pt x="1965680" y="310616"/>
                  </a:lnTo>
                  <a:lnTo>
                    <a:pt x="1955990" y="264083"/>
                  </a:lnTo>
                  <a:lnTo>
                    <a:pt x="1940369" y="219887"/>
                  </a:lnTo>
                  <a:lnTo>
                    <a:pt x="1919249" y="178460"/>
                  </a:lnTo>
                  <a:lnTo>
                    <a:pt x="1893074" y="140258"/>
                  </a:lnTo>
                  <a:lnTo>
                    <a:pt x="1862251" y="105702"/>
                  </a:lnTo>
                  <a:lnTo>
                    <a:pt x="1827237" y="75247"/>
                  </a:lnTo>
                  <a:lnTo>
                    <a:pt x="1788452" y="49339"/>
                  </a:lnTo>
                  <a:lnTo>
                    <a:pt x="1746326" y="28422"/>
                  </a:lnTo>
                  <a:lnTo>
                    <a:pt x="1701304" y="12928"/>
                  </a:lnTo>
                  <a:lnTo>
                    <a:pt x="1653794" y="3314"/>
                  </a:lnTo>
                  <a:lnTo>
                    <a:pt x="1604264" y="0"/>
                  </a:lnTo>
                  <a:lnTo>
                    <a:pt x="3048" y="0"/>
                  </a:lnTo>
                  <a:lnTo>
                    <a:pt x="3048" y="23114"/>
                  </a:lnTo>
                  <a:lnTo>
                    <a:pt x="1604264" y="23114"/>
                  </a:lnTo>
                  <a:lnTo>
                    <a:pt x="1650212" y="26187"/>
                  </a:lnTo>
                  <a:lnTo>
                    <a:pt x="1694383" y="35140"/>
                  </a:lnTo>
                  <a:lnTo>
                    <a:pt x="1736356" y="49555"/>
                  </a:lnTo>
                  <a:lnTo>
                    <a:pt x="1775688" y="69037"/>
                  </a:lnTo>
                  <a:lnTo>
                    <a:pt x="1811985" y="93179"/>
                  </a:lnTo>
                  <a:lnTo>
                    <a:pt x="1844814" y="121589"/>
                  </a:lnTo>
                  <a:lnTo>
                    <a:pt x="1873745" y="153860"/>
                  </a:lnTo>
                  <a:lnTo>
                    <a:pt x="1898357" y="189598"/>
                  </a:lnTo>
                  <a:lnTo>
                    <a:pt x="1918246" y="228384"/>
                  </a:lnTo>
                  <a:lnTo>
                    <a:pt x="1932965" y="269811"/>
                  </a:lnTo>
                  <a:lnTo>
                    <a:pt x="1942109" y="313499"/>
                  </a:lnTo>
                  <a:lnTo>
                    <a:pt x="1945259" y="359029"/>
                  </a:lnTo>
                  <a:lnTo>
                    <a:pt x="1945259" y="3375660"/>
                  </a:lnTo>
                  <a:lnTo>
                    <a:pt x="1969008" y="3375660"/>
                  </a:lnTo>
                  <a:lnTo>
                    <a:pt x="1969008" y="359029"/>
                  </a:lnTo>
                  <a:close/>
                </a:path>
              </a:pathLst>
            </a:custGeom>
            <a:solidFill>
              <a:srgbClr val="313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61659" y="4905755"/>
              <a:ext cx="862965" cy="844550"/>
            </a:xfrm>
            <a:custGeom>
              <a:avLst/>
              <a:gdLst/>
              <a:ahLst/>
              <a:cxnLst/>
              <a:rect l="l" t="t" r="r" b="b"/>
              <a:pathLst>
                <a:path w="862965" h="844550">
                  <a:moveTo>
                    <a:pt x="431291" y="0"/>
                  </a:moveTo>
                  <a:lnTo>
                    <a:pt x="384288" y="2476"/>
                  </a:lnTo>
                  <a:lnTo>
                    <a:pt x="338752" y="9735"/>
                  </a:lnTo>
                  <a:lnTo>
                    <a:pt x="294948" y="21518"/>
                  </a:lnTo>
                  <a:lnTo>
                    <a:pt x="253138" y="37569"/>
                  </a:lnTo>
                  <a:lnTo>
                    <a:pt x="213585" y="57629"/>
                  </a:lnTo>
                  <a:lnTo>
                    <a:pt x="176552" y="81442"/>
                  </a:lnTo>
                  <a:lnTo>
                    <a:pt x="142301" y="108750"/>
                  </a:lnTo>
                  <a:lnTo>
                    <a:pt x="111095" y="139295"/>
                  </a:lnTo>
                  <a:lnTo>
                    <a:pt x="83198" y="172821"/>
                  </a:lnTo>
                  <a:lnTo>
                    <a:pt x="58871" y="209070"/>
                  </a:lnTo>
                  <a:lnTo>
                    <a:pt x="38378" y="247784"/>
                  </a:lnTo>
                  <a:lnTo>
                    <a:pt x="21982" y="288706"/>
                  </a:lnTo>
                  <a:lnTo>
                    <a:pt x="9945" y="331579"/>
                  </a:lnTo>
                  <a:lnTo>
                    <a:pt x="2530" y="376145"/>
                  </a:lnTo>
                  <a:lnTo>
                    <a:pt x="0" y="422148"/>
                  </a:lnTo>
                  <a:lnTo>
                    <a:pt x="2530" y="468150"/>
                  </a:lnTo>
                  <a:lnTo>
                    <a:pt x="9945" y="512716"/>
                  </a:lnTo>
                  <a:lnTo>
                    <a:pt x="21982" y="555589"/>
                  </a:lnTo>
                  <a:lnTo>
                    <a:pt x="38378" y="596511"/>
                  </a:lnTo>
                  <a:lnTo>
                    <a:pt x="58871" y="635225"/>
                  </a:lnTo>
                  <a:lnTo>
                    <a:pt x="83198" y="671474"/>
                  </a:lnTo>
                  <a:lnTo>
                    <a:pt x="111095" y="705000"/>
                  </a:lnTo>
                  <a:lnTo>
                    <a:pt x="142301" y="735545"/>
                  </a:lnTo>
                  <a:lnTo>
                    <a:pt x="176552" y="762853"/>
                  </a:lnTo>
                  <a:lnTo>
                    <a:pt x="213585" y="786666"/>
                  </a:lnTo>
                  <a:lnTo>
                    <a:pt x="253138" y="806726"/>
                  </a:lnTo>
                  <a:lnTo>
                    <a:pt x="294948" y="822777"/>
                  </a:lnTo>
                  <a:lnTo>
                    <a:pt x="338752" y="834560"/>
                  </a:lnTo>
                  <a:lnTo>
                    <a:pt x="384288" y="841819"/>
                  </a:lnTo>
                  <a:lnTo>
                    <a:pt x="431291" y="844296"/>
                  </a:lnTo>
                  <a:lnTo>
                    <a:pt x="478295" y="841819"/>
                  </a:lnTo>
                  <a:lnTo>
                    <a:pt x="523831" y="834560"/>
                  </a:lnTo>
                  <a:lnTo>
                    <a:pt x="567635" y="822777"/>
                  </a:lnTo>
                  <a:lnTo>
                    <a:pt x="609445" y="806726"/>
                  </a:lnTo>
                  <a:lnTo>
                    <a:pt x="648998" y="786666"/>
                  </a:lnTo>
                  <a:lnTo>
                    <a:pt x="686031" y="762853"/>
                  </a:lnTo>
                  <a:lnTo>
                    <a:pt x="720282" y="735545"/>
                  </a:lnTo>
                  <a:lnTo>
                    <a:pt x="751488" y="705000"/>
                  </a:lnTo>
                  <a:lnTo>
                    <a:pt x="779385" y="671474"/>
                  </a:lnTo>
                  <a:lnTo>
                    <a:pt x="803712" y="635225"/>
                  </a:lnTo>
                  <a:lnTo>
                    <a:pt x="824205" y="596511"/>
                  </a:lnTo>
                  <a:lnTo>
                    <a:pt x="840601" y="555589"/>
                  </a:lnTo>
                  <a:lnTo>
                    <a:pt x="852638" y="512716"/>
                  </a:lnTo>
                  <a:lnTo>
                    <a:pt x="860053" y="468150"/>
                  </a:lnTo>
                  <a:lnTo>
                    <a:pt x="862584" y="422148"/>
                  </a:lnTo>
                  <a:lnTo>
                    <a:pt x="860053" y="376145"/>
                  </a:lnTo>
                  <a:lnTo>
                    <a:pt x="852638" y="331579"/>
                  </a:lnTo>
                  <a:lnTo>
                    <a:pt x="840601" y="288706"/>
                  </a:lnTo>
                  <a:lnTo>
                    <a:pt x="824205" y="247784"/>
                  </a:lnTo>
                  <a:lnTo>
                    <a:pt x="803712" y="209070"/>
                  </a:lnTo>
                  <a:lnTo>
                    <a:pt x="779385" y="172821"/>
                  </a:lnTo>
                  <a:lnTo>
                    <a:pt x="751488" y="139295"/>
                  </a:lnTo>
                  <a:lnTo>
                    <a:pt x="720282" y="108750"/>
                  </a:lnTo>
                  <a:lnTo>
                    <a:pt x="686031" y="81442"/>
                  </a:lnTo>
                  <a:lnTo>
                    <a:pt x="648998" y="57629"/>
                  </a:lnTo>
                  <a:lnTo>
                    <a:pt x="609445" y="37569"/>
                  </a:lnTo>
                  <a:lnTo>
                    <a:pt x="567635" y="21518"/>
                  </a:lnTo>
                  <a:lnTo>
                    <a:pt x="523831" y="9735"/>
                  </a:lnTo>
                  <a:lnTo>
                    <a:pt x="478295" y="2476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02451" y="6678167"/>
              <a:ext cx="859790" cy="841375"/>
            </a:xfrm>
            <a:custGeom>
              <a:avLst/>
              <a:gdLst/>
              <a:ahLst/>
              <a:cxnLst/>
              <a:rect l="l" t="t" r="r" b="b"/>
              <a:pathLst>
                <a:path w="859790" h="841375">
                  <a:moveTo>
                    <a:pt x="429768" y="0"/>
                  </a:moveTo>
                  <a:lnTo>
                    <a:pt x="382938" y="2468"/>
                  </a:lnTo>
                  <a:lnTo>
                    <a:pt x="337570" y="9702"/>
                  </a:lnTo>
                  <a:lnTo>
                    <a:pt x="293924" y="21445"/>
                  </a:lnTo>
                  <a:lnTo>
                    <a:pt x="252264" y="37441"/>
                  </a:lnTo>
                  <a:lnTo>
                    <a:pt x="212851" y="57432"/>
                  </a:lnTo>
                  <a:lnTo>
                    <a:pt x="175948" y="81162"/>
                  </a:lnTo>
                  <a:lnTo>
                    <a:pt x="141817" y="108374"/>
                  </a:lnTo>
                  <a:lnTo>
                    <a:pt x="110719" y="138811"/>
                  </a:lnTo>
                  <a:lnTo>
                    <a:pt x="82917" y="172218"/>
                  </a:lnTo>
                  <a:lnTo>
                    <a:pt x="58674" y="208336"/>
                  </a:lnTo>
                  <a:lnTo>
                    <a:pt x="38250" y="246910"/>
                  </a:lnTo>
                  <a:lnTo>
                    <a:pt x="21909" y="287682"/>
                  </a:lnTo>
                  <a:lnTo>
                    <a:pt x="9912" y="330396"/>
                  </a:lnTo>
                  <a:lnTo>
                    <a:pt x="2521" y="374796"/>
                  </a:lnTo>
                  <a:lnTo>
                    <a:pt x="0" y="420623"/>
                  </a:lnTo>
                  <a:lnTo>
                    <a:pt x="2521" y="466451"/>
                  </a:lnTo>
                  <a:lnTo>
                    <a:pt x="9912" y="510851"/>
                  </a:lnTo>
                  <a:lnTo>
                    <a:pt x="21909" y="553565"/>
                  </a:lnTo>
                  <a:lnTo>
                    <a:pt x="38250" y="594337"/>
                  </a:lnTo>
                  <a:lnTo>
                    <a:pt x="58674" y="632911"/>
                  </a:lnTo>
                  <a:lnTo>
                    <a:pt x="82917" y="669029"/>
                  </a:lnTo>
                  <a:lnTo>
                    <a:pt x="110719" y="702436"/>
                  </a:lnTo>
                  <a:lnTo>
                    <a:pt x="141817" y="732873"/>
                  </a:lnTo>
                  <a:lnTo>
                    <a:pt x="175948" y="760085"/>
                  </a:lnTo>
                  <a:lnTo>
                    <a:pt x="212851" y="783815"/>
                  </a:lnTo>
                  <a:lnTo>
                    <a:pt x="252264" y="803806"/>
                  </a:lnTo>
                  <a:lnTo>
                    <a:pt x="293924" y="819802"/>
                  </a:lnTo>
                  <a:lnTo>
                    <a:pt x="337570" y="831545"/>
                  </a:lnTo>
                  <a:lnTo>
                    <a:pt x="382938" y="838779"/>
                  </a:lnTo>
                  <a:lnTo>
                    <a:pt x="429768" y="841247"/>
                  </a:lnTo>
                  <a:lnTo>
                    <a:pt x="476597" y="838779"/>
                  </a:lnTo>
                  <a:lnTo>
                    <a:pt x="521965" y="831545"/>
                  </a:lnTo>
                  <a:lnTo>
                    <a:pt x="565611" y="819802"/>
                  </a:lnTo>
                  <a:lnTo>
                    <a:pt x="607271" y="803806"/>
                  </a:lnTo>
                  <a:lnTo>
                    <a:pt x="646684" y="783815"/>
                  </a:lnTo>
                  <a:lnTo>
                    <a:pt x="683587" y="760085"/>
                  </a:lnTo>
                  <a:lnTo>
                    <a:pt x="717718" y="732873"/>
                  </a:lnTo>
                  <a:lnTo>
                    <a:pt x="748816" y="702436"/>
                  </a:lnTo>
                  <a:lnTo>
                    <a:pt x="776618" y="669029"/>
                  </a:lnTo>
                  <a:lnTo>
                    <a:pt x="800861" y="632911"/>
                  </a:lnTo>
                  <a:lnTo>
                    <a:pt x="821285" y="594337"/>
                  </a:lnTo>
                  <a:lnTo>
                    <a:pt x="837626" y="553565"/>
                  </a:lnTo>
                  <a:lnTo>
                    <a:pt x="849623" y="510851"/>
                  </a:lnTo>
                  <a:lnTo>
                    <a:pt x="857014" y="466451"/>
                  </a:lnTo>
                  <a:lnTo>
                    <a:pt x="859536" y="420623"/>
                  </a:lnTo>
                  <a:lnTo>
                    <a:pt x="857014" y="374796"/>
                  </a:lnTo>
                  <a:lnTo>
                    <a:pt x="849623" y="330396"/>
                  </a:lnTo>
                  <a:lnTo>
                    <a:pt x="837626" y="287682"/>
                  </a:lnTo>
                  <a:lnTo>
                    <a:pt x="821285" y="246910"/>
                  </a:lnTo>
                  <a:lnTo>
                    <a:pt x="800861" y="208336"/>
                  </a:lnTo>
                  <a:lnTo>
                    <a:pt x="776618" y="172218"/>
                  </a:lnTo>
                  <a:lnTo>
                    <a:pt x="748816" y="138811"/>
                  </a:lnTo>
                  <a:lnTo>
                    <a:pt x="717718" y="108374"/>
                  </a:lnTo>
                  <a:lnTo>
                    <a:pt x="683587" y="81162"/>
                  </a:lnTo>
                  <a:lnTo>
                    <a:pt x="646683" y="57432"/>
                  </a:lnTo>
                  <a:lnTo>
                    <a:pt x="607271" y="37441"/>
                  </a:lnTo>
                  <a:lnTo>
                    <a:pt x="565611" y="21445"/>
                  </a:lnTo>
                  <a:lnTo>
                    <a:pt x="521965" y="9702"/>
                  </a:lnTo>
                  <a:lnTo>
                    <a:pt x="476597" y="2468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0066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1171" y="5245607"/>
              <a:ext cx="164592" cy="1645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6431" y="7062216"/>
              <a:ext cx="172212" cy="16763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1052809" y="7103109"/>
            <a:ext cx="3092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45369" y="5328030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49590" y="3729685"/>
            <a:ext cx="3092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9154" y="5156453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78677" y="6938898"/>
            <a:ext cx="3092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69207" y="4898923"/>
            <a:ext cx="1250950" cy="79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7320">
              <a:lnSpc>
                <a:spcPct val="114199"/>
              </a:lnSpc>
              <a:spcBef>
                <a:spcPts val="100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Motion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det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ec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ion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63520" y="1577817"/>
            <a:ext cx="11688445" cy="1780539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dirty="0" sz="2200" spc="25">
                <a:solidFill>
                  <a:srgbClr val="3E3E3E"/>
                </a:solidFill>
                <a:latin typeface="Lucida Sans Unicode"/>
                <a:cs typeface="Lucida Sans Unicode"/>
              </a:rPr>
              <a:t>When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designing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premises,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necessary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alarms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should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place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prevent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misuse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various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entry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points.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alarms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include: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Lucida Sans Unicode"/>
              <a:cs typeface="Lucida Sans Unicode"/>
            </a:endParaRPr>
          </a:p>
          <a:p>
            <a:pPr algn="ctr" marL="426720">
              <a:lnSpc>
                <a:spcPct val="100000"/>
              </a:lnSpc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Noise</a:t>
            </a:r>
            <a:r>
              <a:rPr dirty="0" sz="22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detection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29658" y="6895922"/>
            <a:ext cx="8578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Circuit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746105" y="4968392"/>
            <a:ext cx="126111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539" marR="5080" indent="-117475">
              <a:lnSpc>
                <a:spcPct val="114100"/>
              </a:lnSpc>
              <a:spcBef>
                <a:spcPts val="100"/>
              </a:spcBef>
            </a:pPr>
            <a:r>
              <a:rPr dirty="0" sz="2200" spc="15">
                <a:solidFill>
                  <a:srgbClr val="3E3E3E"/>
                </a:solidFill>
                <a:latin typeface="Lucida Sans Unicode"/>
                <a:cs typeface="Lucida Sans Unicode"/>
              </a:rPr>
              <a:t>Pr</a:t>
            </a:r>
            <a:r>
              <a:rPr dirty="0" sz="2200" spc="3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xim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ty 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readers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56542" y="7046214"/>
            <a:ext cx="9359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ss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228" y="306451"/>
            <a:ext cx="52419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>
                <a:solidFill>
                  <a:srgbClr val="3E3E3E"/>
                </a:solidFill>
              </a:rPr>
              <a:t>Security</a:t>
            </a:r>
            <a:r>
              <a:rPr dirty="0" spc="-150">
                <a:solidFill>
                  <a:srgbClr val="3E3E3E"/>
                </a:solidFill>
              </a:rPr>
              <a:t> </a:t>
            </a:r>
            <a:r>
              <a:rPr dirty="0" spc="150">
                <a:solidFill>
                  <a:srgbClr val="3E3E3E"/>
                </a:solidFill>
              </a:rPr>
              <a:t>Guards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155">
                <a:solidFill>
                  <a:srgbClr val="3E3E3E"/>
                </a:solidFill>
              </a:rPr>
              <a:t>Cameras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9996" y="760476"/>
            <a:ext cx="719937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73604" y="1754772"/>
            <a:ext cx="11864975" cy="104648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guards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provide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visual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deterrence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have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intuition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potential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breaches.</a:t>
            </a:r>
            <a:endParaRPr sz="2200">
              <a:latin typeface="Lucida Sans Unicode"/>
              <a:cs typeface="Lucida Sans Unicode"/>
            </a:endParaRPr>
          </a:p>
          <a:p>
            <a:pPr algn="ctr" marL="3175">
              <a:lnSpc>
                <a:spcPct val="100000"/>
              </a:lnSpc>
              <a:spcBef>
                <a:spcPts val="1380"/>
              </a:spcBef>
            </a:pP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ei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efit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7167" y="3709415"/>
            <a:ext cx="3447415" cy="3616960"/>
            <a:chOff x="2487167" y="3709415"/>
            <a:chExt cx="3447415" cy="3616960"/>
          </a:xfrm>
        </p:grpSpPr>
        <p:sp>
          <p:nvSpPr>
            <p:cNvPr id="6" name="object 6"/>
            <p:cNvSpPr/>
            <p:nvPr/>
          </p:nvSpPr>
          <p:spPr>
            <a:xfrm>
              <a:off x="4339589" y="4069841"/>
              <a:ext cx="988060" cy="719455"/>
            </a:xfrm>
            <a:custGeom>
              <a:avLst/>
              <a:gdLst/>
              <a:ahLst/>
              <a:cxnLst/>
              <a:rect l="l" t="t" r="r" b="b"/>
              <a:pathLst>
                <a:path w="988060" h="719454">
                  <a:moveTo>
                    <a:pt x="0" y="719328"/>
                  </a:moveTo>
                  <a:lnTo>
                    <a:pt x="14719" y="692155"/>
                  </a:lnTo>
                  <a:lnTo>
                    <a:pt x="29722" y="664002"/>
                  </a:lnTo>
                  <a:lnTo>
                    <a:pt x="45176" y="634991"/>
                  </a:lnTo>
                  <a:lnTo>
                    <a:pt x="61249" y="605245"/>
                  </a:lnTo>
                  <a:lnTo>
                    <a:pt x="95925" y="544038"/>
                  </a:lnTo>
                  <a:lnTo>
                    <a:pt x="135089" y="481361"/>
                  </a:lnTo>
                  <a:lnTo>
                    <a:pt x="156774" y="449777"/>
                  </a:lnTo>
                  <a:lnTo>
                    <a:pt x="180084" y="418193"/>
                  </a:lnTo>
                  <a:lnTo>
                    <a:pt x="205188" y="386732"/>
                  </a:lnTo>
                  <a:lnTo>
                    <a:pt x="232252" y="355516"/>
                  </a:lnTo>
                  <a:lnTo>
                    <a:pt x="261444" y="324667"/>
                  </a:lnTo>
                  <a:lnTo>
                    <a:pt x="292933" y="294309"/>
                  </a:lnTo>
                  <a:lnTo>
                    <a:pt x="326886" y="264563"/>
                  </a:lnTo>
                  <a:lnTo>
                    <a:pt x="363470" y="235552"/>
                  </a:lnTo>
                  <a:lnTo>
                    <a:pt x="402854" y="207399"/>
                  </a:lnTo>
                  <a:lnTo>
                    <a:pt x="445205" y="180227"/>
                  </a:lnTo>
                  <a:lnTo>
                    <a:pt x="490691" y="154157"/>
                  </a:lnTo>
                  <a:lnTo>
                    <a:pt x="539479" y="129312"/>
                  </a:lnTo>
                  <a:lnTo>
                    <a:pt x="591737" y="105815"/>
                  </a:lnTo>
                  <a:lnTo>
                    <a:pt x="647633" y="83789"/>
                  </a:lnTo>
                  <a:lnTo>
                    <a:pt x="707335" y="63355"/>
                  </a:lnTo>
                  <a:lnTo>
                    <a:pt x="771010" y="44637"/>
                  </a:lnTo>
                  <a:lnTo>
                    <a:pt x="838826" y="27756"/>
                  </a:lnTo>
                  <a:lnTo>
                    <a:pt x="910950" y="12836"/>
                  </a:lnTo>
                  <a:lnTo>
                    <a:pt x="987551" y="0"/>
                  </a:lnTo>
                </a:path>
              </a:pathLst>
            </a:custGeom>
            <a:ln w="19049">
              <a:solidFill>
                <a:srgbClr val="7E7E7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14188" y="3709415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5" h="620395">
                  <a:moveTo>
                    <a:pt x="516889" y="0"/>
                  </a:moveTo>
                  <a:lnTo>
                    <a:pt x="103377" y="0"/>
                  </a:lnTo>
                  <a:lnTo>
                    <a:pt x="63115" y="8116"/>
                  </a:lnTo>
                  <a:lnTo>
                    <a:pt x="30257" y="30257"/>
                  </a:lnTo>
                  <a:lnTo>
                    <a:pt x="8116" y="63115"/>
                  </a:lnTo>
                  <a:lnTo>
                    <a:pt x="0" y="103378"/>
                  </a:lnTo>
                  <a:lnTo>
                    <a:pt x="0" y="516889"/>
                  </a:lnTo>
                  <a:lnTo>
                    <a:pt x="8116" y="557152"/>
                  </a:lnTo>
                  <a:lnTo>
                    <a:pt x="30257" y="590010"/>
                  </a:lnTo>
                  <a:lnTo>
                    <a:pt x="63115" y="612151"/>
                  </a:lnTo>
                  <a:lnTo>
                    <a:pt x="103377" y="620268"/>
                  </a:lnTo>
                  <a:lnTo>
                    <a:pt x="516889" y="620268"/>
                  </a:lnTo>
                  <a:lnTo>
                    <a:pt x="557152" y="612151"/>
                  </a:lnTo>
                  <a:lnTo>
                    <a:pt x="590010" y="590010"/>
                  </a:lnTo>
                  <a:lnTo>
                    <a:pt x="612151" y="557152"/>
                  </a:lnTo>
                  <a:lnTo>
                    <a:pt x="620267" y="516889"/>
                  </a:lnTo>
                  <a:lnTo>
                    <a:pt x="620267" y="103378"/>
                  </a:lnTo>
                  <a:lnTo>
                    <a:pt x="612151" y="63115"/>
                  </a:lnTo>
                  <a:lnTo>
                    <a:pt x="590010" y="30257"/>
                  </a:lnTo>
                  <a:lnTo>
                    <a:pt x="557152" y="8116"/>
                  </a:lnTo>
                  <a:lnTo>
                    <a:pt x="516889" y="0"/>
                  </a:lnTo>
                  <a:close/>
                </a:path>
              </a:pathLst>
            </a:custGeom>
            <a:solidFill>
              <a:srgbClr val="16BA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39589" y="6287261"/>
              <a:ext cx="988060" cy="719455"/>
            </a:xfrm>
            <a:custGeom>
              <a:avLst/>
              <a:gdLst/>
              <a:ahLst/>
              <a:cxnLst/>
              <a:rect l="l" t="t" r="r" b="b"/>
              <a:pathLst>
                <a:path w="988060" h="719454">
                  <a:moveTo>
                    <a:pt x="0" y="0"/>
                  </a:moveTo>
                  <a:lnTo>
                    <a:pt x="14719" y="27172"/>
                  </a:lnTo>
                  <a:lnTo>
                    <a:pt x="29722" y="55325"/>
                  </a:lnTo>
                  <a:lnTo>
                    <a:pt x="45176" y="84336"/>
                  </a:lnTo>
                  <a:lnTo>
                    <a:pt x="61249" y="114082"/>
                  </a:lnTo>
                  <a:lnTo>
                    <a:pt x="95925" y="175289"/>
                  </a:lnTo>
                  <a:lnTo>
                    <a:pt x="135089" y="237966"/>
                  </a:lnTo>
                  <a:lnTo>
                    <a:pt x="156774" y="269550"/>
                  </a:lnTo>
                  <a:lnTo>
                    <a:pt x="180084" y="301134"/>
                  </a:lnTo>
                  <a:lnTo>
                    <a:pt x="205188" y="332595"/>
                  </a:lnTo>
                  <a:lnTo>
                    <a:pt x="232252" y="363811"/>
                  </a:lnTo>
                  <a:lnTo>
                    <a:pt x="261444" y="394660"/>
                  </a:lnTo>
                  <a:lnTo>
                    <a:pt x="292933" y="425018"/>
                  </a:lnTo>
                  <a:lnTo>
                    <a:pt x="326886" y="454764"/>
                  </a:lnTo>
                  <a:lnTo>
                    <a:pt x="363470" y="483775"/>
                  </a:lnTo>
                  <a:lnTo>
                    <a:pt x="402854" y="511928"/>
                  </a:lnTo>
                  <a:lnTo>
                    <a:pt x="445205" y="539100"/>
                  </a:lnTo>
                  <a:lnTo>
                    <a:pt x="490691" y="565170"/>
                  </a:lnTo>
                  <a:lnTo>
                    <a:pt x="539479" y="590015"/>
                  </a:lnTo>
                  <a:lnTo>
                    <a:pt x="591737" y="613512"/>
                  </a:lnTo>
                  <a:lnTo>
                    <a:pt x="647633" y="635538"/>
                  </a:lnTo>
                  <a:lnTo>
                    <a:pt x="707335" y="655972"/>
                  </a:lnTo>
                  <a:lnTo>
                    <a:pt x="771010" y="674690"/>
                  </a:lnTo>
                  <a:lnTo>
                    <a:pt x="838826" y="691571"/>
                  </a:lnTo>
                  <a:lnTo>
                    <a:pt x="910950" y="706491"/>
                  </a:lnTo>
                  <a:lnTo>
                    <a:pt x="987551" y="719327"/>
                  </a:lnTo>
                </a:path>
              </a:pathLst>
            </a:custGeom>
            <a:ln w="19050">
              <a:solidFill>
                <a:srgbClr val="7E7E7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14188" y="6705599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5" h="620395">
                  <a:moveTo>
                    <a:pt x="516889" y="0"/>
                  </a:moveTo>
                  <a:lnTo>
                    <a:pt x="103377" y="0"/>
                  </a:lnTo>
                  <a:lnTo>
                    <a:pt x="63115" y="8116"/>
                  </a:lnTo>
                  <a:lnTo>
                    <a:pt x="30257" y="30257"/>
                  </a:lnTo>
                  <a:lnTo>
                    <a:pt x="8116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16" y="557152"/>
                  </a:lnTo>
                  <a:lnTo>
                    <a:pt x="30257" y="590010"/>
                  </a:lnTo>
                  <a:lnTo>
                    <a:pt x="63115" y="612151"/>
                  </a:lnTo>
                  <a:lnTo>
                    <a:pt x="103377" y="620268"/>
                  </a:lnTo>
                  <a:lnTo>
                    <a:pt x="516889" y="620268"/>
                  </a:lnTo>
                  <a:lnTo>
                    <a:pt x="557152" y="612151"/>
                  </a:lnTo>
                  <a:lnTo>
                    <a:pt x="590010" y="590010"/>
                  </a:lnTo>
                  <a:lnTo>
                    <a:pt x="612151" y="557152"/>
                  </a:lnTo>
                  <a:lnTo>
                    <a:pt x="620267" y="516889"/>
                  </a:lnTo>
                  <a:lnTo>
                    <a:pt x="620267" y="103377"/>
                  </a:lnTo>
                  <a:lnTo>
                    <a:pt x="612151" y="63115"/>
                  </a:lnTo>
                  <a:lnTo>
                    <a:pt x="590010" y="30257"/>
                  </a:lnTo>
                  <a:lnTo>
                    <a:pt x="557152" y="8116"/>
                  </a:lnTo>
                  <a:lnTo>
                    <a:pt x="516889" y="0"/>
                  </a:lnTo>
                  <a:close/>
                </a:path>
              </a:pathLst>
            </a:custGeom>
            <a:solidFill>
              <a:srgbClr val="FFC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7333" y="5537453"/>
              <a:ext cx="731520" cy="2540"/>
            </a:xfrm>
            <a:custGeom>
              <a:avLst/>
              <a:gdLst/>
              <a:ahLst/>
              <a:cxnLst/>
              <a:rect l="l" t="t" r="r" b="b"/>
              <a:pathLst>
                <a:path w="731520" h="2539">
                  <a:moveTo>
                    <a:pt x="731519" y="0"/>
                  </a:moveTo>
                  <a:lnTo>
                    <a:pt x="0" y="2159"/>
                  </a:lnTo>
                </a:path>
              </a:pathLst>
            </a:custGeom>
            <a:ln w="19050">
              <a:solidFill>
                <a:srgbClr val="7E7E7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14188" y="5219699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5" h="620395">
                  <a:moveTo>
                    <a:pt x="516889" y="0"/>
                  </a:moveTo>
                  <a:lnTo>
                    <a:pt x="103377" y="0"/>
                  </a:lnTo>
                  <a:lnTo>
                    <a:pt x="63115" y="8116"/>
                  </a:lnTo>
                  <a:lnTo>
                    <a:pt x="30257" y="30257"/>
                  </a:lnTo>
                  <a:lnTo>
                    <a:pt x="8116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16" y="557152"/>
                  </a:lnTo>
                  <a:lnTo>
                    <a:pt x="30257" y="590010"/>
                  </a:lnTo>
                  <a:lnTo>
                    <a:pt x="63115" y="612151"/>
                  </a:lnTo>
                  <a:lnTo>
                    <a:pt x="103377" y="620267"/>
                  </a:lnTo>
                  <a:lnTo>
                    <a:pt x="516889" y="620267"/>
                  </a:lnTo>
                  <a:lnTo>
                    <a:pt x="557152" y="612151"/>
                  </a:lnTo>
                  <a:lnTo>
                    <a:pt x="590010" y="590010"/>
                  </a:lnTo>
                  <a:lnTo>
                    <a:pt x="612151" y="557152"/>
                  </a:lnTo>
                  <a:lnTo>
                    <a:pt x="620267" y="516889"/>
                  </a:lnTo>
                  <a:lnTo>
                    <a:pt x="620267" y="103377"/>
                  </a:lnTo>
                  <a:lnTo>
                    <a:pt x="612151" y="63115"/>
                  </a:lnTo>
                  <a:lnTo>
                    <a:pt x="590010" y="30257"/>
                  </a:lnTo>
                  <a:lnTo>
                    <a:pt x="557152" y="8116"/>
                  </a:lnTo>
                  <a:lnTo>
                    <a:pt x="516889" y="0"/>
                  </a:lnTo>
                  <a:close/>
                </a:path>
              </a:pathLst>
            </a:custGeom>
            <a:solidFill>
              <a:srgbClr val="DD69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87167" y="4386071"/>
              <a:ext cx="2219325" cy="2219325"/>
            </a:xfrm>
            <a:custGeom>
              <a:avLst/>
              <a:gdLst/>
              <a:ahLst/>
              <a:cxnLst/>
              <a:rect l="l" t="t" r="r" b="b"/>
              <a:pathLst>
                <a:path w="2219325" h="2219325">
                  <a:moveTo>
                    <a:pt x="1109471" y="0"/>
                  </a:moveTo>
                  <a:lnTo>
                    <a:pt x="1061343" y="1024"/>
                  </a:lnTo>
                  <a:lnTo>
                    <a:pt x="1013738" y="4072"/>
                  </a:lnTo>
                  <a:lnTo>
                    <a:pt x="966698" y="9099"/>
                  </a:lnTo>
                  <a:lnTo>
                    <a:pt x="920266" y="16066"/>
                  </a:lnTo>
                  <a:lnTo>
                    <a:pt x="874483" y="24930"/>
                  </a:lnTo>
                  <a:lnTo>
                    <a:pt x="829390" y="35650"/>
                  </a:lnTo>
                  <a:lnTo>
                    <a:pt x="785029" y="48184"/>
                  </a:lnTo>
                  <a:lnTo>
                    <a:pt x="741441" y="62491"/>
                  </a:lnTo>
                  <a:lnTo>
                    <a:pt x="698669" y="78528"/>
                  </a:lnTo>
                  <a:lnTo>
                    <a:pt x="656754" y="96255"/>
                  </a:lnTo>
                  <a:lnTo>
                    <a:pt x="615738" y="115629"/>
                  </a:lnTo>
                  <a:lnTo>
                    <a:pt x="575661" y="136610"/>
                  </a:lnTo>
                  <a:lnTo>
                    <a:pt x="536566" y="159154"/>
                  </a:lnTo>
                  <a:lnTo>
                    <a:pt x="498495" y="183222"/>
                  </a:lnTo>
                  <a:lnTo>
                    <a:pt x="461488" y="208771"/>
                  </a:lnTo>
                  <a:lnTo>
                    <a:pt x="425589" y="235759"/>
                  </a:lnTo>
                  <a:lnTo>
                    <a:pt x="390837" y="264145"/>
                  </a:lnTo>
                  <a:lnTo>
                    <a:pt x="357275" y="293888"/>
                  </a:lnTo>
                  <a:lnTo>
                    <a:pt x="324945" y="324945"/>
                  </a:lnTo>
                  <a:lnTo>
                    <a:pt x="293888" y="357275"/>
                  </a:lnTo>
                  <a:lnTo>
                    <a:pt x="264145" y="390837"/>
                  </a:lnTo>
                  <a:lnTo>
                    <a:pt x="235759" y="425589"/>
                  </a:lnTo>
                  <a:lnTo>
                    <a:pt x="208771" y="461488"/>
                  </a:lnTo>
                  <a:lnTo>
                    <a:pt x="183222" y="498495"/>
                  </a:lnTo>
                  <a:lnTo>
                    <a:pt x="159154" y="536566"/>
                  </a:lnTo>
                  <a:lnTo>
                    <a:pt x="136610" y="575661"/>
                  </a:lnTo>
                  <a:lnTo>
                    <a:pt x="115629" y="615738"/>
                  </a:lnTo>
                  <a:lnTo>
                    <a:pt x="96255" y="656754"/>
                  </a:lnTo>
                  <a:lnTo>
                    <a:pt x="78528" y="698669"/>
                  </a:lnTo>
                  <a:lnTo>
                    <a:pt x="62491" y="741441"/>
                  </a:lnTo>
                  <a:lnTo>
                    <a:pt x="48184" y="785029"/>
                  </a:lnTo>
                  <a:lnTo>
                    <a:pt x="35650" y="829390"/>
                  </a:lnTo>
                  <a:lnTo>
                    <a:pt x="24930" y="874483"/>
                  </a:lnTo>
                  <a:lnTo>
                    <a:pt x="16066" y="920266"/>
                  </a:lnTo>
                  <a:lnTo>
                    <a:pt x="9099" y="966698"/>
                  </a:lnTo>
                  <a:lnTo>
                    <a:pt x="4072" y="1013738"/>
                  </a:lnTo>
                  <a:lnTo>
                    <a:pt x="1024" y="1061343"/>
                  </a:lnTo>
                  <a:lnTo>
                    <a:pt x="0" y="1109472"/>
                  </a:lnTo>
                  <a:lnTo>
                    <a:pt x="1024" y="1157600"/>
                  </a:lnTo>
                  <a:lnTo>
                    <a:pt x="4072" y="1205205"/>
                  </a:lnTo>
                  <a:lnTo>
                    <a:pt x="9099" y="1252245"/>
                  </a:lnTo>
                  <a:lnTo>
                    <a:pt x="16066" y="1298677"/>
                  </a:lnTo>
                  <a:lnTo>
                    <a:pt x="24930" y="1344460"/>
                  </a:lnTo>
                  <a:lnTo>
                    <a:pt x="35650" y="1389553"/>
                  </a:lnTo>
                  <a:lnTo>
                    <a:pt x="48184" y="1433914"/>
                  </a:lnTo>
                  <a:lnTo>
                    <a:pt x="62491" y="1477502"/>
                  </a:lnTo>
                  <a:lnTo>
                    <a:pt x="78528" y="1520274"/>
                  </a:lnTo>
                  <a:lnTo>
                    <a:pt x="96255" y="1562189"/>
                  </a:lnTo>
                  <a:lnTo>
                    <a:pt x="115629" y="1603205"/>
                  </a:lnTo>
                  <a:lnTo>
                    <a:pt x="136610" y="1643282"/>
                  </a:lnTo>
                  <a:lnTo>
                    <a:pt x="159154" y="1682377"/>
                  </a:lnTo>
                  <a:lnTo>
                    <a:pt x="183222" y="1720448"/>
                  </a:lnTo>
                  <a:lnTo>
                    <a:pt x="208771" y="1757455"/>
                  </a:lnTo>
                  <a:lnTo>
                    <a:pt x="235759" y="1793354"/>
                  </a:lnTo>
                  <a:lnTo>
                    <a:pt x="264145" y="1828106"/>
                  </a:lnTo>
                  <a:lnTo>
                    <a:pt x="293888" y="1861668"/>
                  </a:lnTo>
                  <a:lnTo>
                    <a:pt x="324945" y="1893998"/>
                  </a:lnTo>
                  <a:lnTo>
                    <a:pt x="357275" y="1925055"/>
                  </a:lnTo>
                  <a:lnTo>
                    <a:pt x="390837" y="1954798"/>
                  </a:lnTo>
                  <a:lnTo>
                    <a:pt x="425589" y="1983184"/>
                  </a:lnTo>
                  <a:lnTo>
                    <a:pt x="461488" y="2010172"/>
                  </a:lnTo>
                  <a:lnTo>
                    <a:pt x="498495" y="2035721"/>
                  </a:lnTo>
                  <a:lnTo>
                    <a:pt x="536566" y="2059789"/>
                  </a:lnTo>
                  <a:lnTo>
                    <a:pt x="575661" y="2082333"/>
                  </a:lnTo>
                  <a:lnTo>
                    <a:pt x="615738" y="2103314"/>
                  </a:lnTo>
                  <a:lnTo>
                    <a:pt x="656754" y="2122688"/>
                  </a:lnTo>
                  <a:lnTo>
                    <a:pt x="698669" y="2140415"/>
                  </a:lnTo>
                  <a:lnTo>
                    <a:pt x="741441" y="2156452"/>
                  </a:lnTo>
                  <a:lnTo>
                    <a:pt x="785029" y="2170759"/>
                  </a:lnTo>
                  <a:lnTo>
                    <a:pt x="829390" y="2183293"/>
                  </a:lnTo>
                  <a:lnTo>
                    <a:pt x="874483" y="2194013"/>
                  </a:lnTo>
                  <a:lnTo>
                    <a:pt x="920266" y="2202877"/>
                  </a:lnTo>
                  <a:lnTo>
                    <a:pt x="966698" y="2209844"/>
                  </a:lnTo>
                  <a:lnTo>
                    <a:pt x="1013738" y="2214871"/>
                  </a:lnTo>
                  <a:lnTo>
                    <a:pt x="1061343" y="2217919"/>
                  </a:lnTo>
                  <a:lnTo>
                    <a:pt x="1109471" y="2218944"/>
                  </a:lnTo>
                  <a:lnTo>
                    <a:pt x="1157600" y="2217919"/>
                  </a:lnTo>
                  <a:lnTo>
                    <a:pt x="1205205" y="2214871"/>
                  </a:lnTo>
                  <a:lnTo>
                    <a:pt x="1252245" y="2209844"/>
                  </a:lnTo>
                  <a:lnTo>
                    <a:pt x="1298677" y="2202877"/>
                  </a:lnTo>
                  <a:lnTo>
                    <a:pt x="1344460" y="2194013"/>
                  </a:lnTo>
                  <a:lnTo>
                    <a:pt x="1389553" y="2183293"/>
                  </a:lnTo>
                  <a:lnTo>
                    <a:pt x="1433914" y="2170759"/>
                  </a:lnTo>
                  <a:lnTo>
                    <a:pt x="1477502" y="2156452"/>
                  </a:lnTo>
                  <a:lnTo>
                    <a:pt x="1520274" y="2140415"/>
                  </a:lnTo>
                  <a:lnTo>
                    <a:pt x="1562189" y="2122688"/>
                  </a:lnTo>
                  <a:lnTo>
                    <a:pt x="1603205" y="2103314"/>
                  </a:lnTo>
                  <a:lnTo>
                    <a:pt x="1643282" y="2082333"/>
                  </a:lnTo>
                  <a:lnTo>
                    <a:pt x="1682377" y="2059789"/>
                  </a:lnTo>
                  <a:lnTo>
                    <a:pt x="1720448" y="2035721"/>
                  </a:lnTo>
                  <a:lnTo>
                    <a:pt x="1757455" y="2010172"/>
                  </a:lnTo>
                  <a:lnTo>
                    <a:pt x="1793354" y="1983184"/>
                  </a:lnTo>
                  <a:lnTo>
                    <a:pt x="1828106" y="1954798"/>
                  </a:lnTo>
                  <a:lnTo>
                    <a:pt x="1861668" y="1925055"/>
                  </a:lnTo>
                  <a:lnTo>
                    <a:pt x="1893998" y="1893998"/>
                  </a:lnTo>
                  <a:lnTo>
                    <a:pt x="1925055" y="1861668"/>
                  </a:lnTo>
                  <a:lnTo>
                    <a:pt x="1954798" y="1828106"/>
                  </a:lnTo>
                  <a:lnTo>
                    <a:pt x="1983184" y="1793354"/>
                  </a:lnTo>
                  <a:lnTo>
                    <a:pt x="2010172" y="1757455"/>
                  </a:lnTo>
                  <a:lnTo>
                    <a:pt x="2035721" y="1720448"/>
                  </a:lnTo>
                  <a:lnTo>
                    <a:pt x="2059789" y="1682377"/>
                  </a:lnTo>
                  <a:lnTo>
                    <a:pt x="2082333" y="1643282"/>
                  </a:lnTo>
                  <a:lnTo>
                    <a:pt x="2103314" y="1603205"/>
                  </a:lnTo>
                  <a:lnTo>
                    <a:pt x="2122688" y="1562189"/>
                  </a:lnTo>
                  <a:lnTo>
                    <a:pt x="2140415" y="1520274"/>
                  </a:lnTo>
                  <a:lnTo>
                    <a:pt x="2156452" y="1477502"/>
                  </a:lnTo>
                  <a:lnTo>
                    <a:pt x="2170759" y="1433914"/>
                  </a:lnTo>
                  <a:lnTo>
                    <a:pt x="2183293" y="1389553"/>
                  </a:lnTo>
                  <a:lnTo>
                    <a:pt x="2194013" y="1344460"/>
                  </a:lnTo>
                  <a:lnTo>
                    <a:pt x="2202877" y="1298677"/>
                  </a:lnTo>
                  <a:lnTo>
                    <a:pt x="2209844" y="1252245"/>
                  </a:lnTo>
                  <a:lnTo>
                    <a:pt x="2214871" y="1205205"/>
                  </a:lnTo>
                  <a:lnTo>
                    <a:pt x="2217919" y="1157600"/>
                  </a:lnTo>
                  <a:lnTo>
                    <a:pt x="2218944" y="1109472"/>
                  </a:lnTo>
                  <a:lnTo>
                    <a:pt x="2217919" y="1061343"/>
                  </a:lnTo>
                  <a:lnTo>
                    <a:pt x="2214871" y="1013738"/>
                  </a:lnTo>
                  <a:lnTo>
                    <a:pt x="2209844" y="966698"/>
                  </a:lnTo>
                  <a:lnTo>
                    <a:pt x="2202877" y="920266"/>
                  </a:lnTo>
                  <a:lnTo>
                    <a:pt x="2194013" y="874483"/>
                  </a:lnTo>
                  <a:lnTo>
                    <a:pt x="2183293" y="829390"/>
                  </a:lnTo>
                  <a:lnTo>
                    <a:pt x="2170759" y="785029"/>
                  </a:lnTo>
                  <a:lnTo>
                    <a:pt x="2156452" y="741441"/>
                  </a:lnTo>
                  <a:lnTo>
                    <a:pt x="2140415" y="698669"/>
                  </a:lnTo>
                  <a:lnTo>
                    <a:pt x="2122688" y="656754"/>
                  </a:lnTo>
                  <a:lnTo>
                    <a:pt x="2103314" y="615738"/>
                  </a:lnTo>
                  <a:lnTo>
                    <a:pt x="2082333" y="575661"/>
                  </a:lnTo>
                  <a:lnTo>
                    <a:pt x="2059789" y="536566"/>
                  </a:lnTo>
                  <a:lnTo>
                    <a:pt x="2035721" y="498495"/>
                  </a:lnTo>
                  <a:lnTo>
                    <a:pt x="2010172" y="461488"/>
                  </a:lnTo>
                  <a:lnTo>
                    <a:pt x="1983184" y="425589"/>
                  </a:lnTo>
                  <a:lnTo>
                    <a:pt x="1954798" y="390837"/>
                  </a:lnTo>
                  <a:lnTo>
                    <a:pt x="1925055" y="357275"/>
                  </a:lnTo>
                  <a:lnTo>
                    <a:pt x="1893998" y="324945"/>
                  </a:lnTo>
                  <a:lnTo>
                    <a:pt x="1861668" y="293888"/>
                  </a:lnTo>
                  <a:lnTo>
                    <a:pt x="1828106" y="264145"/>
                  </a:lnTo>
                  <a:lnTo>
                    <a:pt x="1793354" y="235759"/>
                  </a:lnTo>
                  <a:lnTo>
                    <a:pt x="1757455" y="208771"/>
                  </a:lnTo>
                  <a:lnTo>
                    <a:pt x="1720448" y="183222"/>
                  </a:lnTo>
                  <a:lnTo>
                    <a:pt x="1682377" y="159154"/>
                  </a:lnTo>
                  <a:lnTo>
                    <a:pt x="1643282" y="136610"/>
                  </a:lnTo>
                  <a:lnTo>
                    <a:pt x="1603205" y="115629"/>
                  </a:lnTo>
                  <a:lnTo>
                    <a:pt x="1562189" y="96255"/>
                  </a:lnTo>
                  <a:lnTo>
                    <a:pt x="1520274" y="78528"/>
                  </a:lnTo>
                  <a:lnTo>
                    <a:pt x="1477502" y="62491"/>
                  </a:lnTo>
                  <a:lnTo>
                    <a:pt x="1433914" y="48184"/>
                  </a:lnTo>
                  <a:lnTo>
                    <a:pt x="1389553" y="35650"/>
                  </a:lnTo>
                  <a:lnTo>
                    <a:pt x="1344460" y="24930"/>
                  </a:lnTo>
                  <a:lnTo>
                    <a:pt x="1298677" y="16066"/>
                  </a:lnTo>
                  <a:lnTo>
                    <a:pt x="1252245" y="9099"/>
                  </a:lnTo>
                  <a:lnTo>
                    <a:pt x="1205205" y="4072"/>
                  </a:lnTo>
                  <a:lnTo>
                    <a:pt x="1157600" y="1024"/>
                  </a:lnTo>
                  <a:lnTo>
                    <a:pt x="1109471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39" y="4910327"/>
              <a:ext cx="1171956" cy="11704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321933" y="3775329"/>
            <a:ext cx="41935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ma</a:t>
            </a:r>
            <a:r>
              <a:rPr dirty="0" sz="2200" spc="-10">
                <a:solidFill>
                  <a:srgbClr val="44484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44484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campu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25">
                <a:solidFill>
                  <a:srgbClr val="44484E"/>
                </a:solidFill>
                <a:latin typeface="Lucida Sans Unicode"/>
                <a:cs typeface="Lucida Sans Unicode"/>
              </a:rPr>
              <a:t>’</a:t>
            </a:r>
            <a:r>
              <a:rPr dirty="0" sz="2200" spc="-8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ent</a:t>
            </a:r>
            <a:r>
              <a:rPr dirty="0" sz="2200" spc="-10">
                <a:solidFill>
                  <a:srgbClr val="44484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point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1933" y="5332933"/>
            <a:ext cx="6136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They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help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operate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surveillance</a:t>
            </a:r>
            <a:r>
              <a:rPr dirty="0" sz="2200" spc="-8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mechanisms.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1933" y="6769734"/>
            <a:ext cx="7487920" cy="6972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dirty="0" sz="2200" spc="-65">
                <a:solidFill>
                  <a:srgbClr val="44484E"/>
                </a:solidFill>
                <a:latin typeface="Lucida Sans Unicode"/>
                <a:cs typeface="Lucida Sans Unicode"/>
              </a:rPr>
              <a:t>They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respond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alarms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case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4484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any</a:t>
            </a:r>
            <a:r>
              <a:rPr dirty="0" sz="2200" spc="-11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security</a:t>
            </a:r>
            <a:r>
              <a:rPr dirty="0" sz="2200" spc="-9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4484E"/>
                </a:solidFill>
                <a:latin typeface="Lucida Sans Unicode"/>
                <a:cs typeface="Lucida Sans Unicode"/>
              </a:rPr>
              <a:t>threat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4484E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68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4484E"/>
                </a:solidFill>
                <a:latin typeface="Lucida Sans Unicode"/>
                <a:cs typeface="Lucida Sans Unicode"/>
              </a:rPr>
              <a:t>react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4484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4484E"/>
                </a:solidFill>
                <a:latin typeface="Lucida Sans Unicode"/>
                <a:cs typeface="Lucida Sans Unicode"/>
              </a:rPr>
              <a:t>situation</a:t>
            </a:r>
            <a:r>
              <a:rPr dirty="0" sz="2200" spc="-105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4484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14">
                <a:solidFill>
                  <a:srgbClr val="44484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4484E"/>
                </a:solidFill>
                <a:latin typeface="Lucida Sans Unicode"/>
                <a:cs typeface="Lucida Sans Unicode"/>
              </a:rPr>
              <a:t>required.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228" y="306451"/>
            <a:ext cx="52419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>
                <a:solidFill>
                  <a:srgbClr val="3E3E3E"/>
                </a:solidFill>
              </a:rPr>
              <a:t>Security</a:t>
            </a:r>
            <a:r>
              <a:rPr dirty="0" spc="-150">
                <a:solidFill>
                  <a:srgbClr val="3E3E3E"/>
                </a:solidFill>
              </a:rPr>
              <a:t> </a:t>
            </a:r>
            <a:r>
              <a:rPr dirty="0" spc="150">
                <a:solidFill>
                  <a:srgbClr val="3E3E3E"/>
                </a:solidFill>
              </a:rPr>
              <a:t>Guards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155">
                <a:solidFill>
                  <a:srgbClr val="3E3E3E"/>
                </a:solidFill>
              </a:rPr>
              <a:t>Cameras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9996" y="760476"/>
            <a:ext cx="7199376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197595" y="5077967"/>
            <a:ext cx="3129280" cy="3609340"/>
            <a:chOff x="8197595" y="5077967"/>
            <a:chExt cx="3129280" cy="3609340"/>
          </a:xfrm>
        </p:grpSpPr>
        <p:sp>
          <p:nvSpPr>
            <p:cNvPr id="5" name="object 5"/>
            <p:cNvSpPr/>
            <p:nvPr/>
          </p:nvSpPr>
          <p:spPr>
            <a:xfrm>
              <a:off x="8197595" y="5533643"/>
              <a:ext cx="2697480" cy="3153410"/>
            </a:xfrm>
            <a:custGeom>
              <a:avLst/>
              <a:gdLst/>
              <a:ahLst/>
              <a:cxnLst/>
              <a:rect l="l" t="t" r="r" b="b"/>
              <a:pathLst>
                <a:path w="2697479" h="3153409">
                  <a:moveTo>
                    <a:pt x="1667763" y="0"/>
                  </a:moveTo>
                  <a:lnTo>
                    <a:pt x="367919" y="0"/>
                  </a:lnTo>
                  <a:lnTo>
                    <a:pt x="318313" y="3304"/>
                  </a:lnTo>
                  <a:lnTo>
                    <a:pt x="270639" y="12924"/>
                  </a:lnTo>
                  <a:lnTo>
                    <a:pt x="225349" y="28416"/>
                  </a:lnTo>
                  <a:lnTo>
                    <a:pt x="182898" y="49337"/>
                  </a:lnTo>
                  <a:lnTo>
                    <a:pt x="143741" y="75244"/>
                  </a:lnTo>
                  <a:lnTo>
                    <a:pt x="108330" y="105695"/>
                  </a:lnTo>
                  <a:lnTo>
                    <a:pt x="77122" y="140247"/>
                  </a:lnTo>
                  <a:lnTo>
                    <a:pt x="50569" y="178458"/>
                  </a:lnTo>
                  <a:lnTo>
                    <a:pt x="29126" y="219884"/>
                  </a:lnTo>
                  <a:lnTo>
                    <a:pt x="13247" y="264083"/>
                  </a:lnTo>
                  <a:lnTo>
                    <a:pt x="3387" y="310612"/>
                  </a:lnTo>
                  <a:lnTo>
                    <a:pt x="0" y="359028"/>
                  </a:lnTo>
                  <a:lnTo>
                    <a:pt x="0" y="3153155"/>
                  </a:lnTo>
                  <a:lnTo>
                    <a:pt x="23749" y="3153155"/>
                  </a:lnTo>
                  <a:lnTo>
                    <a:pt x="23749" y="2090546"/>
                  </a:lnTo>
                  <a:lnTo>
                    <a:pt x="26894" y="2045013"/>
                  </a:lnTo>
                  <a:lnTo>
                    <a:pt x="36058" y="2001326"/>
                  </a:lnTo>
                  <a:lnTo>
                    <a:pt x="49658" y="1963165"/>
                  </a:lnTo>
                  <a:lnTo>
                    <a:pt x="23749" y="1963165"/>
                  </a:lnTo>
                  <a:lnTo>
                    <a:pt x="23749" y="359028"/>
                  </a:lnTo>
                  <a:lnTo>
                    <a:pt x="26894" y="313495"/>
                  </a:lnTo>
                  <a:lnTo>
                    <a:pt x="36058" y="269808"/>
                  </a:lnTo>
                  <a:lnTo>
                    <a:pt x="50825" y="228371"/>
                  </a:lnTo>
                  <a:lnTo>
                    <a:pt x="70786" y="189587"/>
                  </a:lnTo>
                  <a:lnTo>
                    <a:pt x="95526" y="153858"/>
                  </a:lnTo>
                  <a:lnTo>
                    <a:pt x="124634" y="121586"/>
                  </a:lnTo>
                  <a:lnTo>
                    <a:pt x="157698" y="93175"/>
                  </a:lnTo>
                  <a:lnTo>
                    <a:pt x="194305" y="69026"/>
                  </a:lnTo>
                  <a:lnTo>
                    <a:pt x="234043" y="49543"/>
                  </a:lnTo>
                  <a:lnTo>
                    <a:pt x="276499" y="35129"/>
                  </a:lnTo>
                  <a:lnTo>
                    <a:pt x="321262" y="26184"/>
                  </a:lnTo>
                  <a:lnTo>
                    <a:pt x="367919" y="23113"/>
                  </a:lnTo>
                  <a:lnTo>
                    <a:pt x="1667763" y="23113"/>
                  </a:lnTo>
                  <a:lnTo>
                    <a:pt x="1667763" y="0"/>
                  </a:lnTo>
                  <a:close/>
                </a:path>
                <a:path w="2697479" h="3153409">
                  <a:moveTo>
                    <a:pt x="2697479" y="1731517"/>
                  </a:moveTo>
                  <a:lnTo>
                    <a:pt x="367919" y="1731517"/>
                  </a:lnTo>
                  <a:lnTo>
                    <a:pt x="316467" y="1734979"/>
                  </a:lnTo>
                  <a:lnTo>
                    <a:pt x="267237" y="1745064"/>
                  </a:lnTo>
                  <a:lnTo>
                    <a:pt x="220693" y="1761320"/>
                  </a:lnTo>
                  <a:lnTo>
                    <a:pt x="177297" y="1783296"/>
                  </a:lnTo>
                  <a:lnTo>
                    <a:pt x="137512" y="1810540"/>
                  </a:lnTo>
                  <a:lnTo>
                    <a:pt x="101802" y="1842600"/>
                  </a:lnTo>
                  <a:lnTo>
                    <a:pt x="70629" y="1879026"/>
                  </a:lnTo>
                  <a:lnTo>
                    <a:pt x="44457" y="1919365"/>
                  </a:lnTo>
                  <a:lnTo>
                    <a:pt x="23749" y="1963165"/>
                  </a:lnTo>
                  <a:lnTo>
                    <a:pt x="49658" y="1963165"/>
                  </a:lnTo>
                  <a:lnTo>
                    <a:pt x="50825" y="1959889"/>
                  </a:lnTo>
                  <a:lnTo>
                    <a:pt x="70786" y="1921105"/>
                  </a:lnTo>
                  <a:lnTo>
                    <a:pt x="95526" y="1885376"/>
                  </a:lnTo>
                  <a:lnTo>
                    <a:pt x="124634" y="1853104"/>
                  </a:lnTo>
                  <a:lnTo>
                    <a:pt x="157698" y="1824693"/>
                  </a:lnTo>
                  <a:lnTo>
                    <a:pt x="194305" y="1800544"/>
                  </a:lnTo>
                  <a:lnTo>
                    <a:pt x="234043" y="1781061"/>
                  </a:lnTo>
                  <a:lnTo>
                    <a:pt x="276499" y="1766647"/>
                  </a:lnTo>
                  <a:lnTo>
                    <a:pt x="321262" y="1757702"/>
                  </a:lnTo>
                  <a:lnTo>
                    <a:pt x="367919" y="1754631"/>
                  </a:lnTo>
                  <a:lnTo>
                    <a:pt x="2697479" y="1754631"/>
                  </a:lnTo>
                  <a:lnTo>
                    <a:pt x="2697479" y="1731517"/>
                  </a:lnTo>
                  <a:close/>
                </a:path>
              </a:pathLst>
            </a:custGeom>
            <a:solidFill>
              <a:srgbClr val="313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62259" y="6873239"/>
              <a:ext cx="864235" cy="841375"/>
            </a:xfrm>
            <a:custGeom>
              <a:avLst/>
              <a:gdLst/>
              <a:ahLst/>
              <a:cxnLst/>
              <a:rect l="l" t="t" r="r" b="b"/>
              <a:pathLst>
                <a:path w="864234" h="841375">
                  <a:moveTo>
                    <a:pt x="432054" y="0"/>
                  </a:moveTo>
                  <a:lnTo>
                    <a:pt x="384974" y="2468"/>
                  </a:lnTo>
                  <a:lnTo>
                    <a:pt x="339363" y="9702"/>
                  </a:lnTo>
                  <a:lnTo>
                    <a:pt x="295485" y="21445"/>
                  </a:lnTo>
                  <a:lnTo>
                    <a:pt x="253603" y="37441"/>
                  </a:lnTo>
                  <a:lnTo>
                    <a:pt x="213980" y="57432"/>
                  </a:lnTo>
                  <a:lnTo>
                    <a:pt x="176881" y="81162"/>
                  </a:lnTo>
                  <a:lnTo>
                    <a:pt x="142568" y="108374"/>
                  </a:lnTo>
                  <a:lnTo>
                    <a:pt x="111305" y="138811"/>
                  </a:lnTo>
                  <a:lnTo>
                    <a:pt x="83356" y="172218"/>
                  </a:lnTo>
                  <a:lnTo>
                    <a:pt x="58984" y="208336"/>
                  </a:lnTo>
                  <a:lnTo>
                    <a:pt x="38452" y="246910"/>
                  </a:lnTo>
                  <a:lnTo>
                    <a:pt x="22024" y="287682"/>
                  </a:lnTo>
                  <a:lnTo>
                    <a:pt x="9964" y="330396"/>
                  </a:lnTo>
                  <a:lnTo>
                    <a:pt x="2535" y="374796"/>
                  </a:lnTo>
                  <a:lnTo>
                    <a:pt x="0" y="420623"/>
                  </a:lnTo>
                  <a:lnTo>
                    <a:pt x="2535" y="466451"/>
                  </a:lnTo>
                  <a:lnTo>
                    <a:pt x="9964" y="510851"/>
                  </a:lnTo>
                  <a:lnTo>
                    <a:pt x="22024" y="553565"/>
                  </a:lnTo>
                  <a:lnTo>
                    <a:pt x="38452" y="594337"/>
                  </a:lnTo>
                  <a:lnTo>
                    <a:pt x="58984" y="632911"/>
                  </a:lnTo>
                  <a:lnTo>
                    <a:pt x="83356" y="669029"/>
                  </a:lnTo>
                  <a:lnTo>
                    <a:pt x="111305" y="702436"/>
                  </a:lnTo>
                  <a:lnTo>
                    <a:pt x="142568" y="732873"/>
                  </a:lnTo>
                  <a:lnTo>
                    <a:pt x="176881" y="760085"/>
                  </a:lnTo>
                  <a:lnTo>
                    <a:pt x="213980" y="783815"/>
                  </a:lnTo>
                  <a:lnTo>
                    <a:pt x="253603" y="803806"/>
                  </a:lnTo>
                  <a:lnTo>
                    <a:pt x="295485" y="819802"/>
                  </a:lnTo>
                  <a:lnTo>
                    <a:pt x="339363" y="831545"/>
                  </a:lnTo>
                  <a:lnTo>
                    <a:pt x="384974" y="838779"/>
                  </a:lnTo>
                  <a:lnTo>
                    <a:pt x="432054" y="841247"/>
                  </a:lnTo>
                  <a:lnTo>
                    <a:pt x="479133" y="838779"/>
                  </a:lnTo>
                  <a:lnTo>
                    <a:pt x="524744" y="831545"/>
                  </a:lnTo>
                  <a:lnTo>
                    <a:pt x="568622" y="819802"/>
                  </a:lnTo>
                  <a:lnTo>
                    <a:pt x="610504" y="803806"/>
                  </a:lnTo>
                  <a:lnTo>
                    <a:pt x="650127" y="783815"/>
                  </a:lnTo>
                  <a:lnTo>
                    <a:pt x="687226" y="760085"/>
                  </a:lnTo>
                  <a:lnTo>
                    <a:pt x="721539" y="732873"/>
                  </a:lnTo>
                  <a:lnTo>
                    <a:pt x="752802" y="702436"/>
                  </a:lnTo>
                  <a:lnTo>
                    <a:pt x="780751" y="669029"/>
                  </a:lnTo>
                  <a:lnTo>
                    <a:pt x="805123" y="632911"/>
                  </a:lnTo>
                  <a:lnTo>
                    <a:pt x="825655" y="594337"/>
                  </a:lnTo>
                  <a:lnTo>
                    <a:pt x="842083" y="553565"/>
                  </a:lnTo>
                  <a:lnTo>
                    <a:pt x="854143" y="510851"/>
                  </a:lnTo>
                  <a:lnTo>
                    <a:pt x="861572" y="466451"/>
                  </a:lnTo>
                  <a:lnTo>
                    <a:pt x="864108" y="420623"/>
                  </a:lnTo>
                  <a:lnTo>
                    <a:pt x="861572" y="374796"/>
                  </a:lnTo>
                  <a:lnTo>
                    <a:pt x="854143" y="330396"/>
                  </a:lnTo>
                  <a:lnTo>
                    <a:pt x="842083" y="287682"/>
                  </a:lnTo>
                  <a:lnTo>
                    <a:pt x="825655" y="246910"/>
                  </a:lnTo>
                  <a:lnTo>
                    <a:pt x="805123" y="208336"/>
                  </a:lnTo>
                  <a:lnTo>
                    <a:pt x="780751" y="172218"/>
                  </a:lnTo>
                  <a:lnTo>
                    <a:pt x="752802" y="138811"/>
                  </a:lnTo>
                  <a:lnTo>
                    <a:pt x="721539" y="108374"/>
                  </a:lnTo>
                  <a:lnTo>
                    <a:pt x="687226" y="81162"/>
                  </a:lnTo>
                  <a:lnTo>
                    <a:pt x="650127" y="57432"/>
                  </a:lnTo>
                  <a:lnTo>
                    <a:pt x="610504" y="37441"/>
                  </a:lnTo>
                  <a:lnTo>
                    <a:pt x="568622" y="21445"/>
                  </a:lnTo>
                  <a:lnTo>
                    <a:pt x="524744" y="9702"/>
                  </a:lnTo>
                  <a:lnTo>
                    <a:pt x="479133" y="2468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55835" y="5077967"/>
              <a:ext cx="862965" cy="844550"/>
            </a:xfrm>
            <a:custGeom>
              <a:avLst/>
              <a:gdLst/>
              <a:ahLst/>
              <a:cxnLst/>
              <a:rect l="l" t="t" r="r" b="b"/>
              <a:pathLst>
                <a:path w="862965" h="844550">
                  <a:moveTo>
                    <a:pt x="431292" y="0"/>
                  </a:moveTo>
                  <a:lnTo>
                    <a:pt x="384288" y="2476"/>
                  </a:lnTo>
                  <a:lnTo>
                    <a:pt x="338752" y="9735"/>
                  </a:lnTo>
                  <a:lnTo>
                    <a:pt x="294948" y="21518"/>
                  </a:lnTo>
                  <a:lnTo>
                    <a:pt x="253138" y="37569"/>
                  </a:lnTo>
                  <a:lnTo>
                    <a:pt x="213585" y="57629"/>
                  </a:lnTo>
                  <a:lnTo>
                    <a:pt x="176552" y="81442"/>
                  </a:lnTo>
                  <a:lnTo>
                    <a:pt x="142301" y="108750"/>
                  </a:lnTo>
                  <a:lnTo>
                    <a:pt x="111095" y="139295"/>
                  </a:lnTo>
                  <a:lnTo>
                    <a:pt x="83198" y="172821"/>
                  </a:lnTo>
                  <a:lnTo>
                    <a:pt x="58871" y="209070"/>
                  </a:lnTo>
                  <a:lnTo>
                    <a:pt x="38378" y="247784"/>
                  </a:lnTo>
                  <a:lnTo>
                    <a:pt x="21982" y="288706"/>
                  </a:lnTo>
                  <a:lnTo>
                    <a:pt x="9945" y="331579"/>
                  </a:lnTo>
                  <a:lnTo>
                    <a:pt x="2530" y="376145"/>
                  </a:lnTo>
                  <a:lnTo>
                    <a:pt x="0" y="422148"/>
                  </a:lnTo>
                  <a:lnTo>
                    <a:pt x="2530" y="468150"/>
                  </a:lnTo>
                  <a:lnTo>
                    <a:pt x="9945" y="512716"/>
                  </a:lnTo>
                  <a:lnTo>
                    <a:pt x="21982" y="555589"/>
                  </a:lnTo>
                  <a:lnTo>
                    <a:pt x="38378" y="596511"/>
                  </a:lnTo>
                  <a:lnTo>
                    <a:pt x="58871" y="635225"/>
                  </a:lnTo>
                  <a:lnTo>
                    <a:pt x="83198" y="671474"/>
                  </a:lnTo>
                  <a:lnTo>
                    <a:pt x="111095" y="705000"/>
                  </a:lnTo>
                  <a:lnTo>
                    <a:pt x="142301" y="735545"/>
                  </a:lnTo>
                  <a:lnTo>
                    <a:pt x="176552" y="762853"/>
                  </a:lnTo>
                  <a:lnTo>
                    <a:pt x="213585" y="786666"/>
                  </a:lnTo>
                  <a:lnTo>
                    <a:pt x="253138" y="806726"/>
                  </a:lnTo>
                  <a:lnTo>
                    <a:pt x="294948" y="822777"/>
                  </a:lnTo>
                  <a:lnTo>
                    <a:pt x="338752" y="834560"/>
                  </a:lnTo>
                  <a:lnTo>
                    <a:pt x="384288" y="841819"/>
                  </a:lnTo>
                  <a:lnTo>
                    <a:pt x="431292" y="844296"/>
                  </a:lnTo>
                  <a:lnTo>
                    <a:pt x="478295" y="841819"/>
                  </a:lnTo>
                  <a:lnTo>
                    <a:pt x="523831" y="834560"/>
                  </a:lnTo>
                  <a:lnTo>
                    <a:pt x="567635" y="822777"/>
                  </a:lnTo>
                  <a:lnTo>
                    <a:pt x="609445" y="806726"/>
                  </a:lnTo>
                  <a:lnTo>
                    <a:pt x="648998" y="786666"/>
                  </a:lnTo>
                  <a:lnTo>
                    <a:pt x="686031" y="762853"/>
                  </a:lnTo>
                  <a:lnTo>
                    <a:pt x="720282" y="735545"/>
                  </a:lnTo>
                  <a:lnTo>
                    <a:pt x="751488" y="705000"/>
                  </a:lnTo>
                  <a:lnTo>
                    <a:pt x="779385" y="671474"/>
                  </a:lnTo>
                  <a:lnTo>
                    <a:pt x="803712" y="635225"/>
                  </a:lnTo>
                  <a:lnTo>
                    <a:pt x="824205" y="596511"/>
                  </a:lnTo>
                  <a:lnTo>
                    <a:pt x="840601" y="555589"/>
                  </a:lnTo>
                  <a:lnTo>
                    <a:pt x="852638" y="512716"/>
                  </a:lnTo>
                  <a:lnTo>
                    <a:pt x="860053" y="468150"/>
                  </a:lnTo>
                  <a:lnTo>
                    <a:pt x="862584" y="422148"/>
                  </a:lnTo>
                  <a:lnTo>
                    <a:pt x="860053" y="376145"/>
                  </a:lnTo>
                  <a:lnTo>
                    <a:pt x="852638" y="331579"/>
                  </a:lnTo>
                  <a:lnTo>
                    <a:pt x="840601" y="288706"/>
                  </a:lnTo>
                  <a:lnTo>
                    <a:pt x="824205" y="247784"/>
                  </a:lnTo>
                  <a:lnTo>
                    <a:pt x="803712" y="209070"/>
                  </a:lnTo>
                  <a:lnTo>
                    <a:pt x="779385" y="172821"/>
                  </a:lnTo>
                  <a:lnTo>
                    <a:pt x="751488" y="139295"/>
                  </a:lnTo>
                  <a:lnTo>
                    <a:pt x="720282" y="108750"/>
                  </a:lnTo>
                  <a:lnTo>
                    <a:pt x="686031" y="81442"/>
                  </a:lnTo>
                  <a:lnTo>
                    <a:pt x="648998" y="57629"/>
                  </a:lnTo>
                  <a:lnTo>
                    <a:pt x="609445" y="37569"/>
                  </a:lnTo>
                  <a:lnTo>
                    <a:pt x="567635" y="21518"/>
                  </a:lnTo>
                  <a:lnTo>
                    <a:pt x="523831" y="9735"/>
                  </a:lnTo>
                  <a:lnTo>
                    <a:pt x="478295" y="2476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5567" y="5468111"/>
              <a:ext cx="169163" cy="1645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7275" y="7190232"/>
              <a:ext cx="166116" cy="16459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539228" y="3438144"/>
            <a:ext cx="948055" cy="5248910"/>
            <a:chOff x="7539228" y="3438144"/>
            <a:chExt cx="948055" cy="5248910"/>
          </a:xfrm>
        </p:grpSpPr>
        <p:sp>
          <p:nvSpPr>
            <p:cNvPr id="11" name="object 11"/>
            <p:cNvSpPr/>
            <p:nvPr/>
          </p:nvSpPr>
          <p:spPr>
            <a:xfrm>
              <a:off x="7979664" y="4084320"/>
              <a:ext cx="24765" cy="4602480"/>
            </a:xfrm>
            <a:custGeom>
              <a:avLst/>
              <a:gdLst/>
              <a:ahLst/>
              <a:cxnLst/>
              <a:rect l="l" t="t" r="r" b="b"/>
              <a:pathLst>
                <a:path w="24765" h="4602480">
                  <a:moveTo>
                    <a:pt x="24383" y="0"/>
                  </a:moveTo>
                  <a:lnTo>
                    <a:pt x="0" y="0"/>
                  </a:lnTo>
                  <a:lnTo>
                    <a:pt x="0" y="4602480"/>
                  </a:lnTo>
                  <a:lnTo>
                    <a:pt x="24383" y="460248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313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39228" y="3438144"/>
              <a:ext cx="948055" cy="928369"/>
            </a:xfrm>
            <a:custGeom>
              <a:avLst/>
              <a:gdLst/>
              <a:ahLst/>
              <a:cxnLst/>
              <a:rect l="l" t="t" r="r" b="b"/>
              <a:pathLst>
                <a:path w="948054" h="928370">
                  <a:moveTo>
                    <a:pt x="473964" y="0"/>
                  </a:moveTo>
                  <a:lnTo>
                    <a:pt x="425506" y="2395"/>
                  </a:lnTo>
                  <a:lnTo>
                    <a:pt x="378448" y="9428"/>
                  </a:lnTo>
                  <a:lnTo>
                    <a:pt x="333027" y="20863"/>
                  </a:lnTo>
                  <a:lnTo>
                    <a:pt x="289482" y="36468"/>
                  </a:lnTo>
                  <a:lnTo>
                    <a:pt x="248051" y="56010"/>
                  </a:lnTo>
                  <a:lnTo>
                    <a:pt x="208973" y="79255"/>
                  </a:lnTo>
                  <a:lnTo>
                    <a:pt x="172485" y="105970"/>
                  </a:lnTo>
                  <a:lnTo>
                    <a:pt x="138826" y="135921"/>
                  </a:lnTo>
                  <a:lnTo>
                    <a:pt x="108235" y="168876"/>
                  </a:lnTo>
                  <a:lnTo>
                    <a:pt x="80949" y="204601"/>
                  </a:lnTo>
                  <a:lnTo>
                    <a:pt x="57208" y="242863"/>
                  </a:lnTo>
                  <a:lnTo>
                    <a:pt x="37248" y="283428"/>
                  </a:lnTo>
                  <a:lnTo>
                    <a:pt x="21309" y="326063"/>
                  </a:lnTo>
                  <a:lnTo>
                    <a:pt x="9629" y="370535"/>
                  </a:lnTo>
                  <a:lnTo>
                    <a:pt x="2447" y="416611"/>
                  </a:lnTo>
                  <a:lnTo>
                    <a:pt x="0" y="464057"/>
                  </a:lnTo>
                  <a:lnTo>
                    <a:pt x="2447" y="511504"/>
                  </a:lnTo>
                  <a:lnTo>
                    <a:pt x="9629" y="557580"/>
                  </a:lnTo>
                  <a:lnTo>
                    <a:pt x="21309" y="602052"/>
                  </a:lnTo>
                  <a:lnTo>
                    <a:pt x="37248" y="644687"/>
                  </a:lnTo>
                  <a:lnTo>
                    <a:pt x="57208" y="685252"/>
                  </a:lnTo>
                  <a:lnTo>
                    <a:pt x="80949" y="723514"/>
                  </a:lnTo>
                  <a:lnTo>
                    <a:pt x="108235" y="759239"/>
                  </a:lnTo>
                  <a:lnTo>
                    <a:pt x="138826" y="792194"/>
                  </a:lnTo>
                  <a:lnTo>
                    <a:pt x="172485" y="822145"/>
                  </a:lnTo>
                  <a:lnTo>
                    <a:pt x="208973" y="848860"/>
                  </a:lnTo>
                  <a:lnTo>
                    <a:pt x="248051" y="872105"/>
                  </a:lnTo>
                  <a:lnTo>
                    <a:pt x="289482" y="891647"/>
                  </a:lnTo>
                  <a:lnTo>
                    <a:pt x="333027" y="907252"/>
                  </a:lnTo>
                  <a:lnTo>
                    <a:pt x="378448" y="918687"/>
                  </a:lnTo>
                  <a:lnTo>
                    <a:pt x="425506" y="925720"/>
                  </a:lnTo>
                  <a:lnTo>
                    <a:pt x="473964" y="928115"/>
                  </a:lnTo>
                  <a:lnTo>
                    <a:pt x="522421" y="925720"/>
                  </a:lnTo>
                  <a:lnTo>
                    <a:pt x="569479" y="918687"/>
                  </a:lnTo>
                  <a:lnTo>
                    <a:pt x="614900" y="907252"/>
                  </a:lnTo>
                  <a:lnTo>
                    <a:pt x="658445" y="891647"/>
                  </a:lnTo>
                  <a:lnTo>
                    <a:pt x="699876" y="872105"/>
                  </a:lnTo>
                  <a:lnTo>
                    <a:pt x="738954" y="848860"/>
                  </a:lnTo>
                  <a:lnTo>
                    <a:pt x="775442" y="822145"/>
                  </a:lnTo>
                  <a:lnTo>
                    <a:pt x="809101" y="792194"/>
                  </a:lnTo>
                  <a:lnTo>
                    <a:pt x="839692" y="759239"/>
                  </a:lnTo>
                  <a:lnTo>
                    <a:pt x="866978" y="723514"/>
                  </a:lnTo>
                  <a:lnTo>
                    <a:pt x="890719" y="685252"/>
                  </a:lnTo>
                  <a:lnTo>
                    <a:pt x="910679" y="644687"/>
                  </a:lnTo>
                  <a:lnTo>
                    <a:pt x="926618" y="602052"/>
                  </a:lnTo>
                  <a:lnTo>
                    <a:pt x="938298" y="557580"/>
                  </a:lnTo>
                  <a:lnTo>
                    <a:pt x="945480" y="511504"/>
                  </a:lnTo>
                  <a:lnTo>
                    <a:pt x="947927" y="464057"/>
                  </a:lnTo>
                  <a:lnTo>
                    <a:pt x="945480" y="416611"/>
                  </a:lnTo>
                  <a:lnTo>
                    <a:pt x="938298" y="370535"/>
                  </a:lnTo>
                  <a:lnTo>
                    <a:pt x="926618" y="326063"/>
                  </a:lnTo>
                  <a:lnTo>
                    <a:pt x="910679" y="283428"/>
                  </a:lnTo>
                  <a:lnTo>
                    <a:pt x="890719" y="242863"/>
                  </a:lnTo>
                  <a:lnTo>
                    <a:pt x="866978" y="204601"/>
                  </a:lnTo>
                  <a:lnTo>
                    <a:pt x="839692" y="168876"/>
                  </a:lnTo>
                  <a:lnTo>
                    <a:pt x="809101" y="135921"/>
                  </a:lnTo>
                  <a:lnTo>
                    <a:pt x="775442" y="105970"/>
                  </a:lnTo>
                  <a:lnTo>
                    <a:pt x="738954" y="79255"/>
                  </a:lnTo>
                  <a:lnTo>
                    <a:pt x="699876" y="56010"/>
                  </a:lnTo>
                  <a:lnTo>
                    <a:pt x="658445" y="36468"/>
                  </a:lnTo>
                  <a:lnTo>
                    <a:pt x="614900" y="20863"/>
                  </a:lnTo>
                  <a:lnTo>
                    <a:pt x="569479" y="9428"/>
                  </a:lnTo>
                  <a:lnTo>
                    <a:pt x="522421" y="2395"/>
                  </a:lnTo>
                  <a:lnTo>
                    <a:pt x="473964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9560" y="4809744"/>
              <a:ext cx="164592" cy="16459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349240" y="4905755"/>
            <a:ext cx="2458720" cy="3781425"/>
            <a:chOff x="5349240" y="4905755"/>
            <a:chExt cx="2458720" cy="3781425"/>
          </a:xfrm>
        </p:grpSpPr>
        <p:sp>
          <p:nvSpPr>
            <p:cNvPr id="15" name="object 15"/>
            <p:cNvSpPr/>
            <p:nvPr/>
          </p:nvSpPr>
          <p:spPr>
            <a:xfrm>
              <a:off x="5839968" y="5311139"/>
              <a:ext cx="1967864" cy="3375660"/>
            </a:xfrm>
            <a:custGeom>
              <a:avLst/>
              <a:gdLst/>
              <a:ahLst/>
              <a:cxnLst/>
              <a:rect l="l" t="t" r="r" b="b"/>
              <a:pathLst>
                <a:path w="1967865" h="3375659">
                  <a:moveTo>
                    <a:pt x="1752600" y="2181364"/>
                  </a:moveTo>
                  <a:lnTo>
                    <a:pt x="1749209" y="2132977"/>
                  </a:lnTo>
                  <a:lnTo>
                    <a:pt x="1739353" y="2086483"/>
                  </a:lnTo>
                  <a:lnTo>
                    <a:pt x="1723491" y="2042325"/>
                  </a:lnTo>
                  <a:lnTo>
                    <a:pt x="1702066" y="2000948"/>
                  </a:lnTo>
                  <a:lnTo>
                    <a:pt x="1675523" y="1962772"/>
                  </a:lnTo>
                  <a:lnTo>
                    <a:pt x="1644345" y="1928266"/>
                  </a:lnTo>
                  <a:lnTo>
                    <a:pt x="1608963" y="1897849"/>
                  </a:lnTo>
                  <a:lnTo>
                    <a:pt x="1569821" y="1871980"/>
                  </a:lnTo>
                  <a:lnTo>
                    <a:pt x="1527403" y="1851088"/>
                  </a:lnTo>
                  <a:lnTo>
                    <a:pt x="1482140" y="1835619"/>
                  </a:lnTo>
                  <a:lnTo>
                    <a:pt x="1434503" y="1826006"/>
                  </a:lnTo>
                  <a:lnTo>
                    <a:pt x="1384935" y="1822704"/>
                  </a:lnTo>
                  <a:lnTo>
                    <a:pt x="0" y="1822704"/>
                  </a:lnTo>
                  <a:lnTo>
                    <a:pt x="0" y="1845818"/>
                  </a:lnTo>
                  <a:lnTo>
                    <a:pt x="1384935" y="1845818"/>
                  </a:lnTo>
                  <a:lnTo>
                    <a:pt x="1431556" y="1848891"/>
                  </a:lnTo>
                  <a:lnTo>
                    <a:pt x="1476286" y="1857819"/>
                  </a:lnTo>
                  <a:lnTo>
                    <a:pt x="1518716" y="1872208"/>
                  </a:lnTo>
                  <a:lnTo>
                    <a:pt x="1558417" y="1891665"/>
                  </a:lnTo>
                  <a:lnTo>
                    <a:pt x="1595005" y="1915782"/>
                  </a:lnTo>
                  <a:lnTo>
                    <a:pt x="1628038" y="1944154"/>
                  </a:lnTo>
                  <a:lnTo>
                    <a:pt x="1657121" y="1976386"/>
                  </a:lnTo>
                  <a:lnTo>
                    <a:pt x="1681848" y="2012073"/>
                  </a:lnTo>
                  <a:lnTo>
                    <a:pt x="1701787" y="2050808"/>
                  </a:lnTo>
                  <a:lnTo>
                    <a:pt x="1716544" y="2092210"/>
                  </a:lnTo>
                  <a:lnTo>
                    <a:pt x="1725701" y="2135860"/>
                  </a:lnTo>
                  <a:lnTo>
                    <a:pt x="1728851" y="2181364"/>
                  </a:lnTo>
                  <a:lnTo>
                    <a:pt x="1728851" y="3375660"/>
                  </a:lnTo>
                  <a:lnTo>
                    <a:pt x="1752600" y="3375660"/>
                  </a:lnTo>
                  <a:lnTo>
                    <a:pt x="1752600" y="2181364"/>
                  </a:lnTo>
                  <a:close/>
                </a:path>
                <a:path w="1967865" h="3375659">
                  <a:moveTo>
                    <a:pt x="1967484" y="359029"/>
                  </a:moveTo>
                  <a:lnTo>
                    <a:pt x="1964156" y="310616"/>
                  </a:lnTo>
                  <a:lnTo>
                    <a:pt x="1954479" y="264083"/>
                  </a:lnTo>
                  <a:lnTo>
                    <a:pt x="1938870" y="219887"/>
                  </a:lnTo>
                  <a:lnTo>
                    <a:pt x="1917763" y="178460"/>
                  </a:lnTo>
                  <a:lnTo>
                    <a:pt x="1891601" y="140258"/>
                  </a:lnTo>
                  <a:lnTo>
                    <a:pt x="1860816" y="105702"/>
                  </a:lnTo>
                  <a:lnTo>
                    <a:pt x="1825815" y="75247"/>
                  </a:lnTo>
                  <a:lnTo>
                    <a:pt x="1787067" y="49339"/>
                  </a:lnTo>
                  <a:lnTo>
                    <a:pt x="1744967" y="28422"/>
                  </a:lnTo>
                  <a:lnTo>
                    <a:pt x="1699971" y="12928"/>
                  </a:lnTo>
                  <a:lnTo>
                    <a:pt x="1652498" y="3314"/>
                  </a:lnTo>
                  <a:lnTo>
                    <a:pt x="1602994" y="0"/>
                  </a:lnTo>
                  <a:lnTo>
                    <a:pt x="3048" y="0"/>
                  </a:lnTo>
                  <a:lnTo>
                    <a:pt x="3048" y="23114"/>
                  </a:lnTo>
                  <a:lnTo>
                    <a:pt x="1602994" y="23114"/>
                  </a:lnTo>
                  <a:lnTo>
                    <a:pt x="1648904" y="26187"/>
                  </a:lnTo>
                  <a:lnTo>
                    <a:pt x="1693049" y="35140"/>
                  </a:lnTo>
                  <a:lnTo>
                    <a:pt x="1734985" y="49555"/>
                  </a:lnTo>
                  <a:lnTo>
                    <a:pt x="1774304" y="69037"/>
                  </a:lnTo>
                  <a:lnTo>
                    <a:pt x="1810562" y="93179"/>
                  </a:lnTo>
                  <a:lnTo>
                    <a:pt x="1843366" y="121589"/>
                  </a:lnTo>
                  <a:lnTo>
                    <a:pt x="1872272" y="153860"/>
                  </a:lnTo>
                  <a:lnTo>
                    <a:pt x="1896872" y="189598"/>
                  </a:lnTo>
                  <a:lnTo>
                    <a:pt x="1916747" y="228384"/>
                  </a:lnTo>
                  <a:lnTo>
                    <a:pt x="1931454" y="269811"/>
                  </a:lnTo>
                  <a:lnTo>
                    <a:pt x="1940585" y="313499"/>
                  </a:lnTo>
                  <a:lnTo>
                    <a:pt x="1943735" y="359029"/>
                  </a:lnTo>
                  <a:lnTo>
                    <a:pt x="1943735" y="3375660"/>
                  </a:lnTo>
                  <a:lnTo>
                    <a:pt x="1967484" y="3375660"/>
                  </a:lnTo>
                  <a:lnTo>
                    <a:pt x="1967484" y="359029"/>
                  </a:lnTo>
                  <a:close/>
                </a:path>
              </a:pathLst>
            </a:custGeom>
            <a:solidFill>
              <a:srgbClr val="313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49240" y="4905755"/>
              <a:ext cx="864235" cy="844550"/>
            </a:xfrm>
            <a:custGeom>
              <a:avLst/>
              <a:gdLst/>
              <a:ahLst/>
              <a:cxnLst/>
              <a:rect l="l" t="t" r="r" b="b"/>
              <a:pathLst>
                <a:path w="864235" h="844550">
                  <a:moveTo>
                    <a:pt x="432054" y="0"/>
                  </a:moveTo>
                  <a:lnTo>
                    <a:pt x="384974" y="2476"/>
                  </a:lnTo>
                  <a:lnTo>
                    <a:pt x="339363" y="9735"/>
                  </a:lnTo>
                  <a:lnTo>
                    <a:pt x="295485" y="21518"/>
                  </a:lnTo>
                  <a:lnTo>
                    <a:pt x="253603" y="37569"/>
                  </a:lnTo>
                  <a:lnTo>
                    <a:pt x="213980" y="57629"/>
                  </a:lnTo>
                  <a:lnTo>
                    <a:pt x="176881" y="81442"/>
                  </a:lnTo>
                  <a:lnTo>
                    <a:pt x="142568" y="108750"/>
                  </a:lnTo>
                  <a:lnTo>
                    <a:pt x="111305" y="139295"/>
                  </a:lnTo>
                  <a:lnTo>
                    <a:pt x="83356" y="172821"/>
                  </a:lnTo>
                  <a:lnTo>
                    <a:pt x="58984" y="209070"/>
                  </a:lnTo>
                  <a:lnTo>
                    <a:pt x="38452" y="247784"/>
                  </a:lnTo>
                  <a:lnTo>
                    <a:pt x="22024" y="288706"/>
                  </a:lnTo>
                  <a:lnTo>
                    <a:pt x="9964" y="331579"/>
                  </a:lnTo>
                  <a:lnTo>
                    <a:pt x="2535" y="376145"/>
                  </a:lnTo>
                  <a:lnTo>
                    <a:pt x="0" y="422148"/>
                  </a:lnTo>
                  <a:lnTo>
                    <a:pt x="2535" y="468150"/>
                  </a:lnTo>
                  <a:lnTo>
                    <a:pt x="9964" y="512716"/>
                  </a:lnTo>
                  <a:lnTo>
                    <a:pt x="22024" y="555589"/>
                  </a:lnTo>
                  <a:lnTo>
                    <a:pt x="38452" y="596511"/>
                  </a:lnTo>
                  <a:lnTo>
                    <a:pt x="58984" y="635225"/>
                  </a:lnTo>
                  <a:lnTo>
                    <a:pt x="83356" y="671474"/>
                  </a:lnTo>
                  <a:lnTo>
                    <a:pt x="111305" y="705000"/>
                  </a:lnTo>
                  <a:lnTo>
                    <a:pt x="142568" y="735545"/>
                  </a:lnTo>
                  <a:lnTo>
                    <a:pt x="176881" y="762853"/>
                  </a:lnTo>
                  <a:lnTo>
                    <a:pt x="213980" y="786666"/>
                  </a:lnTo>
                  <a:lnTo>
                    <a:pt x="253603" y="806726"/>
                  </a:lnTo>
                  <a:lnTo>
                    <a:pt x="295485" y="822777"/>
                  </a:lnTo>
                  <a:lnTo>
                    <a:pt x="339363" y="834560"/>
                  </a:lnTo>
                  <a:lnTo>
                    <a:pt x="384974" y="841819"/>
                  </a:lnTo>
                  <a:lnTo>
                    <a:pt x="432054" y="844296"/>
                  </a:lnTo>
                  <a:lnTo>
                    <a:pt x="479133" y="841819"/>
                  </a:lnTo>
                  <a:lnTo>
                    <a:pt x="524744" y="834560"/>
                  </a:lnTo>
                  <a:lnTo>
                    <a:pt x="568622" y="822777"/>
                  </a:lnTo>
                  <a:lnTo>
                    <a:pt x="610504" y="806726"/>
                  </a:lnTo>
                  <a:lnTo>
                    <a:pt x="650127" y="786666"/>
                  </a:lnTo>
                  <a:lnTo>
                    <a:pt x="687226" y="762853"/>
                  </a:lnTo>
                  <a:lnTo>
                    <a:pt x="721539" y="735545"/>
                  </a:lnTo>
                  <a:lnTo>
                    <a:pt x="752802" y="705000"/>
                  </a:lnTo>
                  <a:lnTo>
                    <a:pt x="780751" y="671474"/>
                  </a:lnTo>
                  <a:lnTo>
                    <a:pt x="805123" y="635225"/>
                  </a:lnTo>
                  <a:lnTo>
                    <a:pt x="825655" y="596511"/>
                  </a:lnTo>
                  <a:lnTo>
                    <a:pt x="842083" y="555589"/>
                  </a:lnTo>
                  <a:lnTo>
                    <a:pt x="854143" y="512716"/>
                  </a:lnTo>
                  <a:lnTo>
                    <a:pt x="861572" y="468150"/>
                  </a:lnTo>
                  <a:lnTo>
                    <a:pt x="864108" y="422148"/>
                  </a:lnTo>
                  <a:lnTo>
                    <a:pt x="861572" y="376145"/>
                  </a:lnTo>
                  <a:lnTo>
                    <a:pt x="854143" y="331579"/>
                  </a:lnTo>
                  <a:lnTo>
                    <a:pt x="842083" y="288706"/>
                  </a:lnTo>
                  <a:lnTo>
                    <a:pt x="825655" y="247784"/>
                  </a:lnTo>
                  <a:lnTo>
                    <a:pt x="805123" y="209070"/>
                  </a:lnTo>
                  <a:lnTo>
                    <a:pt x="780751" y="172821"/>
                  </a:lnTo>
                  <a:lnTo>
                    <a:pt x="752802" y="139295"/>
                  </a:lnTo>
                  <a:lnTo>
                    <a:pt x="721539" y="108750"/>
                  </a:lnTo>
                  <a:lnTo>
                    <a:pt x="687226" y="81442"/>
                  </a:lnTo>
                  <a:lnTo>
                    <a:pt x="650127" y="57629"/>
                  </a:lnTo>
                  <a:lnTo>
                    <a:pt x="610504" y="37569"/>
                  </a:lnTo>
                  <a:lnTo>
                    <a:pt x="568622" y="21518"/>
                  </a:lnTo>
                  <a:lnTo>
                    <a:pt x="524744" y="9735"/>
                  </a:lnTo>
                  <a:lnTo>
                    <a:pt x="479133" y="2476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90032" y="6678167"/>
              <a:ext cx="861060" cy="841375"/>
            </a:xfrm>
            <a:custGeom>
              <a:avLst/>
              <a:gdLst/>
              <a:ahLst/>
              <a:cxnLst/>
              <a:rect l="l" t="t" r="r" b="b"/>
              <a:pathLst>
                <a:path w="861060" h="841375">
                  <a:moveTo>
                    <a:pt x="430529" y="0"/>
                  </a:moveTo>
                  <a:lnTo>
                    <a:pt x="383624" y="2468"/>
                  </a:lnTo>
                  <a:lnTo>
                    <a:pt x="338180" y="9702"/>
                  </a:lnTo>
                  <a:lnTo>
                    <a:pt x="294461" y="21445"/>
                  </a:lnTo>
                  <a:lnTo>
                    <a:pt x="252729" y="37441"/>
                  </a:lnTo>
                  <a:lnTo>
                    <a:pt x="213247" y="57432"/>
                  </a:lnTo>
                  <a:lnTo>
                    <a:pt x="176278" y="81162"/>
                  </a:lnTo>
                  <a:lnTo>
                    <a:pt x="142084" y="108374"/>
                  </a:lnTo>
                  <a:lnTo>
                    <a:pt x="110929" y="138811"/>
                  </a:lnTo>
                  <a:lnTo>
                    <a:pt x="83076" y="172218"/>
                  </a:lnTo>
                  <a:lnTo>
                    <a:pt x="58786" y="208336"/>
                  </a:lnTo>
                  <a:lnTo>
                    <a:pt x="38324" y="246910"/>
                  </a:lnTo>
                  <a:lnTo>
                    <a:pt x="21951" y="287682"/>
                  </a:lnTo>
                  <a:lnTo>
                    <a:pt x="9931" y="330396"/>
                  </a:lnTo>
                  <a:lnTo>
                    <a:pt x="2526" y="374796"/>
                  </a:lnTo>
                  <a:lnTo>
                    <a:pt x="0" y="420623"/>
                  </a:lnTo>
                  <a:lnTo>
                    <a:pt x="2526" y="466451"/>
                  </a:lnTo>
                  <a:lnTo>
                    <a:pt x="9931" y="510851"/>
                  </a:lnTo>
                  <a:lnTo>
                    <a:pt x="21951" y="553565"/>
                  </a:lnTo>
                  <a:lnTo>
                    <a:pt x="38324" y="594337"/>
                  </a:lnTo>
                  <a:lnTo>
                    <a:pt x="58786" y="632911"/>
                  </a:lnTo>
                  <a:lnTo>
                    <a:pt x="83076" y="669029"/>
                  </a:lnTo>
                  <a:lnTo>
                    <a:pt x="110929" y="702436"/>
                  </a:lnTo>
                  <a:lnTo>
                    <a:pt x="142084" y="732873"/>
                  </a:lnTo>
                  <a:lnTo>
                    <a:pt x="176278" y="760085"/>
                  </a:lnTo>
                  <a:lnTo>
                    <a:pt x="213247" y="783815"/>
                  </a:lnTo>
                  <a:lnTo>
                    <a:pt x="252729" y="803806"/>
                  </a:lnTo>
                  <a:lnTo>
                    <a:pt x="294461" y="819802"/>
                  </a:lnTo>
                  <a:lnTo>
                    <a:pt x="338180" y="831545"/>
                  </a:lnTo>
                  <a:lnTo>
                    <a:pt x="383624" y="838779"/>
                  </a:lnTo>
                  <a:lnTo>
                    <a:pt x="430529" y="841247"/>
                  </a:lnTo>
                  <a:lnTo>
                    <a:pt x="477435" y="838779"/>
                  </a:lnTo>
                  <a:lnTo>
                    <a:pt x="522879" y="831545"/>
                  </a:lnTo>
                  <a:lnTo>
                    <a:pt x="566598" y="819802"/>
                  </a:lnTo>
                  <a:lnTo>
                    <a:pt x="608330" y="803806"/>
                  </a:lnTo>
                  <a:lnTo>
                    <a:pt x="647812" y="783815"/>
                  </a:lnTo>
                  <a:lnTo>
                    <a:pt x="684781" y="760085"/>
                  </a:lnTo>
                  <a:lnTo>
                    <a:pt x="718975" y="732873"/>
                  </a:lnTo>
                  <a:lnTo>
                    <a:pt x="750130" y="702436"/>
                  </a:lnTo>
                  <a:lnTo>
                    <a:pt x="777983" y="669029"/>
                  </a:lnTo>
                  <a:lnTo>
                    <a:pt x="802273" y="632911"/>
                  </a:lnTo>
                  <a:lnTo>
                    <a:pt x="822735" y="594337"/>
                  </a:lnTo>
                  <a:lnTo>
                    <a:pt x="839108" y="553565"/>
                  </a:lnTo>
                  <a:lnTo>
                    <a:pt x="851128" y="510851"/>
                  </a:lnTo>
                  <a:lnTo>
                    <a:pt x="858533" y="466451"/>
                  </a:lnTo>
                  <a:lnTo>
                    <a:pt x="861059" y="420623"/>
                  </a:lnTo>
                  <a:lnTo>
                    <a:pt x="858533" y="374796"/>
                  </a:lnTo>
                  <a:lnTo>
                    <a:pt x="851128" y="330396"/>
                  </a:lnTo>
                  <a:lnTo>
                    <a:pt x="839108" y="287682"/>
                  </a:lnTo>
                  <a:lnTo>
                    <a:pt x="822735" y="246910"/>
                  </a:lnTo>
                  <a:lnTo>
                    <a:pt x="802273" y="208336"/>
                  </a:lnTo>
                  <a:lnTo>
                    <a:pt x="777983" y="172218"/>
                  </a:lnTo>
                  <a:lnTo>
                    <a:pt x="750130" y="138811"/>
                  </a:lnTo>
                  <a:lnTo>
                    <a:pt x="718975" y="108374"/>
                  </a:lnTo>
                  <a:lnTo>
                    <a:pt x="684781" y="81162"/>
                  </a:lnTo>
                  <a:lnTo>
                    <a:pt x="647812" y="57432"/>
                  </a:lnTo>
                  <a:lnTo>
                    <a:pt x="608330" y="37441"/>
                  </a:lnTo>
                  <a:lnTo>
                    <a:pt x="566598" y="21445"/>
                  </a:lnTo>
                  <a:lnTo>
                    <a:pt x="522879" y="9702"/>
                  </a:lnTo>
                  <a:lnTo>
                    <a:pt x="477435" y="2468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0066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5245607"/>
              <a:ext cx="166116" cy="1645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5536" y="7062216"/>
              <a:ext cx="170688" cy="16763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741279" y="7103109"/>
            <a:ext cx="3092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33966" y="5327650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38313" y="3729989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27878" y="5156072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3342" y="4898923"/>
            <a:ext cx="1500505" cy="79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2415">
              <a:lnSpc>
                <a:spcPct val="114199"/>
              </a:lnSpc>
              <a:spcBef>
                <a:spcPts val="100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Motion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cogn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ti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72178" y="1930145"/>
            <a:ext cx="7270115" cy="1155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Remote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surveillance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monitoring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done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using: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Lucida Sans Unicode"/>
              <a:cs typeface="Lucida Sans Unicode"/>
            </a:endParaRPr>
          </a:p>
          <a:p>
            <a:pPr algn="ctr" marR="222885">
              <a:lnSpc>
                <a:spcPct val="100000"/>
              </a:lnSpc>
            </a:pP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Object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det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ec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ion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0750" y="6916928"/>
            <a:ext cx="27158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9350" algn="l"/>
              </a:tabLst>
            </a:pP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Vide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5">
                <a:solidFill>
                  <a:srgbClr val="3E3E3E"/>
                </a:solidFill>
                <a:latin typeface="Lucida Sans Unicode"/>
                <a:cs typeface="Lucida Sans Unicode"/>
              </a:rPr>
              <a:t>CC</a:t>
            </a:r>
            <a:r>
              <a:rPr dirty="0" sz="2200" spc="-15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V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31271" y="5055387"/>
            <a:ext cx="1058545" cy="79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6364">
              <a:lnSpc>
                <a:spcPct val="114199"/>
              </a:lnSpc>
              <a:spcBef>
                <a:spcPts val="100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Robot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sentries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38026" y="7087869"/>
            <a:ext cx="19469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Drones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UAV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3640" y="306451"/>
            <a:ext cx="62699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>
                <a:solidFill>
                  <a:srgbClr val="3E3E3E"/>
                </a:solidFill>
              </a:rPr>
              <a:t>Reception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110">
                <a:solidFill>
                  <a:srgbClr val="3E3E3E"/>
                </a:solidFill>
              </a:rPr>
              <a:t>Personnel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204">
                <a:solidFill>
                  <a:srgbClr val="3E3E3E"/>
                </a:solidFill>
              </a:rPr>
              <a:t>ID</a:t>
            </a:r>
            <a:r>
              <a:rPr dirty="0" spc="-120">
                <a:solidFill>
                  <a:srgbClr val="3E3E3E"/>
                </a:solidFill>
              </a:rPr>
              <a:t> </a:t>
            </a:r>
            <a:r>
              <a:rPr dirty="0" spc="155">
                <a:solidFill>
                  <a:srgbClr val="3E3E3E"/>
                </a:solidFill>
              </a:rPr>
              <a:t>Badges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0564" y="760476"/>
            <a:ext cx="8747760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8404" y="1754772"/>
            <a:ext cx="11326495" cy="104648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 marR="64135">
              <a:lnSpc>
                <a:spcPct val="100000"/>
              </a:lnSpc>
              <a:spcBef>
                <a:spcPts val="1475"/>
              </a:spcBef>
              <a:tabLst>
                <a:tab pos="10422890" algn="l"/>
              </a:tabLst>
            </a:pP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Challenge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policy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important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part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surveillance.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This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helps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set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response	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given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situation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defeat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social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engineering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attacks.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achieved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means: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1832" y="3397377"/>
            <a:ext cx="4095750" cy="1118235"/>
            <a:chOff x="1711832" y="3397377"/>
            <a:chExt cx="4095750" cy="1118235"/>
          </a:xfrm>
        </p:grpSpPr>
        <p:sp>
          <p:nvSpPr>
            <p:cNvPr id="6" name="object 6"/>
            <p:cNvSpPr/>
            <p:nvPr/>
          </p:nvSpPr>
          <p:spPr>
            <a:xfrm>
              <a:off x="1721357" y="3406902"/>
              <a:ext cx="4076700" cy="1099185"/>
            </a:xfrm>
            <a:custGeom>
              <a:avLst/>
              <a:gdLst/>
              <a:ahLst/>
              <a:cxnLst/>
              <a:rect l="l" t="t" r="r" b="b"/>
              <a:pathLst>
                <a:path w="4076700" h="1099185">
                  <a:moveTo>
                    <a:pt x="3893566" y="0"/>
                  </a:moveTo>
                  <a:lnTo>
                    <a:pt x="183134" y="0"/>
                  </a:lnTo>
                  <a:lnTo>
                    <a:pt x="134467" y="6545"/>
                  </a:lnTo>
                  <a:lnTo>
                    <a:pt x="90725" y="25014"/>
                  </a:lnTo>
                  <a:lnTo>
                    <a:pt x="53657" y="53657"/>
                  </a:lnTo>
                  <a:lnTo>
                    <a:pt x="25014" y="90725"/>
                  </a:lnTo>
                  <a:lnTo>
                    <a:pt x="6545" y="134467"/>
                  </a:lnTo>
                  <a:lnTo>
                    <a:pt x="0" y="183134"/>
                  </a:lnTo>
                  <a:lnTo>
                    <a:pt x="0" y="915670"/>
                  </a:lnTo>
                  <a:lnTo>
                    <a:pt x="6545" y="964336"/>
                  </a:lnTo>
                  <a:lnTo>
                    <a:pt x="25014" y="1008078"/>
                  </a:lnTo>
                  <a:lnTo>
                    <a:pt x="53657" y="1045146"/>
                  </a:lnTo>
                  <a:lnTo>
                    <a:pt x="90725" y="1073789"/>
                  </a:lnTo>
                  <a:lnTo>
                    <a:pt x="134467" y="1092258"/>
                  </a:lnTo>
                  <a:lnTo>
                    <a:pt x="183134" y="1098803"/>
                  </a:lnTo>
                  <a:lnTo>
                    <a:pt x="3893566" y="1098803"/>
                  </a:lnTo>
                  <a:lnTo>
                    <a:pt x="3942232" y="1092258"/>
                  </a:lnTo>
                  <a:lnTo>
                    <a:pt x="3985974" y="1073789"/>
                  </a:lnTo>
                  <a:lnTo>
                    <a:pt x="4023042" y="1045146"/>
                  </a:lnTo>
                  <a:lnTo>
                    <a:pt x="4051685" y="1008078"/>
                  </a:lnTo>
                  <a:lnTo>
                    <a:pt x="4070154" y="964336"/>
                  </a:lnTo>
                  <a:lnTo>
                    <a:pt x="4076700" y="915670"/>
                  </a:lnTo>
                  <a:lnTo>
                    <a:pt x="4076700" y="183134"/>
                  </a:lnTo>
                  <a:lnTo>
                    <a:pt x="4070154" y="134467"/>
                  </a:lnTo>
                  <a:lnTo>
                    <a:pt x="4051685" y="90725"/>
                  </a:lnTo>
                  <a:lnTo>
                    <a:pt x="4023042" y="53657"/>
                  </a:lnTo>
                  <a:lnTo>
                    <a:pt x="3985974" y="25014"/>
                  </a:lnTo>
                  <a:lnTo>
                    <a:pt x="3942232" y="6545"/>
                  </a:lnTo>
                  <a:lnTo>
                    <a:pt x="3893566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1357" y="3406902"/>
              <a:ext cx="4076700" cy="1099185"/>
            </a:xfrm>
            <a:custGeom>
              <a:avLst/>
              <a:gdLst/>
              <a:ahLst/>
              <a:cxnLst/>
              <a:rect l="l" t="t" r="r" b="b"/>
              <a:pathLst>
                <a:path w="4076700" h="1099185">
                  <a:moveTo>
                    <a:pt x="0" y="183134"/>
                  </a:moveTo>
                  <a:lnTo>
                    <a:pt x="6545" y="134467"/>
                  </a:lnTo>
                  <a:lnTo>
                    <a:pt x="25014" y="90725"/>
                  </a:lnTo>
                  <a:lnTo>
                    <a:pt x="53657" y="53657"/>
                  </a:lnTo>
                  <a:lnTo>
                    <a:pt x="90725" y="25014"/>
                  </a:lnTo>
                  <a:lnTo>
                    <a:pt x="134467" y="6545"/>
                  </a:lnTo>
                  <a:lnTo>
                    <a:pt x="183134" y="0"/>
                  </a:lnTo>
                  <a:lnTo>
                    <a:pt x="3893566" y="0"/>
                  </a:lnTo>
                  <a:lnTo>
                    <a:pt x="3942232" y="6545"/>
                  </a:lnTo>
                  <a:lnTo>
                    <a:pt x="3985974" y="25014"/>
                  </a:lnTo>
                  <a:lnTo>
                    <a:pt x="4023042" y="53657"/>
                  </a:lnTo>
                  <a:lnTo>
                    <a:pt x="4051685" y="90725"/>
                  </a:lnTo>
                  <a:lnTo>
                    <a:pt x="4070154" y="134467"/>
                  </a:lnTo>
                  <a:lnTo>
                    <a:pt x="4076700" y="183134"/>
                  </a:lnTo>
                  <a:lnTo>
                    <a:pt x="4076700" y="915670"/>
                  </a:lnTo>
                  <a:lnTo>
                    <a:pt x="4070154" y="964336"/>
                  </a:lnTo>
                  <a:lnTo>
                    <a:pt x="4051685" y="1008078"/>
                  </a:lnTo>
                  <a:lnTo>
                    <a:pt x="4023042" y="1045146"/>
                  </a:lnTo>
                  <a:lnTo>
                    <a:pt x="3985974" y="1073789"/>
                  </a:lnTo>
                  <a:lnTo>
                    <a:pt x="3942232" y="1092258"/>
                  </a:lnTo>
                  <a:lnTo>
                    <a:pt x="3893566" y="1098803"/>
                  </a:lnTo>
                  <a:lnTo>
                    <a:pt x="183134" y="1098803"/>
                  </a:lnTo>
                  <a:lnTo>
                    <a:pt x="134467" y="1092258"/>
                  </a:lnTo>
                  <a:lnTo>
                    <a:pt x="90725" y="1073789"/>
                  </a:lnTo>
                  <a:lnTo>
                    <a:pt x="53657" y="1045146"/>
                  </a:lnTo>
                  <a:lnTo>
                    <a:pt x="25014" y="1008078"/>
                  </a:lnTo>
                  <a:lnTo>
                    <a:pt x="6545" y="964336"/>
                  </a:lnTo>
                  <a:lnTo>
                    <a:pt x="0" y="915670"/>
                  </a:lnTo>
                  <a:lnTo>
                    <a:pt x="0" y="183134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04364" y="3540709"/>
            <a:ext cx="2708275" cy="697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Reception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Personnel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Vis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Logs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11832" y="4544948"/>
            <a:ext cx="4095750" cy="3820160"/>
            <a:chOff x="1711832" y="4544948"/>
            <a:chExt cx="4095750" cy="3820160"/>
          </a:xfrm>
        </p:grpSpPr>
        <p:sp>
          <p:nvSpPr>
            <p:cNvPr id="10" name="object 10"/>
            <p:cNvSpPr/>
            <p:nvPr/>
          </p:nvSpPr>
          <p:spPr>
            <a:xfrm>
              <a:off x="1721357" y="4554473"/>
              <a:ext cx="4076700" cy="3801110"/>
            </a:xfrm>
            <a:custGeom>
              <a:avLst/>
              <a:gdLst/>
              <a:ahLst/>
              <a:cxnLst/>
              <a:rect l="l" t="t" r="r" b="b"/>
              <a:pathLst>
                <a:path w="4076700" h="3801109">
                  <a:moveTo>
                    <a:pt x="3764406" y="0"/>
                  </a:moveTo>
                  <a:lnTo>
                    <a:pt x="312293" y="0"/>
                  </a:lnTo>
                  <a:lnTo>
                    <a:pt x="266146" y="3386"/>
                  </a:lnTo>
                  <a:lnTo>
                    <a:pt x="222101" y="13222"/>
                  </a:lnTo>
                  <a:lnTo>
                    <a:pt x="180641" y="29026"/>
                  </a:lnTo>
                  <a:lnTo>
                    <a:pt x="142250" y="50314"/>
                  </a:lnTo>
                  <a:lnTo>
                    <a:pt x="107409" y="76603"/>
                  </a:lnTo>
                  <a:lnTo>
                    <a:pt x="76603" y="107409"/>
                  </a:lnTo>
                  <a:lnTo>
                    <a:pt x="50314" y="142250"/>
                  </a:lnTo>
                  <a:lnTo>
                    <a:pt x="29026" y="180641"/>
                  </a:lnTo>
                  <a:lnTo>
                    <a:pt x="13222" y="222101"/>
                  </a:lnTo>
                  <a:lnTo>
                    <a:pt x="3386" y="266146"/>
                  </a:lnTo>
                  <a:lnTo>
                    <a:pt x="0" y="312292"/>
                  </a:lnTo>
                  <a:lnTo>
                    <a:pt x="0" y="3488575"/>
                  </a:lnTo>
                  <a:lnTo>
                    <a:pt x="3386" y="3534721"/>
                  </a:lnTo>
                  <a:lnTo>
                    <a:pt x="13222" y="3578765"/>
                  </a:lnTo>
                  <a:lnTo>
                    <a:pt x="29026" y="3620224"/>
                  </a:lnTo>
                  <a:lnTo>
                    <a:pt x="50314" y="3658614"/>
                  </a:lnTo>
                  <a:lnTo>
                    <a:pt x="76603" y="3693453"/>
                  </a:lnTo>
                  <a:lnTo>
                    <a:pt x="107409" y="3724258"/>
                  </a:lnTo>
                  <a:lnTo>
                    <a:pt x="142250" y="3750545"/>
                  </a:lnTo>
                  <a:lnTo>
                    <a:pt x="180641" y="3771831"/>
                  </a:lnTo>
                  <a:lnTo>
                    <a:pt x="222101" y="3787634"/>
                  </a:lnTo>
                  <a:lnTo>
                    <a:pt x="266146" y="3797470"/>
                  </a:lnTo>
                  <a:lnTo>
                    <a:pt x="312293" y="3800855"/>
                  </a:lnTo>
                  <a:lnTo>
                    <a:pt x="3764406" y="3800855"/>
                  </a:lnTo>
                  <a:lnTo>
                    <a:pt x="3810553" y="3797470"/>
                  </a:lnTo>
                  <a:lnTo>
                    <a:pt x="3854598" y="3787634"/>
                  </a:lnTo>
                  <a:lnTo>
                    <a:pt x="3896058" y="3771831"/>
                  </a:lnTo>
                  <a:lnTo>
                    <a:pt x="3934449" y="3750545"/>
                  </a:lnTo>
                  <a:lnTo>
                    <a:pt x="3969290" y="3724258"/>
                  </a:lnTo>
                  <a:lnTo>
                    <a:pt x="4000096" y="3693453"/>
                  </a:lnTo>
                  <a:lnTo>
                    <a:pt x="4026385" y="3658614"/>
                  </a:lnTo>
                  <a:lnTo>
                    <a:pt x="4047673" y="3620224"/>
                  </a:lnTo>
                  <a:lnTo>
                    <a:pt x="4063477" y="3578765"/>
                  </a:lnTo>
                  <a:lnTo>
                    <a:pt x="4073313" y="3534721"/>
                  </a:lnTo>
                  <a:lnTo>
                    <a:pt x="4076700" y="3488575"/>
                  </a:lnTo>
                  <a:lnTo>
                    <a:pt x="4076700" y="312292"/>
                  </a:lnTo>
                  <a:lnTo>
                    <a:pt x="4073313" y="266146"/>
                  </a:lnTo>
                  <a:lnTo>
                    <a:pt x="4063477" y="222101"/>
                  </a:lnTo>
                  <a:lnTo>
                    <a:pt x="4047673" y="180641"/>
                  </a:lnTo>
                  <a:lnTo>
                    <a:pt x="4026385" y="142250"/>
                  </a:lnTo>
                  <a:lnTo>
                    <a:pt x="4000096" y="107409"/>
                  </a:lnTo>
                  <a:lnTo>
                    <a:pt x="3969290" y="76603"/>
                  </a:lnTo>
                  <a:lnTo>
                    <a:pt x="3934449" y="50314"/>
                  </a:lnTo>
                  <a:lnTo>
                    <a:pt x="3896058" y="29026"/>
                  </a:lnTo>
                  <a:lnTo>
                    <a:pt x="3854598" y="13222"/>
                  </a:lnTo>
                  <a:lnTo>
                    <a:pt x="3810553" y="3386"/>
                  </a:lnTo>
                  <a:lnTo>
                    <a:pt x="3764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21357" y="4554473"/>
              <a:ext cx="4076700" cy="3801110"/>
            </a:xfrm>
            <a:custGeom>
              <a:avLst/>
              <a:gdLst/>
              <a:ahLst/>
              <a:cxnLst/>
              <a:rect l="l" t="t" r="r" b="b"/>
              <a:pathLst>
                <a:path w="4076700" h="3801109">
                  <a:moveTo>
                    <a:pt x="0" y="312292"/>
                  </a:moveTo>
                  <a:lnTo>
                    <a:pt x="3386" y="266146"/>
                  </a:lnTo>
                  <a:lnTo>
                    <a:pt x="13222" y="222101"/>
                  </a:lnTo>
                  <a:lnTo>
                    <a:pt x="29026" y="180641"/>
                  </a:lnTo>
                  <a:lnTo>
                    <a:pt x="50314" y="142250"/>
                  </a:lnTo>
                  <a:lnTo>
                    <a:pt x="76603" y="107409"/>
                  </a:lnTo>
                  <a:lnTo>
                    <a:pt x="107409" y="76603"/>
                  </a:lnTo>
                  <a:lnTo>
                    <a:pt x="142250" y="50314"/>
                  </a:lnTo>
                  <a:lnTo>
                    <a:pt x="180641" y="29026"/>
                  </a:lnTo>
                  <a:lnTo>
                    <a:pt x="222101" y="13222"/>
                  </a:lnTo>
                  <a:lnTo>
                    <a:pt x="266146" y="3386"/>
                  </a:lnTo>
                  <a:lnTo>
                    <a:pt x="312293" y="0"/>
                  </a:lnTo>
                  <a:lnTo>
                    <a:pt x="3764406" y="0"/>
                  </a:lnTo>
                  <a:lnTo>
                    <a:pt x="3810553" y="3386"/>
                  </a:lnTo>
                  <a:lnTo>
                    <a:pt x="3854598" y="13222"/>
                  </a:lnTo>
                  <a:lnTo>
                    <a:pt x="3896058" y="29026"/>
                  </a:lnTo>
                  <a:lnTo>
                    <a:pt x="3934449" y="50314"/>
                  </a:lnTo>
                  <a:lnTo>
                    <a:pt x="3969290" y="76603"/>
                  </a:lnTo>
                  <a:lnTo>
                    <a:pt x="4000096" y="107409"/>
                  </a:lnTo>
                  <a:lnTo>
                    <a:pt x="4026385" y="142250"/>
                  </a:lnTo>
                  <a:lnTo>
                    <a:pt x="4047673" y="180641"/>
                  </a:lnTo>
                  <a:lnTo>
                    <a:pt x="4063477" y="222101"/>
                  </a:lnTo>
                  <a:lnTo>
                    <a:pt x="4073313" y="266146"/>
                  </a:lnTo>
                  <a:lnTo>
                    <a:pt x="4076700" y="312292"/>
                  </a:lnTo>
                  <a:lnTo>
                    <a:pt x="4076700" y="3488575"/>
                  </a:lnTo>
                  <a:lnTo>
                    <a:pt x="4073313" y="3534721"/>
                  </a:lnTo>
                  <a:lnTo>
                    <a:pt x="4063477" y="3578765"/>
                  </a:lnTo>
                  <a:lnTo>
                    <a:pt x="4047673" y="3620224"/>
                  </a:lnTo>
                  <a:lnTo>
                    <a:pt x="4026385" y="3658614"/>
                  </a:lnTo>
                  <a:lnTo>
                    <a:pt x="4000096" y="3693453"/>
                  </a:lnTo>
                  <a:lnTo>
                    <a:pt x="3969290" y="3724258"/>
                  </a:lnTo>
                  <a:lnTo>
                    <a:pt x="3934449" y="3750545"/>
                  </a:lnTo>
                  <a:lnTo>
                    <a:pt x="3896058" y="3771831"/>
                  </a:lnTo>
                  <a:lnTo>
                    <a:pt x="3854598" y="3787634"/>
                  </a:lnTo>
                  <a:lnTo>
                    <a:pt x="3810553" y="3797470"/>
                  </a:lnTo>
                  <a:lnTo>
                    <a:pt x="3764406" y="3800855"/>
                  </a:lnTo>
                  <a:lnTo>
                    <a:pt x="312293" y="3800855"/>
                  </a:lnTo>
                  <a:lnTo>
                    <a:pt x="266146" y="3797470"/>
                  </a:lnTo>
                  <a:lnTo>
                    <a:pt x="222101" y="3787634"/>
                  </a:lnTo>
                  <a:lnTo>
                    <a:pt x="180641" y="3771831"/>
                  </a:lnTo>
                  <a:lnTo>
                    <a:pt x="142250" y="3750545"/>
                  </a:lnTo>
                  <a:lnTo>
                    <a:pt x="107409" y="3724258"/>
                  </a:lnTo>
                  <a:lnTo>
                    <a:pt x="76603" y="3693453"/>
                  </a:lnTo>
                  <a:lnTo>
                    <a:pt x="50314" y="3658614"/>
                  </a:lnTo>
                  <a:lnTo>
                    <a:pt x="29026" y="3620224"/>
                  </a:lnTo>
                  <a:lnTo>
                    <a:pt x="13222" y="3578765"/>
                  </a:lnTo>
                  <a:lnTo>
                    <a:pt x="3386" y="3534721"/>
                  </a:lnTo>
                  <a:lnTo>
                    <a:pt x="0" y="3488575"/>
                  </a:lnTo>
                  <a:lnTo>
                    <a:pt x="0" y="312292"/>
                  </a:lnTo>
                  <a:close/>
                </a:path>
              </a:pathLst>
            </a:custGeom>
            <a:ln w="19049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82851" y="5060695"/>
            <a:ext cx="3446779" cy="2771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55600" marR="8890" indent="-343535">
              <a:lnSpc>
                <a:spcPct val="100600"/>
              </a:lnSpc>
              <a:spcBef>
                <a:spcPts val="9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6235" algn="l"/>
              </a:tabLst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Ele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tron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lock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lo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s 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attempts</a:t>
            </a:r>
            <a:endParaRPr sz="2000">
              <a:latin typeface="Lucida Sans Unicode"/>
              <a:cs typeface="Lucida Sans Unicode"/>
            </a:endParaRPr>
          </a:p>
          <a:p>
            <a:pPr algn="just" marL="355600" marR="5080" indent="-343535">
              <a:lnSpc>
                <a:spcPct val="100299"/>
              </a:lnSpc>
              <a:spcBef>
                <a:spcPts val="238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6235" algn="l"/>
              </a:tabLst>
            </a:pP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Sig</a:t>
            </a:r>
            <a:r>
              <a:rPr dirty="0" sz="2000" spc="-8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515">
                <a:solidFill>
                  <a:srgbClr val="3E3E3E"/>
                </a:solidFill>
                <a:latin typeface="Lucida Sans Unicode"/>
                <a:cs typeface="Lucida Sans Unicode"/>
              </a:rPr>
              <a:t>-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sig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515">
                <a:solidFill>
                  <a:srgbClr val="3E3E3E"/>
                </a:solidFill>
                <a:latin typeface="Lucida Sans Unicode"/>
                <a:cs typeface="Lucida Sans Unicode"/>
              </a:rPr>
              <a:t>-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out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sheet 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rec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aut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orized 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access</a:t>
            </a:r>
            <a:endParaRPr sz="2000">
              <a:latin typeface="Lucida Sans Unicode"/>
              <a:cs typeface="Lucida Sans Unicode"/>
            </a:endParaRPr>
          </a:p>
          <a:p>
            <a:pPr marL="355600" marR="557530" indent="-343535">
              <a:lnSpc>
                <a:spcPct val="100499"/>
              </a:lnSpc>
              <a:spcBef>
                <a:spcPts val="2380"/>
              </a:spcBef>
              <a:buSzPct val="110000"/>
              <a:buChar char="•"/>
              <a:tabLst>
                <a:tab pos="355600" algn="l"/>
                <a:tab pos="356235" algn="l"/>
              </a:tabLst>
            </a:pP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Man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ator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lo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6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5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of 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visitor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details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39636" y="3469004"/>
            <a:ext cx="4095750" cy="989965"/>
            <a:chOff x="6239636" y="3469004"/>
            <a:chExt cx="4095750" cy="989965"/>
          </a:xfrm>
        </p:grpSpPr>
        <p:sp>
          <p:nvSpPr>
            <p:cNvPr id="14" name="object 14"/>
            <p:cNvSpPr/>
            <p:nvPr/>
          </p:nvSpPr>
          <p:spPr>
            <a:xfrm>
              <a:off x="6249161" y="3478529"/>
              <a:ext cx="4076700" cy="970915"/>
            </a:xfrm>
            <a:custGeom>
              <a:avLst/>
              <a:gdLst/>
              <a:ahLst/>
              <a:cxnLst/>
              <a:rect l="l" t="t" r="r" b="b"/>
              <a:pathLst>
                <a:path w="4076700" h="970914">
                  <a:moveTo>
                    <a:pt x="3914902" y="0"/>
                  </a:moveTo>
                  <a:lnTo>
                    <a:pt x="161798" y="0"/>
                  </a:lnTo>
                  <a:lnTo>
                    <a:pt x="118768" y="5776"/>
                  </a:lnTo>
                  <a:lnTo>
                    <a:pt x="80113" y="22079"/>
                  </a:lnTo>
                  <a:lnTo>
                    <a:pt x="47370" y="47370"/>
                  </a:lnTo>
                  <a:lnTo>
                    <a:pt x="22079" y="80113"/>
                  </a:lnTo>
                  <a:lnTo>
                    <a:pt x="5776" y="118768"/>
                  </a:lnTo>
                  <a:lnTo>
                    <a:pt x="0" y="161798"/>
                  </a:lnTo>
                  <a:lnTo>
                    <a:pt x="0" y="808990"/>
                  </a:lnTo>
                  <a:lnTo>
                    <a:pt x="5776" y="852019"/>
                  </a:lnTo>
                  <a:lnTo>
                    <a:pt x="22079" y="890674"/>
                  </a:lnTo>
                  <a:lnTo>
                    <a:pt x="47370" y="923417"/>
                  </a:lnTo>
                  <a:lnTo>
                    <a:pt x="80113" y="948708"/>
                  </a:lnTo>
                  <a:lnTo>
                    <a:pt x="118768" y="965011"/>
                  </a:lnTo>
                  <a:lnTo>
                    <a:pt x="161798" y="970788"/>
                  </a:lnTo>
                  <a:lnTo>
                    <a:pt x="3914902" y="970788"/>
                  </a:lnTo>
                  <a:lnTo>
                    <a:pt x="3957931" y="965011"/>
                  </a:lnTo>
                  <a:lnTo>
                    <a:pt x="3996586" y="948708"/>
                  </a:lnTo>
                  <a:lnTo>
                    <a:pt x="4029328" y="923416"/>
                  </a:lnTo>
                  <a:lnTo>
                    <a:pt x="4054620" y="890674"/>
                  </a:lnTo>
                  <a:lnTo>
                    <a:pt x="4070923" y="852019"/>
                  </a:lnTo>
                  <a:lnTo>
                    <a:pt x="4076699" y="808990"/>
                  </a:lnTo>
                  <a:lnTo>
                    <a:pt x="4076699" y="161798"/>
                  </a:lnTo>
                  <a:lnTo>
                    <a:pt x="4070923" y="118768"/>
                  </a:lnTo>
                  <a:lnTo>
                    <a:pt x="4054620" y="80113"/>
                  </a:lnTo>
                  <a:lnTo>
                    <a:pt x="4029329" y="47371"/>
                  </a:lnTo>
                  <a:lnTo>
                    <a:pt x="3996586" y="22079"/>
                  </a:lnTo>
                  <a:lnTo>
                    <a:pt x="3957931" y="5776"/>
                  </a:lnTo>
                  <a:lnTo>
                    <a:pt x="3914902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49161" y="3478529"/>
              <a:ext cx="4076700" cy="970915"/>
            </a:xfrm>
            <a:custGeom>
              <a:avLst/>
              <a:gdLst/>
              <a:ahLst/>
              <a:cxnLst/>
              <a:rect l="l" t="t" r="r" b="b"/>
              <a:pathLst>
                <a:path w="4076700" h="970914">
                  <a:moveTo>
                    <a:pt x="0" y="161798"/>
                  </a:moveTo>
                  <a:lnTo>
                    <a:pt x="5776" y="118768"/>
                  </a:lnTo>
                  <a:lnTo>
                    <a:pt x="22079" y="80113"/>
                  </a:lnTo>
                  <a:lnTo>
                    <a:pt x="47370" y="47370"/>
                  </a:lnTo>
                  <a:lnTo>
                    <a:pt x="80113" y="22079"/>
                  </a:lnTo>
                  <a:lnTo>
                    <a:pt x="118768" y="5776"/>
                  </a:lnTo>
                  <a:lnTo>
                    <a:pt x="161798" y="0"/>
                  </a:lnTo>
                  <a:lnTo>
                    <a:pt x="3914902" y="0"/>
                  </a:lnTo>
                  <a:lnTo>
                    <a:pt x="3957931" y="5776"/>
                  </a:lnTo>
                  <a:lnTo>
                    <a:pt x="3996586" y="22079"/>
                  </a:lnTo>
                  <a:lnTo>
                    <a:pt x="4029329" y="47371"/>
                  </a:lnTo>
                  <a:lnTo>
                    <a:pt x="4054620" y="80113"/>
                  </a:lnTo>
                  <a:lnTo>
                    <a:pt x="4070923" y="118768"/>
                  </a:lnTo>
                  <a:lnTo>
                    <a:pt x="4076699" y="161798"/>
                  </a:lnTo>
                  <a:lnTo>
                    <a:pt x="4076699" y="808990"/>
                  </a:lnTo>
                  <a:lnTo>
                    <a:pt x="4070923" y="852019"/>
                  </a:lnTo>
                  <a:lnTo>
                    <a:pt x="4054620" y="890674"/>
                  </a:lnTo>
                  <a:lnTo>
                    <a:pt x="4029328" y="923416"/>
                  </a:lnTo>
                  <a:lnTo>
                    <a:pt x="3996586" y="948708"/>
                  </a:lnTo>
                  <a:lnTo>
                    <a:pt x="3957931" y="965011"/>
                  </a:lnTo>
                  <a:lnTo>
                    <a:pt x="3914902" y="970788"/>
                  </a:lnTo>
                  <a:lnTo>
                    <a:pt x="161798" y="970788"/>
                  </a:lnTo>
                  <a:lnTo>
                    <a:pt x="118768" y="965011"/>
                  </a:lnTo>
                  <a:lnTo>
                    <a:pt x="80113" y="948708"/>
                  </a:lnTo>
                  <a:lnTo>
                    <a:pt x="47370" y="923417"/>
                  </a:lnTo>
                  <a:lnTo>
                    <a:pt x="22079" y="890674"/>
                  </a:lnTo>
                  <a:lnTo>
                    <a:pt x="5776" y="852019"/>
                  </a:lnTo>
                  <a:lnTo>
                    <a:pt x="0" y="808990"/>
                  </a:lnTo>
                  <a:lnTo>
                    <a:pt x="0" y="161798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926326" y="3599179"/>
            <a:ext cx="2721610" cy="697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7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Pers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Integrity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ontr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39636" y="4508372"/>
            <a:ext cx="4095750" cy="3821429"/>
            <a:chOff x="6239636" y="4508372"/>
            <a:chExt cx="4095750" cy="3821429"/>
          </a:xfrm>
        </p:grpSpPr>
        <p:sp>
          <p:nvSpPr>
            <p:cNvPr id="18" name="object 18"/>
            <p:cNvSpPr/>
            <p:nvPr/>
          </p:nvSpPr>
          <p:spPr>
            <a:xfrm>
              <a:off x="6249161" y="4517897"/>
              <a:ext cx="4076700" cy="3802379"/>
            </a:xfrm>
            <a:custGeom>
              <a:avLst/>
              <a:gdLst/>
              <a:ahLst/>
              <a:cxnLst/>
              <a:rect l="l" t="t" r="r" b="b"/>
              <a:pathLst>
                <a:path w="4076700" h="3802379">
                  <a:moveTo>
                    <a:pt x="3764280" y="0"/>
                  </a:moveTo>
                  <a:lnTo>
                    <a:pt x="312419" y="0"/>
                  </a:lnTo>
                  <a:lnTo>
                    <a:pt x="266241" y="3386"/>
                  </a:lnTo>
                  <a:lnTo>
                    <a:pt x="222171" y="13223"/>
                  </a:lnTo>
                  <a:lnTo>
                    <a:pt x="180690" y="29029"/>
                  </a:lnTo>
                  <a:lnTo>
                    <a:pt x="142282" y="50320"/>
                  </a:lnTo>
                  <a:lnTo>
                    <a:pt x="107429" y="76615"/>
                  </a:lnTo>
                  <a:lnTo>
                    <a:pt x="76615" y="107429"/>
                  </a:lnTo>
                  <a:lnTo>
                    <a:pt x="50320" y="142282"/>
                  </a:lnTo>
                  <a:lnTo>
                    <a:pt x="29029" y="180690"/>
                  </a:lnTo>
                  <a:lnTo>
                    <a:pt x="13223" y="222171"/>
                  </a:lnTo>
                  <a:lnTo>
                    <a:pt x="3386" y="266241"/>
                  </a:lnTo>
                  <a:lnTo>
                    <a:pt x="0" y="312419"/>
                  </a:lnTo>
                  <a:lnTo>
                    <a:pt x="0" y="3489972"/>
                  </a:lnTo>
                  <a:lnTo>
                    <a:pt x="3386" y="3536138"/>
                  </a:lnTo>
                  <a:lnTo>
                    <a:pt x="13223" y="3580201"/>
                  </a:lnTo>
                  <a:lnTo>
                    <a:pt x="29029" y="3621677"/>
                  </a:lnTo>
                  <a:lnTo>
                    <a:pt x="50320" y="3660083"/>
                  </a:lnTo>
                  <a:lnTo>
                    <a:pt x="76615" y="3694936"/>
                  </a:lnTo>
                  <a:lnTo>
                    <a:pt x="107429" y="3725753"/>
                  </a:lnTo>
                  <a:lnTo>
                    <a:pt x="142282" y="3752050"/>
                  </a:lnTo>
                  <a:lnTo>
                    <a:pt x="180690" y="3773344"/>
                  </a:lnTo>
                  <a:lnTo>
                    <a:pt x="222171" y="3789153"/>
                  </a:lnTo>
                  <a:lnTo>
                    <a:pt x="266241" y="3798992"/>
                  </a:lnTo>
                  <a:lnTo>
                    <a:pt x="312419" y="3802379"/>
                  </a:lnTo>
                  <a:lnTo>
                    <a:pt x="3764280" y="3802379"/>
                  </a:lnTo>
                  <a:lnTo>
                    <a:pt x="3810458" y="3798992"/>
                  </a:lnTo>
                  <a:lnTo>
                    <a:pt x="3854528" y="3789153"/>
                  </a:lnTo>
                  <a:lnTo>
                    <a:pt x="3896009" y="3773344"/>
                  </a:lnTo>
                  <a:lnTo>
                    <a:pt x="3934417" y="3752050"/>
                  </a:lnTo>
                  <a:lnTo>
                    <a:pt x="3969270" y="3725753"/>
                  </a:lnTo>
                  <a:lnTo>
                    <a:pt x="4000084" y="3694936"/>
                  </a:lnTo>
                  <a:lnTo>
                    <a:pt x="4026379" y="3660083"/>
                  </a:lnTo>
                  <a:lnTo>
                    <a:pt x="4047670" y="3621677"/>
                  </a:lnTo>
                  <a:lnTo>
                    <a:pt x="4063476" y="3580201"/>
                  </a:lnTo>
                  <a:lnTo>
                    <a:pt x="4073313" y="3536138"/>
                  </a:lnTo>
                  <a:lnTo>
                    <a:pt x="4076699" y="3489972"/>
                  </a:lnTo>
                  <a:lnTo>
                    <a:pt x="4076699" y="312419"/>
                  </a:lnTo>
                  <a:lnTo>
                    <a:pt x="4073313" y="266241"/>
                  </a:lnTo>
                  <a:lnTo>
                    <a:pt x="4063476" y="222171"/>
                  </a:lnTo>
                  <a:lnTo>
                    <a:pt x="4047670" y="180690"/>
                  </a:lnTo>
                  <a:lnTo>
                    <a:pt x="4026379" y="142282"/>
                  </a:lnTo>
                  <a:lnTo>
                    <a:pt x="4000084" y="107429"/>
                  </a:lnTo>
                  <a:lnTo>
                    <a:pt x="3969270" y="76615"/>
                  </a:lnTo>
                  <a:lnTo>
                    <a:pt x="3934417" y="50320"/>
                  </a:lnTo>
                  <a:lnTo>
                    <a:pt x="3896009" y="29029"/>
                  </a:lnTo>
                  <a:lnTo>
                    <a:pt x="3854528" y="13223"/>
                  </a:lnTo>
                  <a:lnTo>
                    <a:pt x="3810458" y="3386"/>
                  </a:lnTo>
                  <a:lnTo>
                    <a:pt x="3764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249161" y="4517897"/>
              <a:ext cx="4076700" cy="3802379"/>
            </a:xfrm>
            <a:custGeom>
              <a:avLst/>
              <a:gdLst/>
              <a:ahLst/>
              <a:cxnLst/>
              <a:rect l="l" t="t" r="r" b="b"/>
              <a:pathLst>
                <a:path w="4076700" h="3802379">
                  <a:moveTo>
                    <a:pt x="0" y="312419"/>
                  </a:moveTo>
                  <a:lnTo>
                    <a:pt x="3386" y="266241"/>
                  </a:lnTo>
                  <a:lnTo>
                    <a:pt x="13223" y="222171"/>
                  </a:lnTo>
                  <a:lnTo>
                    <a:pt x="29029" y="180690"/>
                  </a:lnTo>
                  <a:lnTo>
                    <a:pt x="50320" y="142282"/>
                  </a:lnTo>
                  <a:lnTo>
                    <a:pt x="76615" y="107429"/>
                  </a:lnTo>
                  <a:lnTo>
                    <a:pt x="107429" y="76615"/>
                  </a:lnTo>
                  <a:lnTo>
                    <a:pt x="142282" y="50320"/>
                  </a:lnTo>
                  <a:lnTo>
                    <a:pt x="180690" y="29029"/>
                  </a:lnTo>
                  <a:lnTo>
                    <a:pt x="222171" y="13223"/>
                  </a:lnTo>
                  <a:lnTo>
                    <a:pt x="266241" y="3386"/>
                  </a:lnTo>
                  <a:lnTo>
                    <a:pt x="312419" y="0"/>
                  </a:lnTo>
                  <a:lnTo>
                    <a:pt x="3764280" y="0"/>
                  </a:lnTo>
                  <a:lnTo>
                    <a:pt x="3810458" y="3386"/>
                  </a:lnTo>
                  <a:lnTo>
                    <a:pt x="3854528" y="13223"/>
                  </a:lnTo>
                  <a:lnTo>
                    <a:pt x="3896009" y="29029"/>
                  </a:lnTo>
                  <a:lnTo>
                    <a:pt x="3934417" y="50320"/>
                  </a:lnTo>
                  <a:lnTo>
                    <a:pt x="3969270" y="76615"/>
                  </a:lnTo>
                  <a:lnTo>
                    <a:pt x="4000084" y="107429"/>
                  </a:lnTo>
                  <a:lnTo>
                    <a:pt x="4026379" y="142282"/>
                  </a:lnTo>
                  <a:lnTo>
                    <a:pt x="4047670" y="180690"/>
                  </a:lnTo>
                  <a:lnTo>
                    <a:pt x="4063476" y="222171"/>
                  </a:lnTo>
                  <a:lnTo>
                    <a:pt x="4073313" y="266241"/>
                  </a:lnTo>
                  <a:lnTo>
                    <a:pt x="4076699" y="312419"/>
                  </a:lnTo>
                  <a:lnTo>
                    <a:pt x="4076699" y="3489972"/>
                  </a:lnTo>
                  <a:lnTo>
                    <a:pt x="4073313" y="3536138"/>
                  </a:lnTo>
                  <a:lnTo>
                    <a:pt x="4063476" y="3580201"/>
                  </a:lnTo>
                  <a:lnTo>
                    <a:pt x="4047670" y="3621677"/>
                  </a:lnTo>
                  <a:lnTo>
                    <a:pt x="4026379" y="3660083"/>
                  </a:lnTo>
                  <a:lnTo>
                    <a:pt x="4000084" y="3694936"/>
                  </a:lnTo>
                  <a:lnTo>
                    <a:pt x="3969270" y="3725753"/>
                  </a:lnTo>
                  <a:lnTo>
                    <a:pt x="3934417" y="3752050"/>
                  </a:lnTo>
                  <a:lnTo>
                    <a:pt x="3896009" y="3773344"/>
                  </a:lnTo>
                  <a:lnTo>
                    <a:pt x="3854528" y="3789153"/>
                  </a:lnTo>
                  <a:lnTo>
                    <a:pt x="3810458" y="3798992"/>
                  </a:lnTo>
                  <a:lnTo>
                    <a:pt x="3764280" y="3802379"/>
                  </a:lnTo>
                  <a:lnTo>
                    <a:pt x="312419" y="3802379"/>
                  </a:lnTo>
                  <a:lnTo>
                    <a:pt x="266241" y="3798992"/>
                  </a:lnTo>
                  <a:lnTo>
                    <a:pt x="222171" y="3789153"/>
                  </a:lnTo>
                  <a:lnTo>
                    <a:pt x="180690" y="3773344"/>
                  </a:lnTo>
                  <a:lnTo>
                    <a:pt x="142282" y="3752050"/>
                  </a:lnTo>
                  <a:lnTo>
                    <a:pt x="107429" y="3725753"/>
                  </a:lnTo>
                  <a:lnTo>
                    <a:pt x="76615" y="3694936"/>
                  </a:lnTo>
                  <a:lnTo>
                    <a:pt x="50320" y="3660083"/>
                  </a:lnTo>
                  <a:lnTo>
                    <a:pt x="29029" y="3621677"/>
                  </a:lnTo>
                  <a:lnTo>
                    <a:pt x="13223" y="3580201"/>
                  </a:lnTo>
                  <a:lnTo>
                    <a:pt x="3386" y="3536138"/>
                  </a:lnTo>
                  <a:lnTo>
                    <a:pt x="0" y="3489972"/>
                  </a:lnTo>
                  <a:lnTo>
                    <a:pt x="0" y="312419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511290" y="5263388"/>
            <a:ext cx="3441065" cy="216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43510" indent="-342900">
              <a:lnSpc>
                <a:spcPct val="100200"/>
              </a:lnSpc>
              <a:spcBef>
                <a:spcPts val="10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Hi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15">
                <a:solidFill>
                  <a:srgbClr val="3E3E3E"/>
                </a:solidFill>
                <a:latin typeface="Lucida Sans Unicode"/>
                <a:cs typeface="Lucida Sans Unicode"/>
              </a:rPr>
              <a:t>-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ri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80">
                <a:solidFill>
                  <a:srgbClr val="3E3E3E"/>
                </a:solidFill>
                <a:latin typeface="Lucida Sans Unicode"/>
                <a:cs typeface="Lucida Sans Unicode"/>
              </a:rPr>
              <a:t>zo</a:t>
            </a:r>
            <a:r>
              <a:rPr dirty="0" sz="2000" spc="-9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8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n 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re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eptio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,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st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two 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st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w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ays</a:t>
            </a:r>
            <a:endParaRPr sz="2000">
              <a:latin typeface="Lucida Sans Unicode"/>
              <a:cs typeface="Lucida Sans Unicode"/>
            </a:endParaRPr>
          </a:p>
          <a:p>
            <a:pPr marL="355600" marR="5080" indent="-342900">
              <a:lnSpc>
                <a:spcPct val="100200"/>
              </a:lnSpc>
              <a:spcBef>
                <a:spcPts val="2385"/>
              </a:spcBef>
              <a:buSzPct val="110000"/>
              <a:buChar char="•"/>
              <a:tabLst>
                <a:tab pos="354965" algn="l"/>
                <a:tab pos="355600" algn="l"/>
              </a:tabLst>
            </a:pP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Integr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fo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entr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ontrol 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rovide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ris</a:t>
            </a:r>
            <a:r>
              <a:rPr dirty="0" sz="2000" spc="-8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of 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side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ea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red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ed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735436" y="3505580"/>
            <a:ext cx="4097654" cy="988694"/>
            <a:chOff x="10735436" y="3505580"/>
            <a:chExt cx="4097654" cy="988694"/>
          </a:xfrm>
        </p:grpSpPr>
        <p:sp>
          <p:nvSpPr>
            <p:cNvPr id="22" name="object 22"/>
            <p:cNvSpPr/>
            <p:nvPr/>
          </p:nvSpPr>
          <p:spPr>
            <a:xfrm>
              <a:off x="10744961" y="3515105"/>
              <a:ext cx="4078604" cy="969644"/>
            </a:xfrm>
            <a:custGeom>
              <a:avLst/>
              <a:gdLst/>
              <a:ahLst/>
              <a:cxnLst/>
              <a:rect l="l" t="t" r="r" b="b"/>
              <a:pathLst>
                <a:path w="4078605" h="969645">
                  <a:moveTo>
                    <a:pt x="3916680" y="0"/>
                  </a:moveTo>
                  <a:lnTo>
                    <a:pt x="161544" y="0"/>
                  </a:lnTo>
                  <a:lnTo>
                    <a:pt x="118577" y="5766"/>
                  </a:lnTo>
                  <a:lnTo>
                    <a:pt x="79981" y="22041"/>
                  </a:lnTo>
                  <a:lnTo>
                    <a:pt x="47291" y="47291"/>
                  </a:lnTo>
                  <a:lnTo>
                    <a:pt x="22041" y="79981"/>
                  </a:lnTo>
                  <a:lnTo>
                    <a:pt x="5766" y="118577"/>
                  </a:lnTo>
                  <a:lnTo>
                    <a:pt x="0" y="161544"/>
                  </a:lnTo>
                  <a:lnTo>
                    <a:pt x="0" y="807720"/>
                  </a:lnTo>
                  <a:lnTo>
                    <a:pt x="5766" y="850642"/>
                  </a:lnTo>
                  <a:lnTo>
                    <a:pt x="22041" y="889225"/>
                  </a:lnTo>
                  <a:lnTo>
                    <a:pt x="47291" y="921924"/>
                  </a:lnTo>
                  <a:lnTo>
                    <a:pt x="79981" y="947194"/>
                  </a:lnTo>
                  <a:lnTo>
                    <a:pt x="118577" y="963489"/>
                  </a:lnTo>
                  <a:lnTo>
                    <a:pt x="161544" y="969264"/>
                  </a:lnTo>
                  <a:lnTo>
                    <a:pt x="3916680" y="969264"/>
                  </a:lnTo>
                  <a:lnTo>
                    <a:pt x="3959602" y="963489"/>
                  </a:lnTo>
                  <a:lnTo>
                    <a:pt x="3998185" y="947194"/>
                  </a:lnTo>
                  <a:lnTo>
                    <a:pt x="4030884" y="921924"/>
                  </a:lnTo>
                  <a:lnTo>
                    <a:pt x="4056154" y="889225"/>
                  </a:lnTo>
                  <a:lnTo>
                    <a:pt x="4072449" y="850642"/>
                  </a:lnTo>
                  <a:lnTo>
                    <a:pt x="4078224" y="807720"/>
                  </a:lnTo>
                  <a:lnTo>
                    <a:pt x="4078224" y="161544"/>
                  </a:lnTo>
                  <a:lnTo>
                    <a:pt x="4072449" y="118577"/>
                  </a:lnTo>
                  <a:lnTo>
                    <a:pt x="4056154" y="79981"/>
                  </a:lnTo>
                  <a:lnTo>
                    <a:pt x="4030884" y="47291"/>
                  </a:lnTo>
                  <a:lnTo>
                    <a:pt x="3998185" y="22041"/>
                  </a:lnTo>
                  <a:lnTo>
                    <a:pt x="3959602" y="5766"/>
                  </a:lnTo>
                  <a:lnTo>
                    <a:pt x="3916680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744961" y="3515105"/>
              <a:ext cx="4078604" cy="969644"/>
            </a:xfrm>
            <a:custGeom>
              <a:avLst/>
              <a:gdLst/>
              <a:ahLst/>
              <a:cxnLst/>
              <a:rect l="l" t="t" r="r" b="b"/>
              <a:pathLst>
                <a:path w="4078605" h="969645">
                  <a:moveTo>
                    <a:pt x="0" y="161544"/>
                  </a:moveTo>
                  <a:lnTo>
                    <a:pt x="5766" y="118577"/>
                  </a:lnTo>
                  <a:lnTo>
                    <a:pt x="22041" y="79981"/>
                  </a:lnTo>
                  <a:lnTo>
                    <a:pt x="47291" y="47291"/>
                  </a:lnTo>
                  <a:lnTo>
                    <a:pt x="79981" y="22041"/>
                  </a:lnTo>
                  <a:lnTo>
                    <a:pt x="118577" y="5766"/>
                  </a:lnTo>
                  <a:lnTo>
                    <a:pt x="161544" y="0"/>
                  </a:lnTo>
                  <a:lnTo>
                    <a:pt x="3916680" y="0"/>
                  </a:lnTo>
                  <a:lnTo>
                    <a:pt x="3959602" y="5766"/>
                  </a:lnTo>
                  <a:lnTo>
                    <a:pt x="3998185" y="22041"/>
                  </a:lnTo>
                  <a:lnTo>
                    <a:pt x="4030884" y="47291"/>
                  </a:lnTo>
                  <a:lnTo>
                    <a:pt x="4056154" y="79981"/>
                  </a:lnTo>
                  <a:lnTo>
                    <a:pt x="4072449" y="118577"/>
                  </a:lnTo>
                  <a:lnTo>
                    <a:pt x="4078224" y="161544"/>
                  </a:lnTo>
                  <a:lnTo>
                    <a:pt x="4078224" y="807720"/>
                  </a:lnTo>
                  <a:lnTo>
                    <a:pt x="4072449" y="850642"/>
                  </a:lnTo>
                  <a:lnTo>
                    <a:pt x="4056154" y="889225"/>
                  </a:lnTo>
                  <a:lnTo>
                    <a:pt x="4030884" y="921924"/>
                  </a:lnTo>
                  <a:lnTo>
                    <a:pt x="3998185" y="947194"/>
                  </a:lnTo>
                  <a:lnTo>
                    <a:pt x="3959602" y="963489"/>
                  </a:lnTo>
                  <a:lnTo>
                    <a:pt x="3916680" y="969264"/>
                  </a:lnTo>
                  <a:lnTo>
                    <a:pt x="161544" y="969264"/>
                  </a:lnTo>
                  <a:lnTo>
                    <a:pt x="118577" y="963489"/>
                  </a:lnTo>
                  <a:lnTo>
                    <a:pt x="79981" y="947194"/>
                  </a:lnTo>
                  <a:lnTo>
                    <a:pt x="47291" y="921924"/>
                  </a:lnTo>
                  <a:lnTo>
                    <a:pt x="22041" y="889225"/>
                  </a:lnTo>
                  <a:lnTo>
                    <a:pt x="5766" y="850642"/>
                  </a:lnTo>
                  <a:lnTo>
                    <a:pt x="0" y="807720"/>
                  </a:lnTo>
                  <a:lnTo>
                    <a:pt x="0" y="161544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2155551" y="3811651"/>
            <a:ext cx="13188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badges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735436" y="4544948"/>
            <a:ext cx="4097654" cy="3820160"/>
            <a:chOff x="10735436" y="4544948"/>
            <a:chExt cx="4097654" cy="3820160"/>
          </a:xfrm>
        </p:grpSpPr>
        <p:sp>
          <p:nvSpPr>
            <p:cNvPr id="26" name="object 26"/>
            <p:cNvSpPr/>
            <p:nvPr/>
          </p:nvSpPr>
          <p:spPr>
            <a:xfrm>
              <a:off x="10744961" y="4554473"/>
              <a:ext cx="4078604" cy="3801110"/>
            </a:xfrm>
            <a:custGeom>
              <a:avLst/>
              <a:gdLst/>
              <a:ahLst/>
              <a:cxnLst/>
              <a:rect l="l" t="t" r="r" b="b"/>
              <a:pathLst>
                <a:path w="4078605" h="3801109">
                  <a:moveTo>
                    <a:pt x="3765930" y="0"/>
                  </a:moveTo>
                  <a:lnTo>
                    <a:pt x="312293" y="0"/>
                  </a:lnTo>
                  <a:lnTo>
                    <a:pt x="266146" y="3386"/>
                  </a:lnTo>
                  <a:lnTo>
                    <a:pt x="222101" y="13222"/>
                  </a:lnTo>
                  <a:lnTo>
                    <a:pt x="180641" y="29026"/>
                  </a:lnTo>
                  <a:lnTo>
                    <a:pt x="142250" y="50314"/>
                  </a:lnTo>
                  <a:lnTo>
                    <a:pt x="107409" y="76603"/>
                  </a:lnTo>
                  <a:lnTo>
                    <a:pt x="76603" y="107409"/>
                  </a:lnTo>
                  <a:lnTo>
                    <a:pt x="50314" y="142250"/>
                  </a:lnTo>
                  <a:lnTo>
                    <a:pt x="29026" y="180641"/>
                  </a:lnTo>
                  <a:lnTo>
                    <a:pt x="13222" y="222101"/>
                  </a:lnTo>
                  <a:lnTo>
                    <a:pt x="3386" y="266146"/>
                  </a:lnTo>
                  <a:lnTo>
                    <a:pt x="0" y="312292"/>
                  </a:lnTo>
                  <a:lnTo>
                    <a:pt x="0" y="3488575"/>
                  </a:lnTo>
                  <a:lnTo>
                    <a:pt x="3386" y="3534721"/>
                  </a:lnTo>
                  <a:lnTo>
                    <a:pt x="13222" y="3578765"/>
                  </a:lnTo>
                  <a:lnTo>
                    <a:pt x="29026" y="3620224"/>
                  </a:lnTo>
                  <a:lnTo>
                    <a:pt x="50314" y="3658614"/>
                  </a:lnTo>
                  <a:lnTo>
                    <a:pt x="76603" y="3693453"/>
                  </a:lnTo>
                  <a:lnTo>
                    <a:pt x="107409" y="3724258"/>
                  </a:lnTo>
                  <a:lnTo>
                    <a:pt x="142250" y="3750545"/>
                  </a:lnTo>
                  <a:lnTo>
                    <a:pt x="180641" y="3771831"/>
                  </a:lnTo>
                  <a:lnTo>
                    <a:pt x="222101" y="3787634"/>
                  </a:lnTo>
                  <a:lnTo>
                    <a:pt x="266146" y="3797470"/>
                  </a:lnTo>
                  <a:lnTo>
                    <a:pt x="312293" y="3800855"/>
                  </a:lnTo>
                  <a:lnTo>
                    <a:pt x="3765930" y="3800855"/>
                  </a:lnTo>
                  <a:lnTo>
                    <a:pt x="3812077" y="3797470"/>
                  </a:lnTo>
                  <a:lnTo>
                    <a:pt x="3856122" y="3787634"/>
                  </a:lnTo>
                  <a:lnTo>
                    <a:pt x="3897582" y="3771831"/>
                  </a:lnTo>
                  <a:lnTo>
                    <a:pt x="3935973" y="3750545"/>
                  </a:lnTo>
                  <a:lnTo>
                    <a:pt x="3970814" y="3724258"/>
                  </a:lnTo>
                  <a:lnTo>
                    <a:pt x="4001620" y="3693453"/>
                  </a:lnTo>
                  <a:lnTo>
                    <a:pt x="4027909" y="3658614"/>
                  </a:lnTo>
                  <a:lnTo>
                    <a:pt x="4049197" y="3620224"/>
                  </a:lnTo>
                  <a:lnTo>
                    <a:pt x="4065001" y="3578765"/>
                  </a:lnTo>
                  <a:lnTo>
                    <a:pt x="4074837" y="3534721"/>
                  </a:lnTo>
                  <a:lnTo>
                    <a:pt x="4078224" y="3488575"/>
                  </a:lnTo>
                  <a:lnTo>
                    <a:pt x="4078224" y="312292"/>
                  </a:lnTo>
                  <a:lnTo>
                    <a:pt x="4074837" y="266146"/>
                  </a:lnTo>
                  <a:lnTo>
                    <a:pt x="4065001" y="222101"/>
                  </a:lnTo>
                  <a:lnTo>
                    <a:pt x="4049197" y="180641"/>
                  </a:lnTo>
                  <a:lnTo>
                    <a:pt x="4027909" y="142250"/>
                  </a:lnTo>
                  <a:lnTo>
                    <a:pt x="4001620" y="107409"/>
                  </a:lnTo>
                  <a:lnTo>
                    <a:pt x="3970814" y="76603"/>
                  </a:lnTo>
                  <a:lnTo>
                    <a:pt x="3935973" y="50314"/>
                  </a:lnTo>
                  <a:lnTo>
                    <a:pt x="3897582" y="29026"/>
                  </a:lnTo>
                  <a:lnTo>
                    <a:pt x="3856122" y="13222"/>
                  </a:lnTo>
                  <a:lnTo>
                    <a:pt x="3812077" y="3386"/>
                  </a:lnTo>
                  <a:lnTo>
                    <a:pt x="376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744961" y="4554473"/>
              <a:ext cx="4078604" cy="3801110"/>
            </a:xfrm>
            <a:custGeom>
              <a:avLst/>
              <a:gdLst/>
              <a:ahLst/>
              <a:cxnLst/>
              <a:rect l="l" t="t" r="r" b="b"/>
              <a:pathLst>
                <a:path w="4078605" h="3801109">
                  <a:moveTo>
                    <a:pt x="0" y="312292"/>
                  </a:moveTo>
                  <a:lnTo>
                    <a:pt x="3386" y="266146"/>
                  </a:lnTo>
                  <a:lnTo>
                    <a:pt x="13222" y="222101"/>
                  </a:lnTo>
                  <a:lnTo>
                    <a:pt x="29026" y="180641"/>
                  </a:lnTo>
                  <a:lnTo>
                    <a:pt x="50314" y="142250"/>
                  </a:lnTo>
                  <a:lnTo>
                    <a:pt x="76603" y="107409"/>
                  </a:lnTo>
                  <a:lnTo>
                    <a:pt x="107409" y="76603"/>
                  </a:lnTo>
                  <a:lnTo>
                    <a:pt x="142250" y="50314"/>
                  </a:lnTo>
                  <a:lnTo>
                    <a:pt x="180641" y="29026"/>
                  </a:lnTo>
                  <a:lnTo>
                    <a:pt x="222101" y="13222"/>
                  </a:lnTo>
                  <a:lnTo>
                    <a:pt x="266146" y="3386"/>
                  </a:lnTo>
                  <a:lnTo>
                    <a:pt x="312293" y="0"/>
                  </a:lnTo>
                  <a:lnTo>
                    <a:pt x="3765930" y="0"/>
                  </a:lnTo>
                  <a:lnTo>
                    <a:pt x="3812077" y="3386"/>
                  </a:lnTo>
                  <a:lnTo>
                    <a:pt x="3856122" y="13222"/>
                  </a:lnTo>
                  <a:lnTo>
                    <a:pt x="3897582" y="29026"/>
                  </a:lnTo>
                  <a:lnTo>
                    <a:pt x="3935973" y="50314"/>
                  </a:lnTo>
                  <a:lnTo>
                    <a:pt x="3970814" y="76603"/>
                  </a:lnTo>
                  <a:lnTo>
                    <a:pt x="4001620" y="107409"/>
                  </a:lnTo>
                  <a:lnTo>
                    <a:pt x="4027909" y="142250"/>
                  </a:lnTo>
                  <a:lnTo>
                    <a:pt x="4049197" y="180641"/>
                  </a:lnTo>
                  <a:lnTo>
                    <a:pt x="4065001" y="222101"/>
                  </a:lnTo>
                  <a:lnTo>
                    <a:pt x="4074837" y="266146"/>
                  </a:lnTo>
                  <a:lnTo>
                    <a:pt x="4078224" y="312292"/>
                  </a:lnTo>
                  <a:lnTo>
                    <a:pt x="4078224" y="3488575"/>
                  </a:lnTo>
                  <a:lnTo>
                    <a:pt x="4074837" y="3534721"/>
                  </a:lnTo>
                  <a:lnTo>
                    <a:pt x="4065001" y="3578765"/>
                  </a:lnTo>
                  <a:lnTo>
                    <a:pt x="4049197" y="3620224"/>
                  </a:lnTo>
                  <a:lnTo>
                    <a:pt x="4027909" y="3658614"/>
                  </a:lnTo>
                  <a:lnTo>
                    <a:pt x="4001620" y="3693453"/>
                  </a:lnTo>
                  <a:lnTo>
                    <a:pt x="3970814" y="3724258"/>
                  </a:lnTo>
                  <a:lnTo>
                    <a:pt x="3935973" y="3750545"/>
                  </a:lnTo>
                  <a:lnTo>
                    <a:pt x="3897582" y="3771831"/>
                  </a:lnTo>
                  <a:lnTo>
                    <a:pt x="3856122" y="3787634"/>
                  </a:lnTo>
                  <a:lnTo>
                    <a:pt x="3812077" y="3797470"/>
                  </a:lnTo>
                  <a:lnTo>
                    <a:pt x="3765930" y="3800855"/>
                  </a:lnTo>
                  <a:lnTo>
                    <a:pt x="312293" y="3800855"/>
                  </a:lnTo>
                  <a:lnTo>
                    <a:pt x="266146" y="3797470"/>
                  </a:lnTo>
                  <a:lnTo>
                    <a:pt x="222101" y="3787634"/>
                  </a:lnTo>
                  <a:lnTo>
                    <a:pt x="180641" y="3771831"/>
                  </a:lnTo>
                  <a:lnTo>
                    <a:pt x="142250" y="3750545"/>
                  </a:lnTo>
                  <a:lnTo>
                    <a:pt x="107409" y="3724258"/>
                  </a:lnTo>
                  <a:lnTo>
                    <a:pt x="76603" y="3693453"/>
                  </a:lnTo>
                  <a:lnTo>
                    <a:pt x="50314" y="3658614"/>
                  </a:lnTo>
                  <a:lnTo>
                    <a:pt x="29026" y="3620224"/>
                  </a:lnTo>
                  <a:lnTo>
                    <a:pt x="13222" y="3578765"/>
                  </a:lnTo>
                  <a:lnTo>
                    <a:pt x="3386" y="3534721"/>
                  </a:lnTo>
                  <a:lnTo>
                    <a:pt x="0" y="3488575"/>
                  </a:lnTo>
                  <a:lnTo>
                    <a:pt x="0" y="312292"/>
                  </a:lnTo>
                  <a:close/>
                </a:path>
              </a:pathLst>
            </a:custGeom>
            <a:ln w="19049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947272" y="4734305"/>
            <a:ext cx="3488054" cy="307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43204" indent="-342900">
              <a:lnSpc>
                <a:spcPct val="100200"/>
              </a:lnSpc>
              <a:spcBef>
                <a:spcPts val="10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Photogra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ic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ID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ba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6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e 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avin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am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ac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s 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details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endParaRPr sz="2000">
              <a:latin typeface="Lucida Sans Unicode"/>
              <a:cs typeface="Lucida Sans Unicode"/>
            </a:endParaRPr>
          </a:p>
          <a:p>
            <a:pPr marL="355600" marR="274955" indent="-342900">
              <a:lnSpc>
                <a:spcPct val="100299"/>
              </a:lnSpc>
              <a:spcBef>
                <a:spcPts val="2380"/>
              </a:spcBef>
              <a:buSzPct val="110000"/>
              <a:buChar char="•"/>
              <a:tabLst>
                <a:tab pos="354965" algn="l"/>
                <a:tab pos="355600" algn="l"/>
              </a:tabLst>
            </a:pP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olor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codi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5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te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hn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80">
                <a:solidFill>
                  <a:srgbClr val="3E3E3E"/>
                </a:solidFill>
                <a:latin typeface="Lucida Sans Unicode"/>
                <a:cs typeface="Lucida Sans Unicode"/>
              </a:rPr>
              <a:t>q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e 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verify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for 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ea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80">
                <a:solidFill>
                  <a:srgbClr val="3E3E3E"/>
                </a:solidFill>
                <a:latin typeface="Lucida Sans Unicode"/>
                <a:cs typeface="Lucida Sans Unicode"/>
              </a:rPr>
              <a:t>zo</a:t>
            </a:r>
            <a:r>
              <a:rPr dirty="0" sz="2000" spc="-9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endParaRPr sz="200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2385"/>
              </a:spcBef>
              <a:buSzPct val="110000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Sta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w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out</a:t>
            </a:r>
            <a:r>
              <a:rPr dirty="0" sz="2000" spc="-15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ID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ba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16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endParaRPr sz="20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sho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ld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b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al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-55">
                <a:solidFill>
                  <a:srgbClr val="3E3E3E"/>
                </a:solidFill>
                <a:latin typeface="Lucida Sans Unicode"/>
                <a:cs typeface="Lucida Sans Unicode"/>
              </a:rPr>
              <a:t>en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ed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9143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31647"/>
            <a:ext cx="3236976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889" y="4258436"/>
            <a:ext cx="81280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30"/>
              <a:t>Importance</a:t>
            </a:r>
            <a:r>
              <a:rPr dirty="0" spc="-105"/>
              <a:t> </a:t>
            </a:r>
            <a:r>
              <a:rPr dirty="0" spc="90"/>
              <a:t>of</a:t>
            </a:r>
            <a:r>
              <a:rPr dirty="0" spc="-110"/>
              <a:t> </a:t>
            </a:r>
            <a:r>
              <a:rPr dirty="0" spc="100"/>
              <a:t>Physical</a:t>
            </a:r>
            <a:r>
              <a:rPr dirty="0" spc="-130"/>
              <a:t> </a:t>
            </a:r>
            <a:r>
              <a:rPr dirty="0" spc="160"/>
              <a:t>Host</a:t>
            </a:r>
            <a:r>
              <a:rPr dirty="0" spc="-120"/>
              <a:t> </a:t>
            </a:r>
            <a:r>
              <a:rPr dirty="0" spc="75"/>
              <a:t>Security</a:t>
            </a:r>
            <a:r>
              <a:rPr dirty="0" spc="-130"/>
              <a:t> </a:t>
            </a:r>
            <a:r>
              <a:rPr dirty="0" spc="110"/>
              <a:t>Controls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7041" y="3441191"/>
            <a:ext cx="5720080" cy="4362450"/>
            <a:chOff x="5157041" y="3441191"/>
            <a:chExt cx="5720080" cy="436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7628" y="4110227"/>
              <a:ext cx="3479291" cy="23180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61803" y="3812793"/>
              <a:ext cx="5494655" cy="3985895"/>
            </a:xfrm>
            <a:custGeom>
              <a:avLst/>
              <a:gdLst/>
              <a:ahLst/>
              <a:cxnLst/>
              <a:rect l="l" t="t" r="r" b="b"/>
              <a:pathLst>
                <a:path w="5494655" h="3985895">
                  <a:moveTo>
                    <a:pt x="5021310" y="0"/>
                  </a:moveTo>
                  <a:lnTo>
                    <a:pt x="5049236" y="39075"/>
                  </a:lnTo>
                  <a:lnTo>
                    <a:pt x="5076292" y="78451"/>
                  </a:lnTo>
                  <a:lnTo>
                    <a:pt x="5102477" y="118118"/>
                  </a:lnTo>
                  <a:lnTo>
                    <a:pt x="5127796" y="158067"/>
                  </a:lnTo>
                  <a:lnTo>
                    <a:pt x="5152249" y="198286"/>
                  </a:lnTo>
                  <a:lnTo>
                    <a:pt x="5175838" y="238766"/>
                  </a:lnTo>
                  <a:lnTo>
                    <a:pt x="5198567" y="279498"/>
                  </a:lnTo>
                  <a:lnTo>
                    <a:pt x="5220436" y="320470"/>
                  </a:lnTo>
                  <a:lnTo>
                    <a:pt x="5241448" y="361674"/>
                  </a:lnTo>
                  <a:lnTo>
                    <a:pt x="5261605" y="403098"/>
                  </a:lnTo>
                  <a:lnTo>
                    <a:pt x="5280909" y="444734"/>
                  </a:lnTo>
                  <a:lnTo>
                    <a:pt x="5299363" y="486570"/>
                  </a:lnTo>
                  <a:lnTo>
                    <a:pt x="5316967" y="528597"/>
                  </a:lnTo>
                  <a:lnTo>
                    <a:pt x="5333725" y="570806"/>
                  </a:lnTo>
                  <a:lnTo>
                    <a:pt x="5349638" y="613185"/>
                  </a:lnTo>
                  <a:lnTo>
                    <a:pt x="5364709" y="655725"/>
                  </a:lnTo>
                  <a:lnTo>
                    <a:pt x="5378939" y="698416"/>
                  </a:lnTo>
                  <a:lnTo>
                    <a:pt x="5392330" y="741248"/>
                  </a:lnTo>
                  <a:lnTo>
                    <a:pt x="5404886" y="784210"/>
                  </a:lnTo>
                  <a:lnTo>
                    <a:pt x="5416607" y="827294"/>
                  </a:lnTo>
                  <a:lnTo>
                    <a:pt x="5427496" y="870488"/>
                  </a:lnTo>
                  <a:lnTo>
                    <a:pt x="5437554" y="913783"/>
                  </a:lnTo>
                  <a:lnTo>
                    <a:pt x="5446785" y="957169"/>
                  </a:lnTo>
                  <a:lnTo>
                    <a:pt x="5455189" y="1000636"/>
                  </a:lnTo>
                  <a:lnTo>
                    <a:pt x="5462770" y="1044174"/>
                  </a:lnTo>
                  <a:lnTo>
                    <a:pt x="5469529" y="1087772"/>
                  </a:lnTo>
                  <a:lnTo>
                    <a:pt x="5475468" y="1131421"/>
                  </a:lnTo>
                  <a:lnTo>
                    <a:pt x="5480589" y="1175111"/>
                  </a:lnTo>
                  <a:lnTo>
                    <a:pt x="5484895" y="1218831"/>
                  </a:lnTo>
                  <a:lnTo>
                    <a:pt x="5488387" y="1262572"/>
                  </a:lnTo>
                  <a:lnTo>
                    <a:pt x="5491068" y="1306324"/>
                  </a:lnTo>
                  <a:lnTo>
                    <a:pt x="5492939" y="1350077"/>
                  </a:lnTo>
                  <a:lnTo>
                    <a:pt x="5494003" y="1393820"/>
                  </a:lnTo>
                  <a:lnTo>
                    <a:pt x="5494262" y="1437544"/>
                  </a:lnTo>
                  <a:lnTo>
                    <a:pt x="5493718" y="1481238"/>
                  </a:lnTo>
                  <a:lnTo>
                    <a:pt x="5492372" y="1524894"/>
                  </a:lnTo>
                  <a:lnTo>
                    <a:pt x="5490227" y="1568499"/>
                  </a:lnTo>
                  <a:lnTo>
                    <a:pt x="5487286" y="1612046"/>
                  </a:lnTo>
                  <a:lnTo>
                    <a:pt x="5483549" y="1655523"/>
                  </a:lnTo>
                  <a:lnTo>
                    <a:pt x="5479020" y="1698920"/>
                  </a:lnTo>
                  <a:lnTo>
                    <a:pt x="5473700" y="1742228"/>
                  </a:lnTo>
                  <a:lnTo>
                    <a:pt x="5467591" y="1785437"/>
                  </a:lnTo>
                  <a:lnTo>
                    <a:pt x="5460695" y="1828536"/>
                  </a:lnTo>
                  <a:lnTo>
                    <a:pt x="5453015" y="1871516"/>
                  </a:lnTo>
                  <a:lnTo>
                    <a:pt x="5444553" y="1914366"/>
                  </a:lnTo>
                  <a:lnTo>
                    <a:pt x="5435310" y="1957076"/>
                  </a:lnTo>
                  <a:lnTo>
                    <a:pt x="5425289" y="1999638"/>
                  </a:lnTo>
                  <a:lnTo>
                    <a:pt x="5414492" y="2042039"/>
                  </a:lnTo>
                  <a:lnTo>
                    <a:pt x="5402920" y="2084271"/>
                  </a:lnTo>
                  <a:lnTo>
                    <a:pt x="5390576" y="2126324"/>
                  </a:lnTo>
                  <a:lnTo>
                    <a:pt x="5377463" y="2168186"/>
                  </a:lnTo>
                  <a:lnTo>
                    <a:pt x="5363581" y="2209850"/>
                  </a:lnTo>
                  <a:lnTo>
                    <a:pt x="5348934" y="2251303"/>
                  </a:lnTo>
                  <a:lnTo>
                    <a:pt x="5333522" y="2292537"/>
                  </a:lnTo>
                  <a:lnTo>
                    <a:pt x="5317349" y="2333542"/>
                  </a:lnTo>
                  <a:lnTo>
                    <a:pt x="5300417" y="2374307"/>
                  </a:lnTo>
                  <a:lnTo>
                    <a:pt x="5282726" y="2414822"/>
                  </a:lnTo>
                  <a:lnTo>
                    <a:pt x="5264280" y="2455077"/>
                  </a:lnTo>
                  <a:lnTo>
                    <a:pt x="5245081" y="2495063"/>
                  </a:lnTo>
                  <a:lnTo>
                    <a:pt x="5225131" y="2534769"/>
                  </a:lnTo>
                  <a:lnTo>
                    <a:pt x="5204431" y="2574185"/>
                  </a:lnTo>
                  <a:lnTo>
                    <a:pt x="5182983" y="2613302"/>
                  </a:lnTo>
                  <a:lnTo>
                    <a:pt x="5160791" y="2652109"/>
                  </a:lnTo>
                  <a:lnTo>
                    <a:pt x="5137856" y="2690596"/>
                  </a:lnTo>
                  <a:lnTo>
                    <a:pt x="5114179" y="2728753"/>
                  </a:lnTo>
                  <a:lnTo>
                    <a:pt x="5089764" y="2766571"/>
                  </a:lnTo>
                  <a:lnTo>
                    <a:pt x="5064612" y="2804038"/>
                  </a:lnTo>
                  <a:lnTo>
                    <a:pt x="5038725" y="2841146"/>
                  </a:lnTo>
                  <a:lnTo>
                    <a:pt x="5012105" y="2877884"/>
                  </a:lnTo>
                  <a:lnTo>
                    <a:pt x="4984755" y="2914243"/>
                  </a:lnTo>
                  <a:lnTo>
                    <a:pt x="4956676" y="2950211"/>
                  </a:lnTo>
                  <a:lnTo>
                    <a:pt x="4927870" y="2985780"/>
                  </a:lnTo>
                  <a:lnTo>
                    <a:pt x="4898340" y="3020938"/>
                  </a:lnTo>
                  <a:lnTo>
                    <a:pt x="4868088" y="3055677"/>
                  </a:lnTo>
                  <a:lnTo>
                    <a:pt x="4837116" y="3089986"/>
                  </a:lnTo>
                  <a:lnTo>
                    <a:pt x="4805425" y="3123855"/>
                  </a:lnTo>
                  <a:lnTo>
                    <a:pt x="4773018" y="3157274"/>
                  </a:lnTo>
                  <a:lnTo>
                    <a:pt x="4739897" y="3190233"/>
                  </a:lnTo>
                  <a:lnTo>
                    <a:pt x="4706064" y="3222722"/>
                  </a:lnTo>
                  <a:lnTo>
                    <a:pt x="4671521" y="3254731"/>
                  </a:lnTo>
                  <a:lnTo>
                    <a:pt x="4636271" y="3286250"/>
                  </a:lnTo>
                  <a:lnTo>
                    <a:pt x="4600314" y="3317269"/>
                  </a:lnTo>
                  <a:lnTo>
                    <a:pt x="4563654" y="3347778"/>
                  </a:lnTo>
                  <a:lnTo>
                    <a:pt x="4526292" y="3377768"/>
                  </a:lnTo>
                  <a:lnTo>
                    <a:pt x="4488231" y="3407227"/>
                  </a:lnTo>
                  <a:lnTo>
                    <a:pt x="4449472" y="3436145"/>
                  </a:lnTo>
                  <a:lnTo>
                    <a:pt x="4410018" y="3464514"/>
                  </a:lnTo>
                  <a:lnTo>
                    <a:pt x="4369870" y="3492323"/>
                  </a:lnTo>
                  <a:lnTo>
                    <a:pt x="4329032" y="3519562"/>
                  </a:lnTo>
                  <a:lnTo>
                    <a:pt x="4287504" y="3546220"/>
                  </a:lnTo>
                  <a:lnTo>
                    <a:pt x="4246388" y="3571620"/>
                  </a:lnTo>
                  <a:lnTo>
                    <a:pt x="4204961" y="3596244"/>
                  </a:lnTo>
                  <a:lnTo>
                    <a:pt x="4163235" y="3620095"/>
                  </a:lnTo>
                  <a:lnTo>
                    <a:pt x="4121218" y="3643174"/>
                  </a:lnTo>
                  <a:lnTo>
                    <a:pt x="4078921" y="3665484"/>
                  </a:lnTo>
                  <a:lnTo>
                    <a:pt x="4036354" y="3687025"/>
                  </a:lnTo>
                  <a:lnTo>
                    <a:pt x="3993528" y="3707799"/>
                  </a:lnTo>
                  <a:lnTo>
                    <a:pt x="3950451" y="3727810"/>
                  </a:lnTo>
                  <a:lnTo>
                    <a:pt x="3907135" y="3747057"/>
                  </a:lnTo>
                  <a:lnTo>
                    <a:pt x="3863589" y="3765544"/>
                  </a:lnTo>
                  <a:lnTo>
                    <a:pt x="3819824" y="3783272"/>
                  </a:lnTo>
                  <a:lnTo>
                    <a:pt x="3775849" y="3800242"/>
                  </a:lnTo>
                  <a:lnTo>
                    <a:pt x="3731675" y="3816457"/>
                  </a:lnTo>
                  <a:lnTo>
                    <a:pt x="3687312" y="3831918"/>
                  </a:lnTo>
                  <a:lnTo>
                    <a:pt x="3642769" y="3846628"/>
                  </a:lnTo>
                  <a:lnTo>
                    <a:pt x="3598058" y="3860587"/>
                  </a:lnTo>
                  <a:lnTo>
                    <a:pt x="3553187" y="3873798"/>
                  </a:lnTo>
                  <a:lnTo>
                    <a:pt x="3508168" y="3886262"/>
                  </a:lnTo>
                  <a:lnTo>
                    <a:pt x="3463009" y="3897982"/>
                  </a:lnTo>
                  <a:lnTo>
                    <a:pt x="3417722" y="3908960"/>
                  </a:lnTo>
                  <a:lnTo>
                    <a:pt x="3372316" y="3919196"/>
                  </a:lnTo>
                  <a:lnTo>
                    <a:pt x="3326802" y="3928693"/>
                  </a:lnTo>
                  <a:lnTo>
                    <a:pt x="3281189" y="3937452"/>
                  </a:lnTo>
                  <a:lnTo>
                    <a:pt x="3235488" y="3945476"/>
                  </a:lnTo>
                  <a:lnTo>
                    <a:pt x="3189709" y="3952766"/>
                  </a:lnTo>
                  <a:lnTo>
                    <a:pt x="3143861" y="3959324"/>
                  </a:lnTo>
                  <a:lnTo>
                    <a:pt x="3097955" y="3965151"/>
                  </a:lnTo>
                  <a:lnTo>
                    <a:pt x="3052001" y="3970251"/>
                  </a:lnTo>
                  <a:lnTo>
                    <a:pt x="3006010" y="3974624"/>
                  </a:lnTo>
                  <a:lnTo>
                    <a:pt x="2959990" y="3978272"/>
                  </a:lnTo>
                  <a:lnTo>
                    <a:pt x="2913953" y="3981197"/>
                  </a:lnTo>
                  <a:lnTo>
                    <a:pt x="2867908" y="3983400"/>
                  </a:lnTo>
                  <a:lnTo>
                    <a:pt x="2821865" y="3984885"/>
                  </a:lnTo>
                  <a:lnTo>
                    <a:pt x="2775835" y="3985652"/>
                  </a:lnTo>
                  <a:lnTo>
                    <a:pt x="2729827" y="3985703"/>
                  </a:lnTo>
                  <a:lnTo>
                    <a:pt x="2683852" y="3985040"/>
                  </a:lnTo>
                  <a:lnTo>
                    <a:pt x="2637920" y="3983665"/>
                  </a:lnTo>
                  <a:lnTo>
                    <a:pt x="2592041" y="3981579"/>
                  </a:lnTo>
                  <a:lnTo>
                    <a:pt x="2546224" y="3978785"/>
                  </a:lnTo>
                  <a:lnTo>
                    <a:pt x="2500481" y="3975285"/>
                  </a:lnTo>
                  <a:lnTo>
                    <a:pt x="2454821" y="3971079"/>
                  </a:lnTo>
                  <a:lnTo>
                    <a:pt x="2409254" y="3966170"/>
                  </a:lnTo>
                  <a:lnTo>
                    <a:pt x="2363790" y="3960560"/>
                  </a:lnTo>
                  <a:lnTo>
                    <a:pt x="2318440" y="3954250"/>
                  </a:lnTo>
                  <a:lnTo>
                    <a:pt x="2273213" y="3947243"/>
                  </a:lnTo>
                  <a:lnTo>
                    <a:pt x="2228119" y="3939540"/>
                  </a:lnTo>
                  <a:lnTo>
                    <a:pt x="2183170" y="3931142"/>
                  </a:lnTo>
                  <a:lnTo>
                    <a:pt x="2138374" y="3922052"/>
                  </a:lnTo>
                  <a:lnTo>
                    <a:pt x="2093741" y="3912272"/>
                  </a:lnTo>
                  <a:lnTo>
                    <a:pt x="2049283" y="3901803"/>
                  </a:lnTo>
                  <a:lnTo>
                    <a:pt x="2005009" y="3890647"/>
                  </a:lnTo>
                  <a:lnTo>
                    <a:pt x="1960929" y="3878806"/>
                  </a:lnTo>
                  <a:lnTo>
                    <a:pt x="1917053" y="3866282"/>
                  </a:lnTo>
                  <a:lnTo>
                    <a:pt x="1873391" y="3853076"/>
                  </a:lnTo>
                  <a:lnTo>
                    <a:pt x="1829953" y="3839191"/>
                  </a:lnTo>
                  <a:lnTo>
                    <a:pt x="1786750" y="3824627"/>
                  </a:lnTo>
                  <a:lnTo>
                    <a:pt x="1743792" y="3809388"/>
                  </a:lnTo>
                  <a:lnTo>
                    <a:pt x="1701088" y="3793474"/>
                  </a:lnTo>
                  <a:lnTo>
                    <a:pt x="1658649" y="3776888"/>
                  </a:lnTo>
                  <a:lnTo>
                    <a:pt x="1616484" y="3759631"/>
                  </a:lnTo>
                  <a:lnTo>
                    <a:pt x="1574605" y="3741706"/>
                  </a:lnTo>
                  <a:lnTo>
                    <a:pt x="1533020" y="3723113"/>
                  </a:lnTo>
                  <a:lnTo>
                    <a:pt x="1491741" y="3703855"/>
                  </a:lnTo>
                  <a:lnTo>
                    <a:pt x="1450777" y="3683934"/>
                  </a:lnTo>
                  <a:lnTo>
                    <a:pt x="1410137" y="3663351"/>
                  </a:lnTo>
                  <a:lnTo>
                    <a:pt x="1369834" y="3642108"/>
                  </a:lnTo>
                  <a:lnTo>
                    <a:pt x="1329875" y="3620207"/>
                  </a:lnTo>
                  <a:lnTo>
                    <a:pt x="1290272" y="3597650"/>
                  </a:lnTo>
                  <a:lnTo>
                    <a:pt x="1251035" y="3574438"/>
                  </a:lnTo>
                  <a:lnTo>
                    <a:pt x="1212173" y="3550574"/>
                  </a:lnTo>
                  <a:lnTo>
                    <a:pt x="1173697" y="3526059"/>
                  </a:lnTo>
                  <a:lnTo>
                    <a:pt x="1135617" y="3500895"/>
                  </a:lnTo>
                  <a:lnTo>
                    <a:pt x="1097943" y="3475084"/>
                  </a:lnTo>
                  <a:lnTo>
                    <a:pt x="1060685" y="3448628"/>
                  </a:lnTo>
                  <a:lnTo>
                    <a:pt x="1023853" y="3421527"/>
                  </a:lnTo>
                  <a:lnTo>
                    <a:pt x="987457" y="3393785"/>
                  </a:lnTo>
                  <a:lnTo>
                    <a:pt x="951507" y="3365403"/>
                  </a:lnTo>
                  <a:lnTo>
                    <a:pt x="916014" y="3336383"/>
                  </a:lnTo>
                  <a:lnTo>
                    <a:pt x="880987" y="3306727"/>
                  </a:lnTo>
                  <a:lnTo>
                    <a:pt x="846437" y="3276436"/>
                  </a:lnTo>
                  <a:lnTo>
                    <a:pt x="812374" y="3245512"/>
                  </a:lnTo>
                  <a:lnTo>
                    <a:pt x="778807" y="3213957"/>
                  </a:lnTo>
                  <a:lnTo>
                    <a:pt x="745747" y="3181773"/>
                  </a:lnTo>
                  <a:lnTo>
                    <a:pt x="713204" y="3148962"/>
                  </a:lnTo>
                  <a:lnTo>
                    <a:pt x="681188" y="3115525"/>
                  </a:lnTo>
                  <a:lnTo>
                    <a:pt x="649708" y="3081465"/>
                  </a:lnTo>
                  <a:lnTo>
                    <a:pt x="618777" y="3046782"/>
                  </a:lnTo>
                  <a:lnTo>
                    <a:pt x="588402" y="3011479"/>
                  </a:lnTo>
                  <a:lnTo>
                    <a:pt x="558595" y="2975558"/>
                  </a:lnTo>
                  <a:lnTo>
                    <a:pt x="529365" y="2939021"/>
                  </a:lnTo>
                  <a:lnTo>
                    <a:pt x="500722" y="2901869"/>
                  </a:lnTo>
                  <a:lnTo>
                    <a:pt x="472678" y="2864104"/>
                  </a:lnTo>
                  <a:lnTo>
                    <a:pt x="443680" y="2823481"/>
                  </a:lnTo>
                  <a:lnTo>
                    <a:pt x="415601" y="2782479"/>
                  </a:lnTo>
                  <a:lnTo>
                    <a:pt x="388438" y="2741107"/>
                  </a:lnTo>
                  <a:lnTo>
                    <a:pt x="362194" y="2699380"/>
                  </a:lnTo>
                  <a:lnTo>
                    <a:pt x="336867" y="2657309"/>
                  </a:lnTo>
                  <a:lnTo>
                    <a:pt x="312458" y="2614906"/>
                  </a:lnTo>
                  <a:lnTo>
                    <a:pt x="288966" y="2572183"/>
                  </a:lnTo>
                  <a:lnTo>
                    <a:pt x="266392" y="2529153"/>
                  </a:lnTo>
                  <a:lnTo>
                    <a:pt x="244736" y="2485829"/>
                  </a:lnTo>
                  <a:lnTo>
                    <a:pt x="223998" y="2442221"/>
                  </a:lnTo>
                  <a:lnTo>
                    <a:pt x="204177" y="2398343"/>
                  </a:lnTo>
                  <a:lnTo>
                    <a:pt x="185274" y="2354207"/>
                  </a:lnTo>
                  <a:lnTo>
                    <a:pt x="167289" y="2309824"/>
                  </a:lnTo>
                  <a:lnTo>
                    <a:pt x="150222" y="2265208"/>
                  </a:lnTo>
                  <a:lnTo>
                    <a:pt x="134073" y="2220370"/>
                  </a:lnTo>
                  <a:lnTo>
                    <a:pt x="118842" y="2175323"/>
                  </a:lnTo>
                  <a:lnTo>
                    <a:pt x="104528" y="2130079"/>
                  </a:lnTo>
                  <a:lnTo>
                    <a:pt x="91133" y="2084650"/>
                  </a:lnTo>
                  <a:lnTo>
                    <a:pt x="78656" y="2039048"/>
                  </a:lnTo>
                  <a:lnTo>
                    <a:pt x="67096" y="1993286"/>
                  </a:lnTo>
                  <a:lnTo>
                    <a:pt x="56455" y="1947375"/>
                  </a:lnTo>
                  <a:lnTo>
                    <a:pt x="46732" y="1901329"/>
                  </a:lnTo>
                  <a:lnTo>
                    <a:pt x="37927" y="1855159"/>
                  </a:lnTo>
                  <a:lnTo>
                    <a:pt x="30040" y="1808878"/>
                  </a:lnTo>
                  <a:lnTo>
                    <a:pt x="23071" y="1762497"/>
                  </a:lnTo>
                  <a:lnTo>
                    <a:pt x="17020" y="1716030"/>
                  </a:lnTo>
                  <a:lnTo>
                    <a:pt x="11888" y="1669488"/>
                  </a:lnTo>
                  <a:lnTo>
                    <a:pt x="7674" y="1622883"/>
                  </a:lnTo>
                  <a:lnTo>
                    <a:pt x="4378" y="1576228"/>
                  </a:lnTo>
                  <a:lnTo>
                    <a:pt x="2000" y="1529535"/>
                  </a:lnTo>
                  <a:lnTo>
                    <a:pt x="541" y="1482816"/>
                  </a:lnTo>
                  <a:lnTo>
                    <a:pt x="0" y="1436084"/>
                  </a:lnTo>
                  <a:lnTo>
                    <a:pt x="377" y="1389350"/>
                  </a:lnTo>
                  <a:lnTo>
                    <a:pt x="1673" y="1342627"/>
                  </a:lnTo>
                  <a:lnTo>
                    <a:pt x="3887" y="1295928"/>
                  </a:lnTo>
                  <a:lnTo>
                    <a:pt x="7019" y="1249264"/>
                  </a:lnTo>
                  <a:lnTo>
                    <a:pt x="11070" y="1202647"/>
                  </a:lnTo>
                  <a:lnTo>
                    <a:pt x="16040" y="1156091"/>
                  </a:lnTo>
                  <a:lnTo>
                    <a:pt x="21928" y="1109606"/>
                  </a:lnTo>
                  <a:lnTo>
                    <a:pt x="28734" y="1063206"/>
                  </a:lnTo>
                  <a:lnTo>
                    <a:pt x="36460" y="1016903"/>
                  </a:lnTo>
                  <a:lnTo>
                    <a:pt x="45103" y="970708"/>
                  </a:lnTo>
                  <a:lnTo>
                    <a:pt x="54666" y="924635"/>
                  </a:lnTo>
                  <a:lnTo>
                    <a:pt x="65147" y="878694"/>
                  </a:lnTo>
                  <a:lnTo>
                    <a:pt x="76547" y="832900"/>
                  </a:lnTo>
                  <a:lnTo>
                    <a:pt x="88865" y="787263"/>
                  </a:lnTo>
                  <a:lnTo>
                    <a:pt x="102102" y="741796"/>
                  </a:lnTo>
                  <a:lnTo>
                    <a:pt x="116258" y="696511"/>
                  </a:lnTo>
                  <a:lnTo>
                    <a:pt x="131333" y="651421"/>
                  </a:lnTo>
                  <a:lnTo>
                    <a:pt x="147326" y="606538"/>
                  </a:lnTo>
                  <a:lnTo>
                    <a:pt x="164239" y="561873"/>
                  </a:lnTo>
                  <a:lnTo>
                    <a:pt x="182070" y="517440"/>
                  </a:lnTo>
                  <a:lnTo>
                    <a:pt x="200820" y="473250"/>
                  </a:lnTo>
                  <a:lnTo>
                    <a:pt x="220489" y="429316"/>
                  </a:lnTo>
                  <a:lnTo>
                    <a:pt x="241077" y="385650"/>
                  </a:lnTo>
                  <a:lnTo>
                    <a:pt x="262584" y="342264"/>
                  </a:lnTo>
                  <a:lnTo>
                    <a:pt x="285010" y="299170"/>
                  </a:lnTo>
                  <a:lnTo>
                    <a:pt x="308354" y="256381"/>
                  </a:lnTo>
                  <a:lnTo>
                    <a:pt x="332618" y="213909"/>
                  </a:lnTo>
                  <a:lnTo>
                    <a:pt x="357801" y="171766"/>
                  </a:lnTo>
                  <a:lnTo>
                    <a:pt x="383903" y="129965"/>
                  </a:lnTo>
                  <a:lnTo>
                    <a:pt x="410925" y="88517"/>
                  </a:lnTo>
                  <a:lnTo>
                    <a:pt x="438865" y="47435"/>
                  </a:lnTo>
                  <a:lnTo>
                    <a:pt x="467725" y="6730"/>
                  </a:lnTo>
                </a:path>
              </a:pathLst>
            </a:custGeom>
            <a:ln w="9525">
              <a:solidFill>
                <a:srgbClr val="9CAF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15144" y="3441191"/>
              <a:ext cx="962025" cy="704215"/>
            </a:xfrm>
            <a:custGeom>
              <a:avLst/>
              <a:gdLst/>
              <a:ahLst/>
              <a:cxnLst/>
              <a:rect l="l" t="t" r="r" b="b"/>
              <a:pathLst>
                <a:path w="962025" h="704214">
                  <a:moveTo>
                    <a:pt x="857503" y="0"/>
                  </a:moveTo>
                  <a:lnTo>
                    <a:pt x="104139" y="0"/>
                  </a:lnTo>
                  <a:lnTo>
                    <a:pt x="63597" y="9227"/>
                  </a:lnTo>
                  <a:lnTo>
                    <a:pt x="30495" y="34385"/>
                  </a:lnTo>
                  <a:lnTo>
                    <a:pt x="8181" y="71687"/>
                  </a:lnTo>
                  <a:lnTo>
                    <a:pt x="0" y="117348"/>
                  </a:lnTo>
                  <a:lnTo>
                    <a:pt x="0" y="586740"/>
                  </a:lnTo>
                  <a:lnTo>
                    <a:pt x="8181" y="632400"/>
                  </a:lnTo>
                  <a:lnTo>
                    <a:pt x="30495" y="669702"/>
                  </a:lnTo>
                  <a:lnTo>
                    <a:pt x="63597" y="694860"/>
                  </a:lnTo>
                  <a:lnTo>
                    <a:pt x="104139" y="704088"/>
                  </a:lnTo>
                  <a:lnTo>
                    <a:pt x="857503" y="704088"/>
                  </a:lnTo>
                  <a:lnTo>
                    <a:pt x="898046" y="694860"/>
                  </a:lnTo>
                  <a:lnTo>
                    <a:pt x="931148" y="669702"/>
                  </a:lnTo>
                  <a:lnTo>
                    <a:pt x="953462" y="632400"/>
                  </a:lnTo>
                  <a:lnTo>
                    <a:pt x="961644" y="586740"/>
                  </a:lnTo>
                  <a:lnTo>
                    <a:pt x="961644" y="117348"/>
                  </a:lnTo>
                  <a:lnTo>
                    <a:pt x="953462" y="71687"/>
                  </a:lnTo>
                  <a:lnTo>
                    <a:pt x="931148" y="34385"/>
                  </a:lnTo>
                  <a:lnTo>
                    <a:pt x="898046" y="9227"/>
                  </a:lnTo>
                  <a:lnTo>
                    <a:pt x="857503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89978" y="306451"/>
            <a:ext cx="1877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3E3E3E"/>
                </a:solidFill>
                <a:latin typeface="Arial"/>
                <a:cs typeface="Arial"/>
              </a:rPr>
              <a:t>Risk</a:t>
            </a:r>
            <a:r>
              <a:rPr dirty="0" spc="-13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dirty="0" spc="-15">
                <a:solidFill>
                  <a:srgbClr val="3E3E3E"/>
                </a:solidFill>
                <a:latin typeface="Arial"/>
                <a:cs typeface="Arial"/>
              </a:rPr>
              <a:t>Types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7207" y="717804"/>
            <a:ext cx="3095244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09773" y="1796292"/>
            <a:ext cx="11229340" cy="7962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result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specific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threat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vulnerability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scenarios,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numerous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risks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identified.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risk: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37468" y="3547617"/>
            <a:ext cx="20358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Legac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sy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ms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27332" y="5344185"/>
            <a:ext cx="3108325" cy="79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2505" marR="5080" indent="-980440">
              <a:lnSpc>
                <a:spcPct val="114999"/>
              </a:lnSpc>
              <a:spcBef>
                <a:spcPts val="100"/>
              </a:spcBef>
            </a:pP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Software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compliance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licensing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6871" y="7229932"/>
            <a:ext cx="14433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40">
                <a:solidFill>
                  <a:srgbClr val="3E3E3E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1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lti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party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0373" y="5543804"/>
            <a:ext cx="10414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Internal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1982" y="3608578"/>
            <a:ext cx="10941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Ex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nal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39882" y="3600450"/>
            <a:ext cx="3149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5" b="1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15143" y="5388864"/>
            <a:ext cx="962025" cy="702945"/>
          </a:xfrm>
          <a:custGeom>
            <a:avLst/>
            <a:gdLst/>
            <a:ahLst/>
            <a:cxnLst/>
            <a:rect l="l" t="t" r="r" b="b"/>
            <a:pathLst>
              <a:path w="962025" h="702945">
                <a:moveTo>
                  <a:pt x="857503" y="0"/>
                </a:moveTo>
                <a:lnTo>
                  <a:pt x="104139" y="0"/>
                </a:lnTo>
                <a:lnTo>
                  <a:pt x="63597" y="9205"/>
                </a:lnTo>
                <a:lnTo>
                  <a:pt x="30495" y="34305"/>
                </a:lnTo>
                <a:lnTo>
                  <a:pt x="8181" y="71526"/>
                </a:lnTo>
                <a:lnTo>
                  <a:pt x="0" y="117094"/>
                </a:lnTo>
                <a:lnTo>
                  <a:pt x="0" y="585469"/>
                </a:lnTo>
                <a:lnTo>
                  <a:pt x="8181" y="631037"/>
                </a:lnTo>
                <a:lnTo>
                  <a:pt x="30495" y="668258"/>
                </a:lnTo>
                <a:lnTo>
                  <a:pt x="63597" y="693358"/>
                </a:lnTo>
                <a:lnTo>
                  <a:pt x="104139" y="702563"/>
                </a:lnTo>
                <a:lnTo>
                  <a:pt x="857503" y="702563"/>
                </a:lnTo>
                <a:lnTo>
                  <a:pt x="898046" y="693358"/>
                </a:lnTo>
                <a:lnTo>
                  <a:pt x="931148" y="668258"/>
                </a:lnTo>
                <a:lnTo>
                  <a:pt x="953462" y="631037"/>
                </a:lnTo>
                <a:lnTo>
                  <a:pt x="961644" y="585469"/>
                </a:lnTo>
                <a:lnTo>
                  <a:pt x="961644" y="117094"/>
                </a:lnTo>
                <a:lnTo>
                  <a:pt x="953462" y="71526"/>
                </a:lnTo>
                <a:lnTo>
                  <a:pt x="931148" y="34305"/>
                </a:lnTo>
                <a:lnTo>
                  <a:pt x="898046" y="9205"/>
                </a:lnTo>
                <a:lnTo>
                  <a:pt x="857503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239882" y="5547105"/>
            <a:ext cx="3149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5" b="1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44896" y="7071359"/>
            <a:ext cx="962025" cy="702945"/>
          </a:xfrm>
          <a:custGeom>
            <a:avLst/>
            <a:gdLst/>
            <a:ahLst/>
            <a:cxnLst/>
            <a:rect l="l" t="t" r="r" b="b"/>
            <a:pathLst>
              <a:path w="962025" h="702945">
                <a:moveTo>
                  <a:pt x="857503" y="0"/>
                </a:moveTo>
                <a:lnTo>
                  <a:pt x="104139" y="0"/>
                </a:lnTo>
                <a:lnTo>
                  <a:pt x="63597" y="9205"/>
                </a:lnTo>
                <a:lnTo>
                  <a:pt x="30495" y="34305"/>
                </a:lnTo>
                <a:lnTo>
                  <a:pt x="8181" y="71526"/>
                </a:lnTo>
                <a:lnTo>
                  <a:pt x="0" y="117094"/>
                </a:lnTo>
                <a:lnTo>
                  <a:pt x="0" y="585470"/>
                </a:lnTo>
                <a:lnTo>
                  <a:pt x="8181" y="631037"/>
                </a:lnTo>
                <a:lnTo>
                  <a:pt x="30495" y="668258"/>
                </a:lnTo>
                <a:lnTo>
                  <a:pt x="63597" y="693358"/>
                </a:lnTo>
                <a:lnTo>
                  <a:pt x="104139" y="702564"/>
                </a:lnTo>
                <a:lnTo>
                  <a:pt x="857503" y="702564"/>
                </a:lnTo>
                <a:lnTo>
                  <a:pt x="898046" y="693358"/>
                </a:lnTo>
                <a:lnTo>
                  <a:pt x="931148" y="668258"/>
                </a:lnTo>
                <a:lnTo>
                  <a:pt x="953462" y="631037"/>
                </a:lnTo>
                <a:lnTo>
                  <a:pt x="961644" y="585470"/>
                </a:lnTo>
                <a:lnTo>
                  <a:pt x="961644" y="117094"/>
                </a:lnTo>
                <a:lnTo>
                  <a:pt x="953462" y="71526"/>
                </a:lnTo>
                <a:lnTo>
                  <a:pt x="931148" y="34305"/>
                </a:lnTo>
                <a:lnTo>
                  <a:pt x="898046" y="9205"/>
                </a:lnTo>
                <a:lnTo>
                  <a:pt x="857503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69253" y="7229982"/>
            <a:ext cx="3149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0808" y="5388864"/>
            <a:ext cx="962025" cy="702945"/>
          </a:xfrm>
          <a:custGeom>
            <a:avLst/>
            <a:gdLst/>
            <a:ahLst/>
            <a:cxnLst/>
            <a:rect l="l" t="t" r="r" b="b"/>
            <a:pathLst>
              <a:path w="962025" h="702945">
                <a:moveTo>
                  <a:pt x="857503" y="0"/>
                </a:moveTo>
                <a:lnTo>
                  <a:pt x="104139" y="0"/>
                </a:lnTo>
                <a:lnTo>
                  <a:pt x="63597" y="9205"/>
                </a:lnTo>
                <a:lnTo>
                  <a:pt x="30495" y="34305"/>
                </a:lnTo>
                <a:lnTo>
                  <a:pt x="8181" y="71526"/>
                </a:lnTo>
                <a:lnTo>
                  <a:pt x="0" y="117094"/>
                </a:lnTo>
                <a:lnTo>
                  <a:pt x="0" y="585469"/>
                </a:lnTo>
                <a:lnTo>
                  <a:pt x="8181" y="631037"/>
                </a:lnTo>
                <a:lnTo>
                  <a:pt x="30495" y="668258"/>
                </a:lnTo>
                <a:lnTo>
                  <a:pt x="63597" y="693358"/>
                </a:lnTo>
                <a:lnTo>
                  <a:pt x="104139" y="702563"/>
                </a:lnTo>
                <a:lnTo>
                  <a:pt x="857503" y="702563"/>
                </a:lnTo>
                <a:lnTo>
                  <a:pt x="898046" y="693358"/>
                </a:lnTo>
                <a:lnTo>
                  <a:pt x="931148" y="668258"/>
                </a:lnTo>
                <a:lnTo>
                  <a:pt x="953462" y="631037"/>
                </a:lnTo>
                <a:lnTo>
                  <a:pt x="961643" y="585469"/>
                </a:lnTo>
                <a:lnTo>
                  <a:pt x="961643" y="117094"/>
                </a:lnTo>
                <a:lnTo>
                  <a:pt x="953462" y="71526"/>
                </a:lnTo>
                <a:lnTo>
                  <a:pt x="931148" y="34305"/>
                </a:lnTo>
                <a:lnTo>
                  <a:pt x="898046" y="9205"/>
                </a:lnTo>
                <a:lnTo>
                  <a:pt x="857503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264911" y="5547105"/>
            <a:ext cx="3149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40808" y="3441191"/>
            <a:ext cx="962025" cy="704215"/>
          </a:xfrm>
          <a:custGeom>
            <a:avLst/>
            <a:gdLst/>
            <a:ahLst/>
            <a:cxnLst/>
            <a:rect l="l" t="t" r="r" b="b"/>
            <a:pathLst>
              <a:path w="962025" h="704214">
                <a:moveTo>
                  <a:pt x="857503" y="0"/>
                </a:moveTo>
                <a:lnTo>
                  <a:pt x="104139" y="0"/>
                </a:lnTo>
                <a:lnTo>
                  <a:pt x="63597" y="9227"/>
                </a:lnTo>
                <a:lnTo>
                  <a:pt x="30495" y="34385"/>
                </a:lnTo>
                <a:lnTo>
                  <a:pt x="8181" y="71687"/>
                </a:lnTo>
                <a:lnTo>
                  <a:pt x="0" y="117348"/>
                </a:lnTo>
                <a:lnTo>
                  <a:pt x="0" y="586740"/>
                </a:lnTo>
                <a:lnTo>
                  <a:pt x="8181" y="632400"/>
                </a:lnTo>
                <a:lnTo>
                  <a:pt x="30495" y="669702"/>
                </a:lnTo>
                <a:lnTo>
                  <a:pt x="63597" y="694860"/>
                </a:lnTo>
                <a:lnTo>
                  <a:pt x="104139" y="704088"/>
                </a:lnTo>
                <a:lnTo>
                  <a:pt x="857503" y="704088"/>
                </a:lnTo>
                <a:lnTo>
                  <a:pt x="898046" y="694860"/>
                </a:lnTo>
                <a:lnTo>
                  <a:pt x="931148" y="669702"/>
                </a:lnTo>
                <a:lnTo>
                  <a:pt x="953462" y="632400"/>
                </a:lnTo>
                <a:lnTo>
                  <a:pt x="961643" y="586740"/>
                </a:lnTo>
                <a:lnTo>
                  <a:pt x="961643" y="117348"/>
                </a:lnTo>
                <a:lnTo>
                  <a:pt x="953462" y="71687"/>
                </a:lnTo>
                <a:lnTo>
                  <a:pt x="931148" y="34385"/>
                </a:lnTo>
                <a:lnTo>
                  <a:pt x="898046" y="9227"/>
                </a:lnTo>
                <a:lnTo>
                  <a:pt x="857503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264277" y="3600450"/>
            <a:ext cx="3149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5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88552" y="7071359"/>
            <a:ext cx="962025" cy="702945"/>
          </a:xfrm>
          <a:custGeom>
            <a:avLst/>
            <a:gdLst/>
            <a:ahLst/>
            <a:cxnLst/>
            <a:rect l="l" t="t" r="r" b="b"/>
            <a:pathLst>
              <a:path w="962025" h="702945">
                <a:moveTo>
                  <a:pt x="857503" y="0"/>
                </a:moveTo>
                <a:lnTo>
                  <a:pt x="104140" y="0"/>
                </a:lnTo>
                <a:lnTo>
                  <a:pt x="63597" y="9205"/>
                </a:lnTo>
                <a:lnTo>
                  <a:pt x="30495" y="34305"/>
                </a:lnTo>
                <a:lnTo>
                  <a:pt x="8181" y="71526"/>
                </a:lnTo>
                <a:lnTo>
                  <a:pt x="0" y="117094"/>
                </a:lnTo>
                <a:lnTo>
                  <a:pt x="0" y="585470"/>
                </a:lnTo>
                <a:lnTo>
                  <a:pt x="8181" y="631037"/>
                </a:lnTo>
                <a:lnTo>
                  <a:pt x="30495" y="668258"/>
                </a:lnTo>
                <a:lnTo>
                  <a:pt x="63597" y="693358"/>
                </a:lnTo>
                <a:lnTo>
                  <a:pt x="104140" y="702564"/>
                </a:lnTo>
                <a:lnTo>
                  <a:pt x="857503" y="702564"/>
                </a:lnTo>
                <a:lnTo>
                  <a:pt x="898046" y="693358"/>
                </a:lnTo>
                <a:lnTo>
                  <a:pt x="931148" y="668258"/>
                </a:lnTo>
                <a:lnTo>
                  <a:pt x="953462" y="631037"/>
                </a:lnTo>
                <a:lnTo>
                  <a:pt x="961644" y="585470"/>
                </a:lnTo>
                <a:lnTo>
                  <a:pt x="961644" y="117094"/>
                </a:lnTo>
                <a:lnTo>
                  <a:pt x="953462" y="71526"/>
                </a:lnTo>
                <a:lnTo>
                  <a:pt x="931148" y="34305"/>
                </a:lnTo>
                <a:lnTo>
                  <a:pt x="898046" y="9205"/>
                </a:lnTo>
                <a:lnTo>
                  <a:pt x="857503" y="0"/>
                </a:lnTo>
                <a:close/>
              </a:path>
            </a:pathLst>
          </a:custGeom>
          <a:solidFill>
            <a:srgbClr val="EE63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313291" y="7228458"/>
            <a:ext cx="3149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" b="1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84357" y="6953148"/>
            <a:ext cx="2667635" cy="79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0415" marR="5080" indent="-768350">
              <a:lnSpc>
                <a:spcPct val="114999"/>
              </a:lnSpc>
              <a:spcBef>
                <a:spcPts val="100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Intellectual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Property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(IP)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theft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8743" y="306451"/>
            <a:ext cx="2320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>
                <a:solidFill>
                  <a:srgbClr val="3E3E3E"/>
                </a:solidFill>
              </a:rPr>
              <a:t>Secure</a:t>
            </a:r>
            <a:r>
              <a:rPr dirty="0" spc="-185">
                <a:solidFill>
                  <a:srgbClr val="3E3E3E"/>
                </a:solidFill>
              </a:rPr>
              <a:t> </a:t>
            </a:r>
            <a:r>
              <a:rPr dirty="0" spc="130">
                <a:solidFill>
                  <a:srgbClr val="3E3E3E"/>
                </a:solidFill>
              </a:rPr>
              <a:t>Areas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760476"/>
            <a:ext cx="3240024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0685" y="1882292"/>
            <a:ext cx="1286764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00" marR="5080" indent="-3353435">
              <a:lnSpc>
                <a:spcPct val="114100"/>
              </a:lnSpc>
              <a:spcBef>
                <a:spcPts val="100"/>
              </a:spcBef>
            </a:pP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Secure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areas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such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server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rooms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centers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mostly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protected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lockable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cabinets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coloc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ti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cage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pre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en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es.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62955" y="3985259"/>
            <a:ext cx="8120380" cy="1651000"/>
          </a:xfrm>
          <a:custGeom>
            <a:avLst/>
            <a:gdLst/>
            <a:ahLst/>
            <a:cxnLst/>
            <a:rect l="l" t="t" r="r" b="b"/>
            <a:pathLst>
              <a:path w="8120380" h="1651000">
                <a:moveTo>
                  <a:pt x="7954772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1485391"/>
                </a:lnTo>
                <a:lnTo>
                  <a:pt x="5897" y="1529283"/>
                </a:lnTo>
                <a:lnTo>
                  <a:pt x="22540" y="1568722"/>
                </a:lnTo>
                <a:lnTo>
                  <a:pt x="48355" y="1602136"/>
                </a:lnTo>
                <a:lnTo>
                  <a:pt x="81769" y="1627951"/>
                </a:lnTo>
                <a:lnTo>
                  <a:pt x="121208" y="1644594"/>
                </a:lnTo>
                <a:lnTo>
                  <a:pt x="165100" y="1650491"/>
                </a:lnTo>
                <a:lnTo>
                  <a:pt x="7954772" y="1650491"/>
                </a:lnTo>
                <a:lnTo>
                  <a:pt x="7998663" y="1644594"/>
                </a:lnTo>
                <a:lnTo>
                  <a:pt x="8038102" y="1627951"/>
                </a:lnTo>
                <a:lnTo>
                  <a:pt x="8071516" y="1602136"/>
                </a:lnTo>
                <a:lnTo>
                  <a:pt x="8097331" y="1568722"/>
                </a:lnTo>
                <a:lnTo>
                  <a:pt x="8113974" y="1529283"/>
                </a:lnTo>
                <a:lnTo>
                  <a:pt x="8119872" y="1485391"/>
                </a:lnTo>
                <a:lnTo>
                  <a:pt x="8119872" y="165100"/>
                </a:lnTo>
                <a:lnTo>
                  <a:pt x="8113974" y="121208"/>
                </a:lnTo>
                <a:lnTo>
                  <a:pt x="8097331" y="81769"/>
                </a:lnTo>
                <a:lnTo>
                  <a:pt x="8071516" y="48355"/>
                </a:lnTo>
                <a:lnTo>
                  <a:pt x="8038102" y="22540"/>
                </a:lnTo>
                <a:lnTo>
                  <a:pt x="7998663" y="5897"/>
                </a:lnTo>
                <a:lnTo>
                  <a:pt x="7954772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34659" y="4376801"/>
            <a:ext cx="7776845" cy="7905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2200" spc="-75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air</a:t>
            </a:r>
            <a:r>
              <a:rPr dirty="0" sz="2200" spc="-10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gapped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host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demilitarized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 zone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12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not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physically</a:t>
            </a:r>
            <a:r>
              <a:rPr dirty="0" sz="2200" spc="-7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connected</a:t>
            </a:r>
            <a:r>
              <a:rPr dirty="0" sz="2200" spc="-11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any</a:t>
            </a:r>
            <a:r>
              <a:rPr dirty="0" sz="2200" spc="-13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network.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5147" y="5999988"/>
            <a:ext cx="8120380" cy="1651000"/>
          </a:xfrm>
          <a:custGeom>
            <a:avLst/>
            <a:gdLst/>
            <a:ahLst/>
            <a:cxnLst/>
            <a:rect l="l" t="t" r="r" b="b"/>
            <a:pathLst>
              <a:path w="8120380" h="1651000">
                <a:moveTo>
                  <a:pt x="7954771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1485392"/>
                </a:lnTo>
                <a:lnTo>
                  <a:pt x="5897" y="1529283"/>
                </a:lnTo>
                <a:lnTo>
                  <a:pt x="22540" y="1568722"/>
                </a:lnTo>
                <a:lnTo>
                  <a:pt x="48355" y="1602136"/>
                </a:lnTo>
                <a:lnTo>
                  <a:pt x="81769" y="1627951"/>
                </a:lnTo>
                <a:lnTo>
                  <a:pt x="121208" y="1644594"/>
                </a:lnTo>
                <a:lnTo>
                  <a:pt x="165100" y="1650492"/>
                </a:lnTo>
                <a:lnTo>
                  <a:pt x="7954771" y="1650492"/>
                </a:lnTo>
                <a:lnTo>
                  <a:pt x="7998663" y="1644594"/>
                </a:lnTo>
                <a:lnTo>
                  <a:pt x="8038102" y="1627951"/>
                </a:lnTo>
                <a:lnTo>
                  <a:pt x="8071516" y="1602136"/>
                </a:lnTo>
                <a:lnTo>
                  <a:pt x="8097331" y="1568722"/>
                </a:lnTo>
                <a:lnTo>
                  <a:pt x="8113974" y="1529283"/>
                </a:lnTo>
                <a:lnTo>
                  <a:pt x="8119871" y="1485392"/>
                </a:lnTo>
                <a:lnTo>
                  <a:pt x="8119871" y="165100"/>
                </a:lnTo>
                <a:lnTo>
                  <a:pt x="8113974" y="121208"/>
                </a:lnTo>
                <a:lnTo>
                  <a:pt x="8097331" y="81769"/>
                </a:lnTo>
                <a:lnTo>
                  <a:pt x="8071516" y="48355"/>
                </a:lnTo>
                <a:lnTo>
                  <a:pt x="8038102" y="22540"/>
                </a:lnTo>
                <a:lnTo>
                  <a:pt x="7998663" y="5897"/>
                </a:lnTo>
                <a:lnTo>
                  <a:pt x="7954771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201923" y="3855720"/>
            <a:ext cx="1911350" cy="1911350"/>
            <a:chOff x="3201923" y="3855720"/>
            <a:chExt cx="1911350" cy="1911350"/>
          </a:xfrm>
        </p:grpSpPr>
        <p:sp>
          <p:nvSpPr>
            <p:cNvPr id="9" name="object 9"/>
            <p:cNvSpPr/>
            <p:nvPr/>
          </p:nvSpPr>
          <p:spPr>
            <a:xfrm>
              <a:off x="3201923" y="3855720"/>
              <a:ext cx="1911350" cy="1911350"/>
            </a:xfrm>
            <a:custGeom>
              <a:avLst/>
              <a:gdLst/>
              <a:ahLst/>
              <a:cxnLst/>
              <a:rect l="l" t="t" r="r" b="b"/>
              <a:pathLst>
                <a:path w="1911350" h="1911350">
                  <a:moveTo>
                    <a:pt x="955548" y="0"/>
                  </a:moveTo>
                  <a:lnTo>
                    <a:pt x="907860" y="1169"/>
                  </a:lnTo>
                  <a:lnTo>
                    <a:pt x="860778" y="4641"/>
                  </a:lnTo>
                  <a:lnTo>
                    <a:pt x="814355" y="10361"/>
                  </a:lnTo>
                  <a:lnTo>
                    <a:pt x="768646" y="18274"/>
                  </a:lnTo>
                  <a:lnTo>
                    <a:pt x="723707" y="28326"/>
                  </a:lnTo>
                  <a:lnTo>
                    <a:pt x="679591" y="40460"/>
                  </a:lnTo>
                  <a:lnTo>
                    <a:pt x="636354" y="54624"/>
                  </a:lnTo>
                  <a:lnTo>
                    <a:pt x="594050" y="70762"/>
                  </a:lnTo>
                  <a:lnTo>
                    <a:pt x="552734" y="88819"/>
                  </a:lnTo>
                  <a:lnTo>
                    <a:pt x="512461" y="108740"/>
                  </a:lnTo>
                  <a:lnTo>
                    <a:pt x="473286" y="130471"/>
                  </a:lnTo>
                  <a:lnTo>
                    <a:pt x="435264" y="153957"/>
                  </a:lnTo>
                  <a:lnTo>
                    <a:pt x="398448" y="179143"/>
                  </a:lnTo>
                  <a:lnTo>
                    <a:pt x="362895" y="205974"/>
                  </a:lnTo>
                  <a:lnTo>
                    <a:pt x="328658" y="234396"/>
                  </a:lnTo>
                  <a:lnTo>
                    <a:pt x="295793" y="264354"/>
                  </a:lnTo>
                  <a:lnTo>
                    <a:pt x="264354" y="295793"/>
                  </a:lnTo>
                  <a:lnTo>
                    <a:pt x="234396" y="328658"/>
                  </a:lnTo>
                  <a:lnTo>
                    <a:pt x="205974" y="362895"/>
                  </a:lnTo>
                  <a:lnTo>
                    <a:pt x="179143" y="398448"/>
                  </a:lnTo>
                  <a:lnTo>
                    <a:pt x="153957" y="435264"/>
                  </a:lnTo>
                  <a:lnTo>
                    <a:pt x="130471" y="473286"/>
                  </a:lnTo>
                  <a:lnTo>
                    <a:pt x="108740" y="512461"/>
                  </a:lnTo>
                  <a:lnTo>
                    <a:pt x="88819" y="552734"/>
                  </a:lnTo>
                  <a:lnTo>
                    <a:pt x="70762" y="594050"/>
                  </a:lnTo>
                  <a:lnTo>
                    <a:pt x="54624" y="636354"/>
                  </a:lnTo>
                  <a:lnTo>
                    <a:pt x="40460" y="679591"/>
                  </a:lnTo>
                  <a:lnTo>
                    <a:pt x="28326" y="723707"/>
                  </a:lnTo>
                  <a:lnTo>
                    <a:pt x="18274" y="768646"/>
                  </a:lnTo>
                  <a:lnTo>
                    <a:pt x="10361" y="814355"/>
                  </a:lnTo>
                  <a:lnTo>
                    <a:pt x="4641" y="860778"/>
                  </a:lnTo>
                  <a:lnTo>
                    <a:pt x="1169" y="907860"/>
                  </a:lnTo>
                  <a:lnTo>
                    <a:pt x="0" y="955547"/>
                  </a:lnTo>
                  <a:lnTo>
                    <a:pt x="1169" y="1003235"/>
                  </a:lnTo>
                  <a:lnTo>
                    <a:pt x="4641" y="1050317"/>
                  </a:lnTo>
                  <a:lnTo>
                    <a:pt x="10361" y="1096740"/>
                  </a:lnTo>
                  <a:lnTo>
                    <a:pt x="18274" y="1142449"/>
                  </a:lnTo>
                  <a:lnTo>
                    <a:pt x="28326" y="1187388"/>
                  </a:lnTo>
                  <a:lnTo>
                    <a:pt x="40460" y="1231504"/>
                  </a:lnTo>
                  <a:lnTo>
                    <a:pt x="54624" y="1274741"/>
                  </a:lnTo>
                  <a:lnTo>
                    <a:pt x="70762" y="1317045"/>
                  </a:lnTo>
                  <a:lnTo>
                    <a:pt x="88819" y="1358361"/>
                  </a:lnTo>
                  <a:lnTo>
                    <a:pt x="108740" y="1398634"/>
                  </a:lnTo>
                  <a:lnTo>
                    <a:pt x="130471" y="1437809"/>
                  </a:lnTo>
                  <a:lnTo>
                    <a:pt x="153957" y="1475831"/>
                  </a:lnTo>
                  <a:lnTo>
                    <a:pt x="179143" y="1512647"/>
                  </a:lnTo>
                  <a:lnTo>
                    <a:pt x="205974" y="1548200"/>
                  </a:lnTo>
                  <a:lnTo>
                    <a:pt x="234396" y="1582437"/>
                  </a:lnTo>
                  <a:lnTo>
                    <a:pt x="264354" y="1615302"/>
                  </a:lnTo>
                  <a:lnTo>
                    <a:pt x="295793" y="1646741"/>
                  </a:lnTo>
                  <a:lnTo>
                    <a:pt x="328658" y="1676699"/>
                  </a:lnTo>
                  <a:lnTo>
                    <a:pt x="362895" y="1705121"/>
                  </a:lnTo>
                  <a:lnTo>
                    <a:pt x="398448" y="1731952"/>
                  </a:lnTo>
                  <a:lnTo>
                    <a:pt x="435264" y="1757138"/>
                  </a:lnTo>
                  <a:lnTo>
                    <a:pt x="473286" y="1780624"/>
                  </a:lnTo>
                  <a:lnTo>
                    <a:pt x="512461" y="1802355"/>
                  </a:lnTo>
                  <a:lnTo>
                    <a:pt x="552734" y="1822276"/>
                  </a:lnTo>
                  <a:lnTo>
                    <a:pt x="594050" y="1840333"/>
                  </a:lnTo>
                  <a:lnTo>
                    <a:pt x="636354" y="1856471"/>
                  </a:lnTo>
                  <a:lnTo>
                    <a:pt x="679591" y="1870635"/>
                  </a:lnTo>
                  <a:lnTo>
                    <a:pt x="723707" y="1882769"/>
                  </a:lnTo>
                  <a:lnTo>
                    <a:pt x="768646" y="1892821"/>
                  </a:lnTo>
                  <a:lnTo>
                    <a:pt x="814355" y="1900734"/>
                  </a:lnTo>
                  <a:lnTo>
                    <a:pt x="860778" y="1906454"/>
                  </a:lnTo>
                  <a:lnTo>
                    <a:pt x="907860" y="1909926"/>
                  </a:lnTo>
                  <a:lnTo>
                    <a:pt x="955548" y="1911095"/>
                  </a:lnTo>
                  <a:lnTo>
                    <a:pt x="1003235" y="1909926"/>
                  </a:lnTo>
                  <a:lnTo>
                    <a:pt x="1050317" y="1906454"/>
                  </a:lnTo>
                  <a:lnTo>
                    <a:pt x="1096740" y="1900734"/>
                  </a:lnTo>
                  <a:lnTo>
                    <a:pt x="1142449" y="1892821"/>
                  </a:lnTo>
                  <a:lnTo>
                    <a:pt x="1187388" y="1882769"/>
                  </a:lnTo>
                  <a:lnTo>
                    <a:pt x="1231504" y="1870635"/>
                  </a:lnTo>
                  <a:lnTo>
                    <a:pt x="1274741" y="1856471"/>
                  </a:lnTo>
                  <a:lnTo>
                    <a:pt x="1317045" y="1840333"/>
                  </a:lnTo>
                  <a:lnTo>
                    <a:pt x="1358361" y="1822276"/>
                  </a:lnTo>
                  <a:lnTo>
                    <a:pt x="1398634" y="1802355"/>
                  </a:lnTo>
                  <a:lnTo>
                    <a:pt x="1437809" y="1780624"/>
                  </a:lnTo>
                  <a:lnTo>
                    <a:pt x="1475831" y="1757138"/>
                  </a:lnTo>
                  <a:lnTo>
                    <a:pt x="1512647" y="1731952"/>
                  </a:lnTo>
                  <a:lnTo>
                    <a:pt x="1548200" y="1705121"/>
                  </a:lnTo>
                  <a:lnTo>
                    <a:pt x="1582437" y="1676699"/>
                  </a:lnTo>
                  <a:lnTo>
                    <a:pt x="1615302" y="1646741"/>
                  </a:lnTo>
                  <a:lnTo>
                    <a:pt x="1646741" y="1615302"/>
                  </a:lnTo>
                  <a:lnTo>
                    <a:pt x="1676699" y="1582437"/>
                  </a:lnTo>
                  <a:lnTo>
                    <a:pt x="1705121" y="1548200"/>
                  </a:lnTo>
                  <a:lnTo>
                    <a:pt x="1731952" y="1512647"/>
                  </a:lnTo>
                  <a:lnTo>
                    <a:pt x="1757138" y="1475831"/>
                  </a:lnTo>
                  <a:lnTo>
                    <a:pt x="1780624" y="1437809"/>
                  </a:lnTo>
                  <a:lnTo>
                    <a:pt x="1802355" y="1398634"/>
                  </a:lnTo>
                  <a:lnTo>
                    <a:pt x="1822276" y="1358361"/>
                  </a:lnTo>
                  <a:lnTo>
                    <a:pt x="1840333" y="1317045"/>
                  </a:lnTo>
                  <a:lnTo>
                    <a:pt x="1856471" y="1274741"/>
                  </a:lnTo>
                  <a:lnTo>
                    <a:pt x="1870635" y="1231504"/>
                  </a:lnTo>
                  <a:lnTo>
                    <a:pt x="1882769" y="1187388"/>
                  </a:lnTo>
                  <a:lnTo>
                    <a:pt x="1892821" y="1142449"/>
                  </a:lnTo>
                  <a:lnTo>
                    <a:pt x="1900734" y="1096740"/>
                  </a:lnTo>
                  <a:lnTo>
                    <a:pt x="1906454" y="1050317"/>
                  </a:lnTo>
                  <a:lnTo>
                    <a:pt x="1909926" y="1003235"/>
                  </a:lnTo>
                  <a:lnTo>
                    <a:pt x="1911096" y="955547"/>
                  </a:lnTo>
                  <a:lnTo>
                    <a:pt x="1909926" y="907860"/>
                  </a:lnTo>
                  <a:lnTo>
                    <a:pt x="1906454" y="860778"/>
                  </a:lnTo>
                  <a:lnTo>
                    <a:pt x="1900734" y="814355"/>
                  </a:lnTo>
                  <a:lnTo>
                    <a:pt x="1892821" y="768646"/>
                  </a:lnTo>
                  <a:lnTo>
                    <a:pt x="1882769" y="723707"/>
                  </a:lnTo>
                  <a:lnTo>
                    <a:pt x="1870635" y="679591"/>
                  </a:lnTo>
                  <a:lnTo>
                    <a:pt x="1856471" y="636354"/>
                  </a:lnTo>
                  <a:lnTo>
                    <a:pt x="1840333" y="594050"/>
                  </a:lnTo>
                  <a:lnTo>
                    <a:pt x="1822276" y="552734"/>
                  </a:lnTo>
                  <a:lnTo>
                    <a:pt x="1802355" y="512461"/>
                  </a:lnTo>
                  <a:lnTo>
                    <a:pt x="1780624" y="473286"/>
                  </a:lnTo>
                  <a:lnTo>
                    <a:pt x="1757138" y="435264"/>
                  </a:lnTo>
                  <a:lnTo>
                    <a:pt x="1731952" y="398448"/>
                  </a:lnTo>
                  <a:lnTo>
                    <a:pt x="1705121" y="362895"/>
                  </a:lnTo>
                  <a:lnTo>
                    <a:pt x="1676699" y="328658"/>
                  </a:lnTo>
                  <a:lnTo>
                    <a:pt x="1646741" y="295793"/>
                  </a:lnTo>
                  <a:lnTo>
                    <a:pt x="1615302" y="264354"/>
                  </a:lnTo>
                  <a:lnTo>
                    <a:pt x="1582437" y="234396"/>
                  </a:lnTo>
                  <a:lnTo>
                    <a:pt x="1548200" y="205974"/>
                  </a:lnTo>
                  <a:lnTo>
                    <a:pt x="1512647" y="179143"/>
                  </a:lnTo>
                  <a:lnTo>
                    <a:pt x="1475831" y="153957"/>
                  </a:lnTo>
                  <a:lnTo>
                    <a:pt x="1437809" y="130471"/>
                  </a:lnTo>
                  <a:lnTo>
                    <a:pt x="1398634" y="108740"/>
                  </a:lnTo>
                  <a:lnTo>
                    <a:pt x="1358361" y="88819"/>
                  </a:lnTo>
                  <a:lnTo>
                    <a:pt x="1317045" y="70762"/>
                  </a:lnTo>
                  <a:lnTo>
                    <a:pt x="1274741" y="54624"/>
                  </a:lnTo>
                  <a:lnTo>
                    <a:pt x="1231504" y="40460"/>
                  </a:lnTo>
                  <a:lnTo>
                    <a:pt x="1187388" y="28326"/>
                  </a:lnTo>
                  <a:lnTo>
                    <a:pt x="1142449" y="18274"/>
                  </a:lnTo>
                  <a:lnTo>
                    <a:pt x="1096740" y="10361"/>
                  </a:lnTo>
                  <a:lnTo>
                    <a:pt x="1050317" y="4641"/>
                  </a:lnTo>
                  <a:lnTo>
                    <a:pt x="1003235" y="1169"/>
                  </a:lnTo>
                  <a:lnTo>
                    <a:pt x="955548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9771" y="4162044"/>
              <a:ext cx="1295400" cy="12969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884926" y="6199487"/>
            <a:ext cx="7098665" cy="1174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14100"/>
              </a:lnSpc>
              <a:spcBef>
                <a:spcPts val="105"/>
              </a:spcBef>
            </a:pPr>
            <a:r>
              <a:rPr dirty="0" sz="2200" spc="1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afe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Lucida Sans Unicode"/>
                <a:cs typeface="Lucida Sans Unicode"/>
              </a:rPr>
              <a:t>ar</a:t>
            </a:r>
            <a:r>
              <a:rPr dirty="0" sz="220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us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65">
                <a:solidFill>
                  <a:srgbClr val="404040"/>
                </a:solidFill>
                <a:latin typeface="Lucida Sans Unicode"/>
                <a:cs typeface="Lucida Sans Unicode"/>
              </a:rPr>
              <a:t>al</a:t>
            </a:r>
            <a:r>
              <a:rPr dirty="0" sz="2200" spc="-5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key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Lucida Sans Unicode"/>
                <a:cs typeface="Lucida Sans Unicode"/>
              </a:rPr>
              <a:t>oper</a:t>
            </a:r>
            <a:r>
              <a:rPr dirty="0" sz="2200" spc="-5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pas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word</a:t>
            </a:r>
            <a:r>
              <a:rPr dirty="0" sz="2200" spc="-9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Lucida Sans Unicode"/>
                <a:cs typeface="Lucida Sans Unicode"/>
              </a:rPr>
              <a:t>prot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ect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85">
                <a:solidFill>
                  <a:srgbClr val="404040"/>
                </a:solidFill>
                <a:latin typeface="Lucida Sans Unicode"/>
                <a:cs typeface="Lucida Sans Unicode"/>
              </a:rPr>
              <a:t>d, 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whereas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vault 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5">
                <a:solidFill>
                  <a:srgbClr val="404040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-20">
                <a:solidFill>
                  <a:srgbClr val="404040"/>
                </a:solidFill>
                <a:latin typeface="Lucida Sans Unicode"/>
                <a:cs typeface="Lucida Sans Unicode"/>
              </a:rPr>
              <a:t>room </a:t>
            </a:r>
            <a:r>
              <a:rPr dirty="0" sz="2200" spc="-35">
                <a:solidFill>
                  <a:srgbClr val="404040"/>
                </a:solidFill>
                <a:latin typeface="Lucida Sans Unicode"/>
                <a:cs typeface="Lucida Sans Unicode"/>
              </a:rPr>
              <a:t>that 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-15">
                <a:solidFill>
                  <a:srgbClr val="404040"/>
                </a:solidFill>
                <a:latin typeface="Lucida Sans Unicode"/>
                <a:cs typeface="Lucida Sans Unicode"/>
              </a:rPr>
              <a:t>hardened 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against </a:t>
            </a:r>
            <a:r>
              <a:rPr dirty="0" sz="2200" spc="-5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unauthorized</a:t>
            </a:r>
            <a:r>
              <a:rPr dirty="0" sz="2200" spc="-105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Lucida Sans Unicode"/>
                <a:cs typeface="Lucida Sans Unicode"/>
              </a:rPr>
              <a:t>entry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404040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4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Lucida Sans Unicode"/>
                <a:cs typeface="Lucida Sans Unicode"/>
              </a:rPr>
              <a:t>physical</a:t>
            </a:r>
            <a:r>
              <a:rPr dirty="0" sz="2200" spc="-8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Lucida Sans Unicode"/>
                <a:cs typeface="Lucida Sans Unicode"/>
              </a:rPr>
              <a:t>means.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01923" y="5868923"/>
            <a:ext cx="1911350" cy="1912620"/>
            <a:chOff x="3201923" y="5868923"/>
            <a:chExt cx="1911350" cy="1912620"/>
          </a:xfrm>
        </p:grpSpPr>
        <p:sp>
          <p:nvSpPr>
            <p:cNvPr id="13" name="object 13"/>
            <p:cNvSpPr/>
            <p:nvPr/>
          </p:nvSpPr>
          <p:spPr>
            <a:xfrm>
              <a:off x="3201923" y="5868923"/>
              <a:ext cx="1911350" cy="1912620"/>
            </a:xfrm>
            <a:custGeom>
              <a:avLst/>
              <a:gdLst/>
              <a:ahLst/>
              <a:cxnLst/>
              <a:rect l="l" t="t" r="r" b="b"/>
              <a:pathLst>
                <a:path w="1911350" h="1912620">
                  <a:moveTo>
                    <a:pt x="955548" y="0"/>
                  </a:moveTo>
                  <a:lnTo>
                    <a:pt x="907860" y="1170"/>
                  </a:lnTo>
                  <a:lnTo>
                    <a:pt x="860778" y="4644"/>
                  </a:lnTo>
                  <a:lnTo>
                    <a:pt x="814355" y="10368"/>
                  </a:lnTo>
                  <a:lnTo>
                    <a:pt x="768646" y="18285"/>
                  </a:lnTo>
                  <a:lnTo>
                    <a:pt x="723707" y="28343"/>
                  </a:lnTo>
                  <a:lnTo>
                    <a:pt x="679591" y="40486"/>
                  </a:lnTo>
                  <a:lnTo>
                    <a:pt x="636354" y="54658"/>
                  </a:lnTo>
                  <a:lnTo>
                    <a:pt x="594050" y="70807"/>
                  </a:lnTo>
                  <a:lnTo>
                    <a:pt x="552734" y="88875"/>
                  </a:lnTo>
                  <a:lnTo>
                    <a:pt x="512461" y="108810"/>
                  </a:lnTo>
                  <a:lnTo>
                    <a:pt x="473286" y="130556"/>
                  </a:lnTo>
                  <a:lnTo>
                    <a:pt x="435264" y="154057"/>
                  </a:lnTo>
                  <a:lnTo>
                    <a:pt x="398448" y="179261"/>
                  </a:lnTo>
                  <a:lnTo>
                    <a:pt x="362895" y="206111"/>
                  </a:lnTo>
                  <a:lnTo>
                    <a:pt x="328658" y="234554"/>
                  </a:lnTo>
                  <a:lnTo>
                    <a:pt x="295793" y="264533"/>
                  </a:lnTo>
                  <a:lnTo>
                    <a:pt x="264354" y="295995"/>
                  </a:lnTo>
                  <a:lnTo>
                    <a:pt x="234396" y="328885"/>
                  </a:lnTo>
                  <a:lnTo>
                    <a:pt x="205974" y="363147"/>
                  </a:lnTo>
                  <a:lnTo>
                    <a:pt x="179143" y="398728"/>
                  </a:lnTo>
                  <a:lnTo>
                    <a:pt x="153957" y="435572"/>
                  </a:lnTo>
                  <a:lnTo>
                    <a:pt x="130471" y="473625"/>
                  </a:lnTo>
                  <a:lnTo>
                    <a:pt x="108740" y="512831"/>
                  </a:lnTo>
                  <a:lnTo>
                    <a:pt x="88819" y="553137"/>
                  </a:lnTo>
                  <a:lnTo>
                    <a:pt x="70762" y="594487"/>
                  </a:lnTo>
                  <a:lnTo>
                    <a:pt x="54624" y="636827"/>
                  </a:lnTo>
                  <a:lnTo>
                    <a:pt x="40460" y="680101"/>
                  </a:lnTo>
                  <a:lnTo>
                    <a:pt x="28326" y="724255"/>
                  </a:lnTo>
                  <a:lnTo>
                    <a:pt x="18274" y="769235"/>
                  </a:lnTo>
                  <a:lnTo>
                    <a:pt x="10361" y="814985"/>
                  </a:lnTo>
                  <a:lnTo>
                    <a:pt x="4641" y="861450"/>
                  </a:lnTo>
                  <a:lnTo>
                    <a:pt x="1169" y="908577"/>
                  </a:lnTo>
                  <a:lnTo>
                    <a:pt x="0" y="956309"/>
                  </a:lnTo>
                  <a:lnTo>
                    <a:pt x="1169" y="1004042"/>
                  </a:lnTo>
                  <a:lnTo>
                    <a:pt x="4641" y="1051169"/>
                  </a:lnTo>
                  <a:lnTo>
                    <a:pt x="10361" y="1097634"/>
                  </a:lnTo>
                  <a:lnTo>
                    <a:pt x="18274" y="1143384"/>
                  </a:lnTo>
                  <a:lnTo>
                    <a:pt x="28326" y="1188364"/>
                  </a:lnTo>
                  <a:lnTo>
                    <a:pt x="40460" y="1232518"/>
                  </a:lnTo>
                  <a:lnTo>
                    <a:pt x="54624" y="1275792"/>
                  </a:lnTo>
                  <a:lnTo>
                    <a:pt x="70762" y="1318132"/>
                  </a:lnTo>
                  <a:lnTo>
                    <a:pt x="88819" y="1359482"/>
                  </a:lnTo>
                  <a:lnTo>
                    <a:pt x="108740" y="1399788"/>
                  </a:lnTo>
                  <a:lnTo>
                    <a:pt x="130471" y="1438994"/>
                  </a:lnTo>
                  <a:lnTo>
                    <a:pt x="153957" y="1477047"/>
                  </a:lnTo>
                  <a:lnTo>
                    <a:pt x="179143" y="1513891"/>
                  </a:lnTo>
                  <a:lnTo>
                    <a:pt x="205974" y="1549472"/>
                  </a:lnTo>
                  <a:lnTo>
                    <a:pt x="234396" y="1583734"/>
                  </a:lnTo>
                  <a:lnTo>
                    <a:pt x="264354" y="1616624"/>
                  </a:lnTo>
                  <a:lnTo>
                    <a:pt x="295793" y="1648086"/>
                  </a:lnTo>
                  <a:lnTo>
                    <a:pt x="328658" y="1678065"/>
                  </a:lnTo>
                  <a:lnTo>
                    <a:pt x="362895" y="1706508"/>
                  </a:lnTo>
                  <a:lnTo>
                    <a:pt x="398448" y="1733358"/>
                  </a:lnTo>
                  <a:lnTo>
                    <a:pt x="435264" y="1758562"/>
                  </a:lnTo>
                  <a:lnTo>
                    <a:pt x="473286" y="1782064"/>
                  </a:lnTo>
                  <a:lnTo>
                    <a:pt x="512461" y="1803809"/>
                  </a:lnTo>
                  <a:lnTo>
                    <a:pt x="552734" y="1823744"/>
                  </a:lnTo>
                  <a:lnTo>
                    <a:pt x="594050" y="1841812"/>
                  </a:lnTo>
                  <a:lnTo>
                    <a:pt x="636354" y="1857961"/>
                  </a:lnTo>
                  <a:lnTo>
                    <a:pt x="679591" y="1872133"/>
                  </a:lnTo>
                  <a:lnTo>
                    <a:pt x="723707" y="1884276"/>
                  </a:lnTo>
                  <a:lnTo>
                    <a:pt x="768646" y="1894334"/>
                  </a:lnTo>
                  <a:lnTo>
                    <a:pt x="814355" y="1902251"/>
                  </a:lnTo>
                  <a:lnTo>
                    <a:pt x="860778" y="1907975"/>
                  </a:lnTo>
                  <a:lnTo>
                    <a:pt x="907860" y="1911449"/>
                  </a:lnTo>
                  <a:lnTo>
                    <a:pt x="955548" y="1912620"/>
                  </a:lnTo>
                  <a:lnTo>
                    <a:pt x="1003235" y="1911449"/>
                  </a:lnTo>
                  <a:lnTo>
                    <a:pt x="1050317" y="1907975"/>
                  </a:lnTo>
                  <a:lnTo>
                    <a:pt x="1096740" y="1902251"/>
                  </a:lnTo>
                  <a:lnTo>
                    <a:pt x="1142449" y="1894334"/>
                  </a:lnTo>
                  <a:lnTo>
                    <a:pt x="1187388" y="1884276"/>
                  </a:lnTo>
                  <a:lnTo>
                    <a:pt x="1231504" y="1872133"/>
                  </a:lnTo>
                  <a:lnTo>
                    <a:pt x="1274741" y="1857961"/>
                  </a:lnTo>
                  <a:lnTo>
                    <a:pt x="1317045" y="1841812"/>
                  </a:lnTo>
                  <a:lnTo>
                    <a:pt x="1358361" y="1823744"/>
                  </a:lnTo>
                  <a:lnTo>
                    <a:pt x="1398634" y="1803809"/>
                  </a:lnTo>
                  <a:lnTo>
                    <a:pt x="1437809" y="1782064"/>
                  </a:lnTo>
                  <a:lnTo>
                    <a:pt x="1475831" y="1758562"/>
                  </a:lnTo>
                  <a:lnTo>
                    <a:pt x="1512647" y="1733358"/>
                  </a:lnTo>
                  <a:lnTo>
                    <a:pt x="1548200" y="1706508"/>
                  </a:lnTo>
                  <a:lnTo>
                    <a:pt x="1582437" y="1678065"/>
                  </a:lnTo>
                  <a:lnTo>
                    <a:pt x="1615302" y="1648086"/>
                  </a:lnTo>
                  <a:lnTo>
                    <a:pt x="1646741" y="1616624"/>
                  </a:lnTo>
                  <a:lnTo>
                    <a:pt x="1676699" y="1583734"/>
                  </a:lnTo>
                  <a:lnTo>
                    <a:pt x="1705121" y="1549472"/>
                  </a:lnTo>
                  <a:lnTo>
                    <a:pt x="1731952" y="1513891"/>
                  </a:lnTo>
                  <a:lnTo>
                    <a:pt x="1757138" y="1477047"/>
                  </a:lnTo>
                  <a:lnTo>
                    <a:pt x="1780624" y="1438994"/>
                  </a:lnTo>
                  <a:lnTo>
                    <a:pt x="1802355" y="1399788"/>
                  </a:lnTo>
                  <a:lnTo>
                    <a:pt x="1822276" y="1359482"/>
                  </a:lnTo>
                  <a:lnTo>
                    <a:pt x="1840333" y="1318132"/>
                  </a:lnTo>
                  <a:lnTo>
                    <a:pt x="1856471" y="1275792"/>
                  </a:lnTo>
                  <a:lnTo>
                    <a:pt x="1870635" y="1232518"/>
                  </a:lnTo>
                  <a:lnTo>
                    <a:pt x="1882769" y="1188364"/>
                  </a:lnTo>
                  <a:lnTo>
                    <a:pt x="1892821" y="1143384"/>
                  </a:lnTo>
                  <a:lnTo>
                    <a:pt x="1900734" y="1097634"/>
                  </a:lnTo>
                  <a:lnTo>
                    <a:pt x="1906454" y="1051169"/>
                  </a:lnTo>
                  <a:lnTo>
                    <a:pt x="1909926" y="1004042"/>
                  </a:lnTo>
                  <a:lnTo>
                    <a:pt x="1911096" y="956309"/>
                  </a:lnTo>
                  <a:lnTo>
                    <a:pt x="1909926" y="908577"/>
                  </a:lnTo>
                  <a:lnTo>
                    <a:pt x="1906454" y="861450"/>
                  </a:lnTo>
                  <a:lnTo>
                    <a:pt x="1900734" y="814985"/>
                  </a:lnTo>
                  <a:lnTo>
                    <a:pt x="1892821" y="769235"/>
                  </a:lnTo>
                  <a:lnTo>
                    <a:pt x="1882769" y="724255"/>
                  </a:lnTo>
                  <a:lnTo>
                    <a:pt x="1870635" y="680101"/>
                  </a:lnTo>
                  <a:lnTo>
                    <a:pt x="1856471" y="636827"/>
                  </a:lnTo>
                  <a:lnTo>
                    <a:pt x="1840333" y="594487"/>
                  </a:lnTo>
                  <a:lnTo>
                    <a:pt x="1822276" y="553137"/>
                  </a:lnTo>
                  <a:lnTo>
                    <a:pt x="1802355" y="512831"/>
                  </a:lnTo>
                  <a:lnTo>
                    <a:pt x="1780624" y="473625"/>
                  </a:lnTo>
                  <a:lnTo>
                    <a:pt x="1757138" y="435572"/>
                  </a:lnTo>
                  <a:lnTo>
                    <a:pt x="1731952" y="398728"/>
                  </a:lnTo>
                  <a:lnTo>
                    <a:pt x="1705121" y="363147"/>
                  </a:lnTo>
                  <a:lnTo>
                    <a:pt x="1676699" y="328885"/>
                  </a:lnTo>
                  <a:lnTo>
                    <a:pt x="1646741" y="295995"/>
                  </a:lnTo>
                  <a:lnTo>
                    <a:pt x="1615302" y="264533"/>
                  </a:lnTo>
                  <a:lnTo>
                    <a:pt x="1582437" y="234554"/>
                  </a:lnTo>
                  <a:lnTo>
                    <a:pt x="1548200" y="206111"/>
                  </a:lnTo>
                  <a:lnTo>
                    <a:pt x="1512647" y="179261"/>
                  </a:lnTo>
                  <a:lnTo>
                    <a:pt x="1475831" y="154057"/>
                  </a:lnTo>
                  <a:lnTo>
                    <a:pt x="1437809" y="130556"/>
                  </a:lnTo>
                  <a:lnTo>
                    <a:pt x="1398634" y="108810"/>
                  </a:lnTo>
                  <a:lnTo>
                    <a:pt x="1358361" y="88875"/>
                  </a:lnTo>
                  <a:lnTo>
                    <a:pt x="1317045" y="70807"/>
                  </a:lnTo>
                  <a:lnTo>
                    <a:pt x="1274741" y="54658"/>
                  </a:lnTo>
                  <a:lnTo>
                    <a:pt x="1231504" y="40486"/>
                  </a:lnTo>
                  <a:lnTo>
                    <a:pt x="1187388" y="28343"/>
                  </a:lnTo>
                  <a:lnTo>
                    <a:pt x="1142449" y="18285"/>
                  </a:lnTo>
                  <a:lnTo>
                    <a:pt x="1096740" y="10368"/>
                  </a:lnTo>
                  <a:lnTo>
                    <a:pt x="1050317" y="4644"/>
                  </a:lnTo>
                  <a:lnTo>
                    <a:pt x="1003235" y="1170"/>
                  </a:lnTo>
                  <a:lnTo>
                    <a:pt x="955548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9603" y="6358127"/>
              <a:ext cx="935736" cy="934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2140" y="306451"/>
            <a:ext cx="740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5">
                <a:solidFill>
                  <a:srgbClr val="3E3E3E"/>
                </a:solidFill>
              </a:rPr>
              <a:t>Protected</a:t>
            </a:r>
            <a:r>
              <a:rPr dirty="0" spc="-125">
                <a:solidFill>
                  <a:srgbClr val="3E3E3E"/>
                </a:solidFill>
              </a:rPr>
              <a:t> </a:t>
            </a:r>
            <a:r>
              <a:rPr dirty="0" spc="114">
                <a:solidFill>
                  <a:srgbClr val="3E3E3E"/>
                </a:solidFill>
              </a:rPr>
              <a:t>Distribution</a:t>
            </a:r>
            <a:r>
              <a:rPr dirty="0" spc="-114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114">
                <a:solidFill>
                  <a:srgbClr val="3E3E3E"/>
                </a:solidFill>
              </a:rPr>
              <a:t>Faraday</a:t>
            </a:r>
            <a:r>
              <a:rPr dirty="0" spc="-140">
                <a:solidFill>
                  <a:srgbClr val="3E3E3E"/>
                </a:solidFill>
              </a:rPr>
              <a:t> </a:t>
            </a:r>
            <a:r>
              <a:rPr dirty="0" spc="130">
                <a:solidFill>
                  <a:srgbClr val="3E3E3E"/>
                </a:solidFill>
              </a:rPr>
              <a:t>Cages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9044" y="760476"/>
            <a:ext cx="10331196" cy="3657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11046" y="4568190"/>
            <a:ext cx="6323330" cy="2278380"/>
          </a:xfrm>
          <a:custGeom>
            <a:avLst/>
            <a:gdLst/>
            <a:ahLst/>
            <a:cxnLst/>
            <a:rect l="l" t="t" r="r" b="b"/>
            <a:pathLst>
              <a:path w="6323330" h="2278379">
                <a:moveTo>
                  <a:pt x="0" y="227964"/>
                </a:moveTo>
                <a:lnTo>
                  <a:pt x="4628" y="181998"/>
                </a:lnTo>
                <a:lnTo>
                  <a:pt x="17903" y="139195"/>
                </a:lnTo>
                <a:lnTo>
                  <a:pt x="38911" y="100471"/>
                </a:lnTo>
                <a:lnTo>
                  <a:pt x="66738" y="66738"/>
                </a:lnTo>
                <a:lnTo>
                  <a:pt x="100471" y="38911"/>
                </a:lnTo>
                <a:lnTo>
                  <a:pt x="139195" y="17903"/>
                </a:lnTo>
                <a:lnTo>
                  <a:pt x="181998" y="4628"/>
                </a:lnTo>
                <a:lnTo>
                  <a:pt x="227965" y="0"/>
                </a:lnTo>
                <a:lnTo>
                  <a:pt x="6095110" y="0"/>
                </a:lnTo>
                <a:lnTo>
                  <a:pt x="6141077" y="4628"/>
                </a:lnTo>
                <a:lnTo>
                  <a:pt x="6183880" y="17903"/>
                </a:lnTo>
                <a:lnTo>
                  <a:pt x="6222604" y="38911"/>
                </a:lnTo>
                <a:lnTo>
                  <a:pt x="6256337" y="66738"/>
                </a:lnTo>
                <a:lnTo>
                  <a:pt x="6284164" y="100471"/>
                </a:lnTo>
                <a:lnTo>
                  <a:pt x="6305172" y="139195"/>
                </a:lnTo>
                <a:lnTo>
                  <a:pt x="6318447" y="181998"/>
                </a:lnTo>
                <a:lnTo>
                  <a:pt x="6323076" y="227964"/>
                </a:lnTo>
                <a:lnTo>
                  <a:pt x="6323076" y="2050415"/>
                </a:lnTo>
                <a:lnTo>
                  <a:pt x="6318447" y="2096381"/>
                </a:lnTo>
                <a:lnTo>
                  <a:pt x="6305172" y="2139184"/>
                </a:lnTo>
                <a:lnTo>
                  <a:pt x="6284164" y="2177908"/>
                </a:lnTo>
                <a:lnTo>
                  <a:pt x="6256337" y="2211641"/>
                </a:lnTo>
                <a:lnTo>
                  <a:pt x="6222604" y="2239468"/>
                </a:lnTo>
                <a:lnTo>
                  <a:pt x="6183880" y="2260476"/>
                </a:lnTo>
                <a:lnTo>
                  <a:pt x="6141077" y="2273751"/>
                </a:lnTo>
                <a:lnTo>
                  <a:pt x="6095110" y="2278380"/>
                </a:lnTo>
                <a:lnTo>
                  <a:pt x="227965" y="2278380"/>
                </a:lnTo>
                <a:lnTo>
                  <a:pt x="181998" y="2273751"/>
                </a:lnTo>
                <a:lnTo>
                  <a:pt x="139195" y="2260476"/>
                </a:lnTo>
                <a:lnTo>
                  <a:pt x="100471" y="2239468"/>
                </a:lnTo>
                <a:lnTo>
                  <a:pt x="66738" y="2211641"/>
                </a:lnTo>
                <a:lnTo>
                  <a:pt x="38911" y="2177908"/>
                </a:lnTo>
                <a:lnTo>
                  <a:pt x="17903" y="2139184"/>
                </a:lnTo>
                <a:lnTo>
                  <a:pt x="4628" y="2096381"/>
                </a:lnTo>
                <a:lnTo>
                  <a:pt x="0" y="2050415"/>
                </a:lnTo>
                <a:lnTo>
                  <a:pt x="0" y="227964"/>
                </a:lnTo>
                <a:close/>
              </a:path>
            </a:pathLst>
          </a:custGeom>
          <a:ln w="19050">
            <a:solidFill>
              <a:srgbClr val="007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58442" y="5269509"/>
            <a:ext cx="5434330" cy="79692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SzPct val="90909"/>
              <a:buAutoNum type="arabicPeriod"/>
              <a:tabLst>
                <a:tab pos="367665" algn="l"/>
                <a:tab pos="3683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prevents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eavesdropping.</a:t>
            </a:r>
            <a:endParaRPr sz="2200">
              <a:latin typeface="Lucida Sans Unicode"/>
              <a:cs typeface="Lucida Sans Unicode"/>
            </a:endParaRPr>
          </a:p>
          <a:p>
            <a:pPr marL="367665" indent="-355600">
              <a:lnSpc>
                <a:spcPct val="100000"/>
              </a:lnSpc>
              <a:spcBef>
                <a:spcPts val="395"/>
              </a:spcBef>
              <a:buClr>
                <a:srgbClr val="000000"/>
              </a:buClr>
              <a:buSzPct val="90909"/>
              <a:buAutoNum type="arabicPeriod"/>
              <a:tabLst>
                <a:tab pos="367665" algn="l"/>
                <a:tab pos="368300" algn="l"/>
              </a:tabLst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prevents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delays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cable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cutting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DoS.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4708" y="3285743"/>
            <a:ext cx="5636260" cy="1109980"/>
          </a:xfrm>
          <a:custGeom>
            <a:avLst/>
            <a:gdLst/>
            <a:ahLst/>
            <a:cxnLst/>
            <a:rect l="l" t="t" r="r" b="b"/>
            <a:pathLst>
              <a:path w="5636259" h="1109979">
                <a:moveTo>
                  <a:pt x="5635752" y="184912"/>
                </a:moveTo>
                <a:lnTo>
                  <a:pt x="5629135" y="135763"/>
                </a:lnTo>
                <a:lnTo>
                  <a:pt x="5610491" y="91592"/>
                </a:lnTo>
                <a:lnTo>
                  <a:pt x="5581586" y="54178"/>
                </a:lnTo>
                <a:lnTo>
                  <a:pt x="5544159" y="25260"/>
                </a:lnTo>
                <a:lnTo>
                  <a:pt x="5499989" y="6616"/>
                </a:lnTo>
                <a:lnTo>
                  <a:pt x="5450840" y="0"/>
                </a:lnTo>
                <a:lnTo>
                  <a:pt x="184912" y="0"/>
                </a:lnTo>
                <a:lnTo>
                  <a:pt x="135750" y="6616"/>
                </a:lnTo>
                <a:lnTo>
                  <a:pt x="91579" y="25260"/>
                </a:lnTo>
                <a:lnTo>
                  <a:pt x="54165" y="54165"/>
                </a:lnTo>
                <a:lnTo>
                  <a:pt x="25247" y="91592"/>
                </a:lnTo>
                <a:lnTo>
                  <a:pt x="6604" y="135763"/>
                </a:lnTo>
                <a:lnTo>
                  <a:pt x="0" y="184912"/>
                </a:lnTo>
                <a:lnTo>
                  <a:pt x="0" y="924560"/>
                </a:lnTo>
                <a:lnTo>
                  <a:pt x="6604" y="973721"/>
                </a:lnTo>
                <a:lnTo>
                  <a:pt x="25247" y="1017892"/>
                </a:lnTo>
                <a:lnTo>
                  <a:pt x="54152" y="1055306"/>
                </a:lnTo>
                <a:lnTo>
                  <a:pt x="91579" y="1084224"/>
                </a:lnTo>
                <a:lnTo>
                  <a:pt x="135750" y="1102868"/>
                </a:lnTo>
                <a:lnTo>
                  <a:pt x="184912" y="1109472"/>
                </a:lnTo>
                <a:lnTo>
                  <a:pt x="5450840" y="1109472"/>
                </a:lnTo>
                <a:lnTo>
                  <a:pt x="5499989" y="1102868"/>
                </a:lnTo>
                <a:lnTo>
                  <a:pt x="5544159" y="1084224"/>
                </a:lnTo>
                <a:lnTo>
                  <a:pt x="5581586" y="1055306"/>
                </a:lnTo>
                <a:lnTo>
                  <a:pt x="5610491" y="1017892"/>
                </a:lnTo>
                <a:lnTo>
                  <a:pt x="5629135" y="973721"/>
                </a:lnTo>
                <a:lnTo>
                  <a:pt x="5635752" y="924560"/>
                </a:lnTo>
                <a:lnTo>
                  <a:pt x="5635752" y="184912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66264" y="3487673"/>
            <a:ext cx="4609465" cy="6635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 indent="269240">
              <a:lnSpc>
                <a:spcPts val="2390"/>
              </a:lnSpc>
              <a:spcBef>
                <a:spcPts val="380"/>
              </a:spcBef>
            </a:pP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Protected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Cable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Distribution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Protected</a:t>
            </a:r>
            <a:r>
              <a:rPr dirty="0" sz="2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Distribution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System(PDS)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35518" y="4572761"/>
            <a:ext cx="6322060" cy="2273935"/>
          </a:xfrm>
          <a:custGeom>
            <a:avLst/>
            <a:gdLst/>
            <a:ahLst/>
            <a:cxnLst/>
            <a:rect l="l" t="t" r="r" b="b"/>
            <a:pathLst>
              <a:path w="6322059" h="2273934">
                <a:moveTo>
                  <a:pt x="0" y="204088"/>
                </a:moveTo>
                <a:lnTo>
                  <a:pt x="5386" y="157274"/>
                </a:lnTo>
                <a:lnTo>
                  <a:pt x="20733" y="114309"/>
                </a:lnTo>
                <a:lnTo>
                  <a:pt x="44816" y="76416"/>
                </a:lnTo>
                <a:lnTo>
                  <a:pt x="76416" y="44816"/>
                </a:lnTo>
                <a:lnTo>
                  <a:pt x="114309" y="20733"/>
                </a:lnTo>
                <a:lnTo>
                  <a:pt x="157274" y="5386"/>
                </a:lnTo>
                <a:lnTo>
                  <a:pt x="204088" y="0"/>
                </a:lnTo>
                <a:lnTo>
                  <a:pt x="6117462" y="0"/>
                </a:lnTo>
                <a:lnTo>
                  <a:pt x="6164277" y="5386"/>
                </a:lnTo>
                <a:lnTo>
                  <a:pt x="6207242" y="20733"/>
                </a:lnTo>
                <a:lnTo>
                  <a:pt x="6245135" y="44816"/>
                </a:lnTo>
                <a:lnTo>
                  <a:pt x="6276735" y="76416"/>
                </a:lnTo>
                <a:lnTo>
                  <a:pt x="6300818" y="114309"/>
                </a:lnTo>
                <a:lnTo>
                  <a:pt x="6316165" y="157274"/>
                </a:lnTo>
                <a:lnTo>
                  <a:pt x="6321551" y="204088"/>
                </a:lnTo>
                <a:lnTo>
                  <a:pt x="6321551" y="2069719"/>
                </a:lnTo>
                <a:lnTo>
                  <a:pt x="6316165" y="2116533"/>
                </a:lnTo>
                <a:lnTo>
                  <a:pt x="6300818" y="2159498"/>
                </a:lnTo>
                <a:lnTo>
                  <a:pt x="6276735" y="2197391"/>
                </a:lnTo>
                <a:lnTo>
                  <a:pt x="6245135" y="2228991"/>
                </a:lnTo>
                <a:lnTo>
                  <a:pt x="6207242" y="2253074"/>
                </a:lnTo>
                <a:lnTo>
                  <a:pt x="6164277" y="2268421"/>
                </a:lnTo>
                <a:lnTo>
                  <a:pt x="6117462" y="2273808"/>
                </a:lnTo>
                <a:lnTo>
                  <a:pt x="204088" y="2273808"/>
                </a:lnTo>
                <a:lnTo>
                  <a:pt x="157274" y="2268421"/>
                </a:lnTo>
                <a:lnTo>
                  <a:pt x="114309" y="2253074"/>
                </a:lnTo>
                <a:lnTo>
                  <a:pt x="76416" y="2228991"/>
                </a:lnTo>
                <a:lnTo>
                  <a:pt x="44816" y="2197391"/>
                </a:lnTo>
                <a:lnTo>
                  <a:pt x="20733" y="2159498"/>
                </a:lnTo>
                <a:lnTo>
                  <a:pt x="5386" y="2116533"/>
                </a:lnTo>
                <a:lnTo>
                  <a:pt x="0" y="2069719"/>
                </a:lnTo>
                <a:lnTo>
                  <a:pt x="0" y="204088"/>
                </a:lnTo>
                <a:close/>
              </a:path>
            </a:pathLst>
          </a:custGeom>
          <a:ln w="19050">
            <a:solidFill>
              <a:srgbClr val="0075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77883" y="3285744"/>
            <a:ext cx="5035550" cy="1109980"/>
          </a:xfrm>
          <a:custGeom>
            <a:avLst/>
            <a:gdLst/>
            <a:ahLst/>
            <a:cxnLst/>
            <a:rect l="l" t="t" r="r" b="b"/>
            <a:pathLst>
              <a:path w="5035550" h="1109979">
                <a:moveTo>
                  <a:pt x="4850383" y="0"/>
                </a:moveTo>
                <a:lnTo>
                  <a:pt x="184912" y="0"/>
                </a:lnTo>
                <a:lnTo>
                  <a:pt x="135760" y="6606"/>
                </a:lnTo>
                <a:lnTo>
                  <a:pt x="91590" y="25249"/>
                </a:lnTo>
                <a:lnTo>
                  <a:pt x="54165" y="54165"/>
                </a:lnTo>
                <a:lnTo>
                  <a:pt x="25249" y="91590"/>
                </a:lnTo>
                <a:lnTo>
                  <a:pt x="6606" y="135760"/>
                </a:lnTo>
                <a:lnTo>
                  <a:pt x="0" y="184911"/>
                </a:lnTo>
                <a:lnTo>
                  <a:pt x="0" y="924559"/>
                </a:lnTo>
                <a:lnTo>
                  <a:pt x="6606" y="973711"/>
                </a:lnTo>
                <a:lnTo>
                  <a:pt x="25249" y="1017881"/>
                </a:lnTo>
                <a:lnTo>
                  <a:pt x="54165" y="1055306"/>
                </a:lnTo>
                <a:lnTo>
                  <a:pt x="91590" y="1084222"/>
                </a:lnTo>
                <a:lnTo>
                  <a:pt x="135760" y="1102865"/>
                </a:lnTo>
                <a:lnTo>
                  <a:pt x="184912" y="1109471"/>
                </a:lnTo>
                <a:lnTo>
                  <a:pt x="4850383" y="1109471"/>
                </a:lnTo>
                <a:lnTo>
                  <a:pt x="4899535" y="1102865"/>
                </a:lnTo>
                <a:lnTo>
                  <a:pt x="4943705" y="1084222"/>
                </a:lnTo>
                <a:lnTo>
                  <a:pt x="4981130" y="1055306"/>
                </a:lnTo>
                <a:lnTo>
                  <a:pt x="5010046" y="1017881"/>
                </a:lnTo>
                <a:lnTo>
                  <a:pt x="5028689" y="973711"/>
                </a:lnTo>
                <a:lnTo>
                  <a:pt x="5035296" y="924559"/>
                </a:lnTo>
                <a:lnTo>
                  <a:pt x="5035296" y="184911"/>
                </a:lnTo>
                <a:lnTo>
                  <a:pt x="5028689" y="135760"/>
                </a:lnTo>
                <a:lnTo>
                  <a:pt x="5010046" y="91590"/>
                </a:lnTo>
                <a:lnTo>
                  <a:pt x="4981130" y="54165"/>
                </a:lnTo>
                <a:lnTo>
                  <a:pt x="4943705" y="25249"/>
                </a:lnTo>
                <a:lnTo>
                  <a:pt x="4899535" y="6606"/>
                </a:lnTo>
                <a:lnTo>
                  <a:pt x="4850383" y="0"/>
                </a:lnTo>
                <a:close/>
              </a:path>
            </a:pathLst>
          </a:custGeom>
          <a:solidFill>
            <a:srgbClr val="3940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29138" y="3629914"/>
            <a:ext cx="17335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Faraday</a:t>
            </a:r>
            <a:r>
              <a:rPr dirty="0" sz="2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cage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1766" y="4856124"/>
            <a:ext cx="4996815" cy="156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marR="5080" indent="-355600">
              <a:lnSpc>
                <a:spcPct val="114999"/>
              </a:lnSpc>
              <a:spcBef>
                <a:spcPts val="100"/>
              </a:spcBef>
              <a:tabLst>
                <a:tab pos="367665" algn="l"/>
                <a:tab pos="4618355" algn="l"/>
              </a:tabLst>
            </a:pPr>
            <a:r>
              <a:rPr dirty="0" sz="2000" spc="-114">
                <a:latin typeface="Lucida Sans Unicode"/>
                <a:cs typeface="Lucida Sans Unicode"/>
              </a:rPr>
              <a:t>1.	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Transient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Electromagnetic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Pulse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Emanation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Standard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(TEMPEST)	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defined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mean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ield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ng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 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signals.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5466" y="1804162"/>
            <a:ext cx="71310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0">
                <a:solidFill>
                  <a:srgbClr val="3E3E3E"/>
                </a:solidFill>
                <a:latin typeface="Lucida Sans Unicode"/>
                <a:cs typeface="Lucida Sans Unicode"/>
              </a:rPr>
              <a:t>Ph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ca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securit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im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lemente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followi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way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8567" y="306451"/>
            <a:ext cx="6661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5">
                <a:solidFill>
                  <a:srgbClr val="3E3E3E"/>
                </a:solidFill>
              </a:rPr>
              <a:t>Heating,</a:t>
            </a:r>
            <a:r>
              <a:rPr dirty="0" spc="-125">
                <a:solidFill>
                  <a:srgbClr val="3E3E3E"/>
                </a:solidFill>
              </a:rPr>
              <a:t> </a:t>
            </a:r>
            <a:r>
              <a:rPr dirty="0" spc="70">
                <a:solidFill>
                  <a:srgbClr val="3E3E3E"/>
                </a:solidFill>
              </a:rPr>
              <a:t>Ventilation,</a:t>
            </a:r>
            <a:r>
              <a:rPr dirty="0" spc="-135">
                <a:solidFill>
                  <a:srgbClr val="3E3E3E"/>
                </a:solidFill>
              </a:rPr>
              <a:t> </a:t>
            </a:r>
            <a:r>
              <a:rPr dirty="0" spc="80">
                <a:solidFill>
                  <a:srgbClr val="3E3E3E"/>
                </a:solidFill>
              </a:rPr>
              <a:t>Air</a:t>
            </a:r>
            <a:r>
              <a:rPr dirty="0" spc="-130">
                <a:solidFill>
                  <a:srgbClr val="3E3E3E"/>
                </a:solidFill>
              </a:rPr>
              <a:t> </a:t>
            </a:r>
            <a:r>
              <a:rPr dirty="0" spc="110">
                <a:solidFill>
                  <a:srgbClr val="3E3E3E"/>
                </a:solidFill>
              </a:rPr>
              <a:t>Conditioning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8435" y="760476"/>
            <a:ext cx="9323831" cy="3657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313176" y="5017008"/>
            <a:ext cx="10621010" cy="1260475"/>
          </a:xfrm>
          <a:custGeom>
            <a:avLst/>
            <a:gdLst/>
            <a:ahLst/>
            <a:cxnLst/>
            <a:rect l="l" t="t" r="r" b="b"/>
            <a:pathLst>
              <a:path w="10621010" h="1260475">
                <a:moveTo>
                  <a:pt x="10410697" y="0"/>
                </a:moveTo>
                <a:lnTo>
                  <a:pt x="210058" y="0"/>
                </a:lnTo>
                <a:lnTo>
                  <a:pt x="161912" y="5550"/>
                </a:lnTo>
                <a:lnTo>
                  <a:pt x="117706" y="21361"/>
                </a:lnTo>
                <a:lnTo>
                  <a:pt x="78702" y="46166"/>
                </a:lnTo>
                <a:lnTo>
                  <a:pt x="46166" y="78702"/>
                </a:lnTo>
                <a:lnTo>
                  <a:pt x="21361" y="117706"/>
                </a:lnTo>
                <a:lnTo>
                  <a:pt x="5550" y="161912"/>
                </a:lnTo>
                <a:lnTo>
                  <a:pt x="0" y="210057"/>
                </a:lnTo>
                <a:lnTo>
                  <a:pt x="0" y="1050289"/>
                </a:lnTo>
                <a:lnTo>
                  <a:pt x="5550" y="1098435"/>
                </a:lnTo>
                <a:lnTo>
                  <a:pt x="21361" y="1142641"/>
                </a:lnTo>
                <a:lnTo>
                  <a:pt x="46166" y="1181645"/>
                </a:lnTo>
                <a:lnTo>
                  <a:pt x="78702" y="1214181"/>
                </a:lnTo>
                <a:lnTo>
                  <a:pt x="117706" y="1238986"/>
                </a:lnTo>
                <a:lnTo>
                  <a:pt x="161912" y="1254797"/>
                </a:lnTo>
                <a:lnTo>
                  <a:pt x="210058" y="1260347"/>
                </a:lnTo>
                <a:lnTo>
                  <a:pt x="10410697" y="1260347"/>
                </a:lnTo>
                <a:lnTo>
                  <a:pt x="10458843" y="1254797"/>
                </a:lnTo>
                <a:lnTo>
                  <a:pt x="10503049" y="1238986"/>
                </a:lnTo>
                <a:lnTo>
                  <a:pt x="10542053" y="1214181"/>
                </a:lnTo>
                <a:lnTo>
                  <a:pt x="10574589" y="1181645"/>
                </a:lnTo>
                <a:lnTo>
                  <a:pt x="10599394" y="1142641"/>
                </a:lnTo>
                <a:lnTo>
                  <a:pt x="10615205" y="1098435"/>
                </a:lnTo>
                <a:lnTo>
                  <a:pt x="10620756" y="1050289"/>
                </a:lnTo>
                <a:lnTo>
                  <a:pt x="10620756" y="210057"/>
                </a:lnTo>
                <a:lnTo>
                  <a:pt x="10615205" y="161912"/>
                </a:lnTo>
                <a:lnTo>
                  <a:pt x="10599394" y="117706"/>
                </a:lnTo>
                <a:lnTo>
                  <a:pt x="10574589" y="78702"/>
                </a:lnTo>
                <a:lnTo>
                  <a:pt x="10542053" y="46166"/>
                </a:lnTo>
                <a:lnTo>
                  <a:pt x="10503049" y="21361"/>
                </a:lnTo>
                <a:lnTo>
                  <a:pt x="10458843" y="5550"/>
                </a:lnTo>
                <a:lnTo>
                  <a:pt x="10410697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17975" y="5213756"/>
            <a:ext cx="953516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97250" marR="5080" indent="-3385185">
              <a:lnSpc>
                <a:spcPct val="114100"/>
              </a:lnSpc>
              <a:spcBef>
                <a:spcPts val="100"/>
              </a:spcBef>
            </a:pPr>
            <a:r>
              <a:rPr dirty="0" sz="2200" spc="-100">
                <a:latin typeface="Lucida Sans Unicode"/>
                <a:cs typeface="Lucida Sans Unicode"/>
              </a:rPr>
              <a:t>HVAC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114">
                <a:latin typeface="Lucida Sans Unicode"/>
                <a:cs typeface="Lucida Sans Unicode"/>
              </a:rPr>
              <a:t>sizing</a:t>
            </a:r>
            <a:r>
              <a:rPr dirty="0" sz="2200" spc="-100">
                <a:latin typeface="Lucida Sans Unicode"/>
                <a:cs typeface="Lucida Sans Unicode"/>
              </a:rPr>
              <a:t> </a:t>
            </a:r>
            <a:r>
              <a:rPr dirty="0" sz="2200">
                <a:latin typeface="Lucida Sans Unicode"/>
                <a:cs typeface="Lucida Sans Unicode"/>
              </a:rPr>
              <a:t>are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35">
                <a:latin typeface="Lucida Sans Unicode"/>
                <a:cs typeface="Lucida Sans Unicode"/>
              </a:rPr>
              <a:t>equipment</a:t>
            </a:r>
            <a:r>
              <a:rPr dirty="0" sz="2200" spc="-70">
                <a:latin typeface="Lucida Sans Unicode"/>
                <a:cs typeface="Lucida Sans Unicode"/>
              </a:rPr>
              <a:t> </a:t>
            </a:r>
            <a:r>
              <a:rPr dirty="0" sz="2200" spc="-35">
                <a:latin typeface="Lucida Sans Unicode"/>
                <a:cs typeface="Lucida Sans Unicode"/>
              </a:rPr>
              <a:t>wattage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35">
                <a:latin typeface="Lucida Sans Unicode"/>
                <a:cs typeface="Lucida Sans Unicode"/>
              </a:rPr>
              <a:t>that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>
                <a:latin typeface="Lucida Sans Unicode"/>
                <a:cs typeface="Lucida Sans Unicode"/>
              </a:rPr>
              <a:t>are</a:t>
            </a:r>
            <a:r>
              <a:rPr dirty="0" sz="2200" spc="-100">
                <a:latin typeface="Lucida Sans Unicode"/>
                <a:cs typeface="Lucida Sans Unicode"/>
              </a:rPr>
              <a:t> </a:t>
            </a:r>
            <a:r>
              <a:rPr dirty="0" sz="2200" spc="-25">
                <a:latin typeface="Lucida Sans Unicode"/>
                <a:cs typeface="Lucida Sans Unicode"/>
              </a:rPr>
              <a:t>measured</a:t>
            </a:r>
            <a:r>
              <a:rPr dirty="0" sz="2200" spc="-95">
                <a:latin typeface="Lucida Sans Unicode"/>
                <a:cs typeface="Lucida Sans Unicode"/>
              </a:rPr>
              <a:t> </a:t>
            </a:r>
            <a:r>
              <a:rPr dirty="0" sz="2200" spc="-50">
                <a:latin typeface="Lucida Sans Unicode"/>
                <a:cs typeface="Lucida Sans Unicode"/>
              </a:rPr>
              <a:t>in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25">
                <a:latin typeface="Lucida Sans Unicode"/>
                <a:cs typeface="Lucida Sans Unicode"/>
              </a:rPr>
              <a:t>British</a:t>
            </a:r>
            <a:r>
              <a:rPr dirty="0" sz="2200" spc="-105">
                <a:latin typeface="Lucida Sans Unicode"/>
                <a:cs typeface="Lucida Sans Unicode"/>
              </a:rPr>
              <a:t> </a:t>
            </a:r>
            <a:r>
              <a:rPr dirty="0" sz="2200" spc="-45">
                <a:latin typeface="Lucida Sans Unicode"/>
                <a:cs typeface="Lucida Sans Unicode"/>
              </a:rPr>
              <a:t>Thermal </a:t>
            </a:r>
            <a:r>
              <a:rPr dirty="0" sz="2200" spc="-680">
                <a:latin typeface="Lucida Sans Unicode"/>
                <a:cs typeface="Lucida Sans Unicode"/>
              </a:rPr>
              <a:t> </a:t>
            </a:r>
            <a:r>
              <a:rPr dirty="0" sz="2200" spc="-35">
                <a:latin typeface="Lucida Sans Unicode"/>
                <a:cs typeface="Lucida Sans Unicode"/>
              </a:rPr>
              <a:t>Units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20">
                <a:latin typeface="Lucida Sans Unicode"/>
                <a:cs typeface="Lucida Sans Unicode"/>
              </a:rPr>
              <a:t>(BTU)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15">
                <a:latin typeface="Lucida Sans Unicode"/>
                <a:cs typeface="Lucida Sans Unicode"/>
              </a:rPr>
              <a:t>per</a:t>
            </a:r>
            <a:r>
              <a:rPr dirty="0" sz="2200" spc="-105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hour.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7267" y="6617207"/>
            <a:ext cx="10619740" cy="1295400"/>
          </a:xfrm>
          <a:custGeom>
            <a:avLst/>
            <a:gdLst/>
            <a:ahLst/>
            <a:cxnLst/>
            <a:rect l="l" t="t" r="r" b="b"/>
            <a:pathLst>
              <a:path w="10619740" h="1295400">
                <a:moveTo>
                  <a:pt x="10403332" y="0"/>
                </a:moveTo>
                <a:lnTo>
                  <a:pt x="215900" y="0"/>
                </a:lnTo>
                <a:lnTo>
                  <a:pt x="166391" y="5701"/>
                </a:lnTo>
                <a:lnTo>
                  <a:pt x="120946" y="21941"/>
                </a:lnTo>
                <a:lnTo>
                  <a:pt x="80859" y="47426"/>
                </a:lnTo>
                <a:lnTo>
                  <a:pt x="47426" y="80859"/>
                </a:lnTo>
                <a:lnTo>
                  <a:pt x="21941" y="120946"/>
                </a:lnTo>
                <a:lnTo>
                  <a:pt x="5701" y="166391"/>
                </a:lnTo>
                <a:lnTo>
                  <a:pt x="0" y="215900"/>
                </a:lnTo>
                <a:lnTo>
                  <a:pt x="0" y="1079500"/>
                </a:lnTo>
                <a:lnTo>
                  <a:pt x="5701" y="1129008"/>
                </a:lnTo>
                <a:lnTo>
                  <a:pt x="21941" y="1174453"/>
                </a:lnTo>
                <a:lnTo>
                  <a:pt x="47426" y="1214540"/>
                </a:lnTo>
                <a:lnTo>
                  <a:pt x="80859" y="1247973"/>
                </a:lnTo>
                <a:lnTo>
                  <a:pt x="120946" y="1273458"/>
                </a:lnTo>
                <a:lnTo>
                  <a:pt x="166391" y="1289698"/>
                </a:lnTo>
                <a:lnTo>
                  <a:pt x="215900" y="1295400"/>
                </a:lnTo>
                <a:lnTo>
                  <a:pt x="10403332" y="1295400"/>
                </a:lnTo>
                <a:lnTo>
                  <a:pt x="10452840" y="1289698"/>
                </a:lnTo>
                <a:lnTo>
                  <a:pt x="10498285" y="1273458"/>
                </a:lnTo>
                <a:lnTo>
                  <a:pt x="10538372" y="1247973"/>
                </a:lnTo>
                <a:lnTo>
                  <a:pt x="10571805" y="1214540"/>
                </a:lnTo>
                <a:lnTo>
                  <a:pt x="10597290" y="1174453"/>
                </a:lnTo>
                <a:lnTo>
                  <a:pt x="10613530" y="1129008"/>
                </a:lnTo>
                <a:lnTo>
                  <a:pt x="10619232" y="1079500"/>
                </a:lnTo>
                <a:lnTo>
                  <a:pt x="10619232" y="215900"/>
                </a:lnTo>
                <a:lnTo>
                  <a:pt x="10613530" y="166391"/>
                </a:lnTo>
                <a:lnTo>
                  <a:pt x="10597290" y="120946"/>
                </a:lnTo>
                <a:lnTo>
                  <a:pt x="10571805" y="80859"/>
                </a:lnTo>
                <a:lnTo>
                  <a:pt x="10538372" y="47426"/>
                </a:lnTo>
                <a:lnTo>
                  <a:pt x="10498285" y="21941"/>
                </a:lnTo>
                <a:lnTo>
                  <a:pt x="10452840" y="5701"/>
                </a:lnTo>
                <a:lnTo>
                  <a:pt x="10403332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27753" y="7070217"/>
            <a:ext cx="94621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latin typeface="Lucida Sans Unicode"/>
                <a:cs typeface="Lucida Sans Unicode"/>
              </a:rPr>
              <a:t>Positiv</a:t>
            </a:r>
            <a:r>
              <a:rPr dirty="0" sz="2200" spc="-40">
                <a:latin typeface="Lucida Sans Unicode"/>
                <a:cs typeface="Lucida Sans Unicode"/>
              </a:rPr>
              <a:t>e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35">
                <a:latin typeface="Lucida Sans Unicode"/>
                <a:cs typeface="Lucida Sans Unicode"/>
              </a:rPr>
              <a:t>ai</a:t>
            </a:r>
            <a:r>
              <a:rPr dirty="0" sz="2200" spc="-30">
                <a:latin typeface="Lucida Sans Unicode"/>
                <a:cs typeface="Lucida Sans Unicode"/>
              </a:rPr>
              <a:t>r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25">
                <a:latin typeface="Lucida Sans Unicode"/>
                <a:cs typeface="Lucida Sans Unicode"/>
              </a:rPr>
              <a:t>pressure</a:t>
            </a:r>
            <a:r>
              <a:rPr dirty="0" sz="2200" spc="-100">
                <a:latin typeface="Lucida Sans Unicode"/>
                <a:cs typeface="Lucida Sans Unicode"/>
              </a:rPr>
              <a:t> </a:t>
            </a:r>
            <a:r>
              <a:rPr dirty="0" sz="2200" spc="-30">
                <a:latin typeface="Lucida Sans Unicode"/>
                <a:cs typeface="Lucida Sans Unicode"/>
              </a:rPr>
              <a:t>cr</a:t>
            </a:r>
            <a:r>
              <a:rPr dirty="0" sz="2200" spc="-30">
                <a:latin typeface="Lucida Sans Unicode"/>
                <a:cs typeface="Lucida Sans Unicode"/>
              </a:rPr>
              <a:t>e</a:t>
            </a:r>
            <a:r>
              <a:rPr dirty="0" sz="2200" spc="-30">
                <a:latin typeface="Lucida Sans Unicode"/>
                <a:cs typeface="Lucida Sans Unicode"/>
              </a:rPr>
              <a:t>a</a:t>
            </a:r>
            <a:r>
              <a:rPr dirty="0" sz="2200" spc="-15">
                <a:latin typeface="Lucida Sans Unicode"/>
                <a:cs typeface="Lucida Sans Unicode"/>
              </a:rPr>
              <a:t>t</a:t>
            </a:r>
            <a:r>
              <a:rPr dirty="0" sz="2200" spc="-25">
                <a:latin typeface="Lucida Sans Unicode"/>
                <a:cs typeface="Lucida Sans Unicode"/>
              </a:rPr>
              <a:t>e</a:t>
            </a:r>
            <a:r>
              <a:rPr dirty="0" sz="2200" spc="-20">
                <a:latin typeface="Lucida Sans Unicode"/>
                <a:cs typeface="Lucida Sans Unicode"/>
              </a:rPr>
              <a:t>d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45">
                <a:latin typeface="Lucida Sans Unicode"/>
                <a:cs typeface="Lucida Sans Unicode"/>
              </a:rPr>
              <a:t>by</a:t>
            </a:r>
            <a:r>
              <a:rPr dirty="0" sz="2200" spc="-114">
                <a:latin typeface="Lucida Sans Unicode"/>
                <a:cs typeface="Lucida Sans Unicode"/>
              </a:rPr>
              <a:t> </a:t>
            </a:r>
            <a:r>
              <a:rPr dirty="0" sz="2200" spc="-100">
                <a:latin typeface="Lucida Sans Unicode"/>
                <a:cs typeface="Lucida Sans Unicode"/>
              </a:rPr>
              <a:t>HVAC</a:t>
            </a:r>
            <a:r>
              <a:rPr dirty="0" sz="2200" spc="-114">
                <a:latin typeface="Lucida Sans Unicode"/>
                <a:cs typeface="Lucida Sans Unicode"/>
              </a:rPr>
              <a:t> </a:t>
            </a:r>
            <a:r>
              <a:rPr dirty="0" sz="2200" spc="-5">
                <a:latin typeface="Lucida Sans Unicode"/>
                <a:cs typeface="Lucida Sans Unicode"/>
              </a:rPr>
              <a:t>a</a:t>
            </a:r>
            <a:r>
              <a:rPr dirty="0" sz="2200">
                <a:latin typeface="Lucida Sans Unicode"/>
                <a:cs typeface="Lucida Sans Unicode"/>
              </a:rPr>
              <a:t>r</a:t>
            </a:r>
            <a:r>
              <a:rPr dirty="0" sz="2200" spc="5">
                <a:latin typeface="Lucida Sans Unicode"/>
                <a:cs typeface="Lucida Sans Unicode"/>
              </a:rPr>
              <a:t>e</a:t>
            </a:r>
            <a:r>
              <a:rPr dirty="0" sz="2200" spc="-120">
                <a:latin typeface="Lucida Sans Unicode"/>
                <a:cs typeface="Lucida Sans Unicode"/>
              </a:rPr>
              <a:t> </a:t>
            </a:r>
            <a:r>
              <a:rPr dirty="0" sz="2200" spc="-55">
                <a:latin typeface="Lucida Sans Unicode"/>
                <a:cs typeface="Lucida Sans Unicode"/>
              </a:rPr>
              <a:t>u</a:t>
            </a:r>
            <a:r>
              <a:rPr dirty="0" sz="2200" spc="-55">
                <a:latin typeface="Lucida Sans Unicode"/>
                <a:cs typeface="Lucida Sans Unicode"/>
              </a:rPr>
              <a:t>s</a:t>
            </a:r>
            <a:r>
              <a:rPr dirty="0" sz="2200" spc="-25">
                <a:latin typeface="Lucida Sans Unicode"/>
                <a:cs typeface="Lucida Sans Unicode"/>
              </a:rPr>
              <a:t>e</a:t>
            </a:r>
            <a:r>
              <a:rPr dirty="0" sz="2200" spc="-20">
                <a:latin typeface="Lucida Sans Unicode"/>
                <a:cs typeface="Lucida Sans Unicode"/>
              </a:rPr>
              <a:t>d</a:t>
            </a:r>
            <a:r>
              <a:rPr dirty="0" sz="2200" spc="-100">
                <a:latin typeface="Lucida Sans Unicode"/>
                <a:cs typeface="Lucida Sans Unicode"/>
              </a:rPr>
              <a:t> </a:t>
            </a:r>
            <a:r>
              <a:rPr dirty="0" sz="2200" spc="-35">
                <a:latin typeface="Lucida Sans Unicode"/>
                <a:cs typeface="Lucida Sans Unicode"/>
              </a:rPr>
              <a:t>t</a:t>
            </a:r>
            <a:r>
              <a:rPr dirty="0" sz="2200" spc="-50">
                <a:latin typeface="Lucida Sans Unicode"/>
                <a:cs typeface="Lucida Sans Unicode"/>
              </a:rPr>
              <a:t>o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5">
                <a:latin typeface="Lucida Sans Unicode"/>
                <a:cs typeface="Lucida Sans Unicode"/>
              </a:rPr>
              <a:t>r</a:t>
            </a:r>
            <a:r>
              <a:rPr dirty="0" sz="2200" spc="5">
                <a:latin typeface="Lucida Sans Unicode"/>
                <a:cs typeface="Lucida Sans Unicode"/>
              </a:rPr>
              <a:t>e</a:t>
            </a:r>
            <a:r>
              <a:rPr dirty="0" sz="2200" spc="-35">
                <a:latin typeface="Lucida Sans Unicode"/>
                <a:cs typeface="Lucida Sans Unicode"/>
              </a:rPr>
              <a:t>mo</a:t>
            </a:r>
            <a:r>
              <a:rPr dirty="0" sz="2200" spc="-20">
                <a:latin typeface="Lucida Sans Unicode"/>
                <a:cs typeface="Lucida Sans Unicode"/>
              </a:rPr>
              <a:t>v</a:t>
            </a:r>
            <a:r>
              <a:rPr dirty="0" sz="2200" spc="5">
                <a:latin typeface="Lucida Sans Unicode"/>
                <a:cs typeface="Lucida Sans Unicode"/>
              </a:rPr>
              <a:t>e</a:t>
            </a:r>
            <a:r>
              <a:rPr dirty="0" sz="2200" spc="-120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cont</a:t>
            </a:r>
            <a:r>
              <a:rPr dirty="0" sz="2200" spc="-30">
                <a:latin typeface="Lucida Sans Unicode"/>
                <a:cs typeface="Lucida Sans Unicode"/>
              </a:rPr>
              <a:t>a</a:t>
            </a:r>
            <a:r>
              <a:rPr dirty="0" sz="2200" spc="-45">
                <a:latin typeface="Lucida Sans Unicode"/>
                <a:cs typeface="Lucida Sans Unicode"/>
              </a:rPr>
              <a:t>mi</a:t>
            </a:r>
            <a:r>
              <a:rPr dirty="0" sz="2200" spc="-55">
                <a:latin typeface="Lucida Sans Unicode"/>
                <a:cs typeface="Lucida Sans Unicode"/>
              </a:rPr>
              <a:t>n</a:t>
            </a:r>
            <a:r>
              <a:rPr dirty="0" sz="2200" spc="-55">
                <a:latin typeface="Lucida Sans Unicode"/>
                <a:cs typeface="Lucida Sans Unicode"/>
              </a:rPr>
              <a:t>ants.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7267" y="3422903"/>
            <a:ext cx="10689590" cy="1187450"/>
          </a:xfrm>
          <a:custGeom>
            <a:avLst/>
            <a:gdLst/>
            <a:ahLst/>
            <a:cxnLst/>
            <a:rect l="l" t="t" r="r" b="b"/>
            <a:pathLst>
              <a:path w="10689590" h="1187450">
                <a:moveTo>
                  <a:pt x="10491470" y="0"/>
                </a:moveTo>
                <a:lnTo>
                  <a:pt x="197866" y="0"/>
                </a:lnTo>
                <a:lnTo>
                  <a:pt x="152515" y="5228"/>
                </a:lnTo>
                <a:lnTo>
                  <a:pt x="110875" y="20121"/>
                </a:lnTo>
                <a:lnTo>
                  <a:pt x="74135" y="43487"/>
                </a:lnTo>
                <a:lnTo>
                  <a:pt x="43487" y="74135"/>
                </a:lnTo>
                <a:lnTo>
                  <a:pt x="20121" y="110875"/>
                </a:lnTo>
                <a:lnTo>
                  <a:pt x="5228" y="152515"/>
                </a:lnTo>
                <a:lnTo>
                  <a:pt x="0" y="197866"/>
                </a:lnTo>
                <a:lnTo>
                  <a:pt x="0" y="989330"/>
                </a:lnTo>
                <a:lnTo>
                  <a:pt x="5228" y="1034680"/>
                </a:lnTo>
                <a:lnTo>
                  <a:pt x="20121" y="1076320"/>
                </a:lnTo>
                <a:lnTo>
                  <a:pt x="43487" y="1113060"/>
                </a:lnTo>
                <a:lnTo>
                  <a:pt x="74135" y="1143708"/>
                </a:lnTo>
                <a:lnTo>
                  <a:pt x="110875" y="1167074"/>
                </a:lnTo>
                <a:lnTo>
                  <a:pt x="152515" y="1181967"/>
                </a:lnTo>
                <a:lnTo>
                  <a:pt x="197866" y="1187196"/>
                </a:lnTo>
                <a:lnTo>
                  <a:pt x="10491470" y="1187196"/>
                </a:lnTo>
                <a:lnTo>
                  <a:pt x="10536820" y="1181967"/>
                </a:lnTo>
                <a:lnTo>
                  <a:pt x="10578460" y="1167074"/>
                </a:lnTo>
                <a:lnTo>
                  <a:pt x="10615200" y="1143708"/>
                </a:lnTo>
                <a:lnTo>
                  <a:pt x="10645848" y="1113060"/>
                </a:lnTo>
                <a:lnTo>
                  <a:pt x="10669214" y="1076320"/>
                </a:lnTo>
                <a:lnTo>
                  <a:pt x="10684107" y="1034680"/>
                </a:lnTo>
                <a:lnTo>
                  <a:pt x="10689336" y="989330"/>
                </a:lnTo>
                <a:lnTo>
                  <a:pt x="10689336" y="197866"/>
                </a:lnTo>
                <a:lnTo>
                  <a:pt x="10684107" y="152515"/>
                </a:lnTo>
                <a:lnTo>
                  <a:pt x="10669214" y="110875"/>
                </a:lnTo>
                <a:lnTo>
                  <a:pt x="10645848" y="74135"/>
                </a:lnTo>
                <a:lnTo>
                  <a:pt x="10615200" y="43487"/>
                </a:lnTo>
                <a:lnTo>
                  <a:pt x="10578460" y="20121"/>
                </a:lnTo>
                <a:lnTo>
                  <a:pt x="10536820" y="5228"/>
                </a:lnTo>
                <a:lnTo>
                  <a:pt x="10491470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95880" y="1754772"/>
            <a:ext cx="12019280" cy="2618105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Techniques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such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Heating,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Ventilation,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Air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Conditioning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(HVAC)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help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control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cooling,</a:t>
            </a:r>
            <a:endParaRPr sz="2200">
              <a:latin typeface="Lucida Sans Unicode"/>
              <a:cs typeface="Lucida Sans Unicode"/>
            </a:endParaRPr>
          </a:p>
          <a:p>
            <a:pPr algn="ctr" marL="3175">
              <a:lnSpc>
                <a:spcPct val="100000"/>
              </a:lnSpc>
              <a:spcBef>
                <a:spcPts val="1380"/>
              </a:spcBef>
            </a:pP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warming,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humidity,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dust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control.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Lucida Sans Unicode"/>
              <a:cs typeface="Lucida Sans Unicode"/>
            </a:endParaRPr>
          </a:p>
          <a:p>
            <a:pPr marL="3137535" marR="534035" indent="-1016635">
              <a:lnSpc>
                <a:spcPct val="114100"/>
              </a:lnSpc>
            </a:pPr>
            <a:r>
              <a:rPr dirty="0" sz="2200" spc="-20">
                <a:latin typeface="Lucida Sans Unicode"/>
                <a:cs typeface="Lucida Sans Unicode"/>
              </a:rPr>
              <a:t>Moisture</a:t>
            </a:r>
            <a:r>
              <a:rPr dirty="0" sz="2200" spc="-90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detection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20">
                <a:latin typeface="Lucida Sans Unicode"/>
                <a:cs typeface="Lucida Sans Unicode"/>
              </a:rPr>
              <a:t>and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20">
                <a:latin typeface="Lucida Sans Unicode"/>
                <a:cs typeface="Lucida Sans Unicode"/>
              </a:rPr>
              <a:t>temperature</a:t>
            </a:r>
            <a:r>
              <a:rPr dirty="0" sz="2200" spc="-95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detection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45">
                <a:latin typeface="Lucida Sans Unicode"/>
                <a:cs typeface="Lucida Sans Unicode"/>
              </a:rPr>
              <a:t>sensors</a:t>
            </a:r>
            <a:r>
              <a:rPr dirty="0" sz="2200" spc="-100">
                <a:latin typeface="Lucida Sans Unicode"/>
                <a:cs typeface="Lucida Sans Unicode"/>
              </a:rPr>
              <a:t> </a:t>
            </a:r>
            <a:r>
              <a:rPr dirty="0" sz="2200" spc="-35">
                <a:latin typeface="Lucida Sans Unicode"/>
                <a:cs typeface="Lucida Sans Unicode"/>
              </a:rPr>
              <a:t>help</a:t>
            </a:r>
            <a:r>
              <a:rPr dirty="0" sz="2200" spc="-100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to</a:t>
            </a:r>
            <a:r>
              <a:rPr dirty="0" sz="2200" spc="-130">
                <a:latin typeface="Lucida Sans Unicode"/>
                <a:cs typeface="Lucida Sans Unicode"/>
              </a:rPr>
              <a:t> </a:t>
            </a:r>
            <a:r>
              <a:rPr dirty="0" sz="2200" spc="-35">
                <a:latin typeface="Lucida Sans Unicode"/>
                <a:cs typeface="Lucida Sans Unicode"/>
              </a:rPr>
              <a:t>maintain </a:t>
            </a:r>
            <a:r>
              <a:rPr dirty="0" sz="2200" spc="-685">
                <a:latin typeface="Lucida Sans Unicode"/>
                <a:cs typeface="Lucida Sans Unicode"/>
              </a:rPr>
              <a:t> </a:t>
            </a:r>
            <a:r>
              <a:rPr dirty="0" sz="2200" spc="-35">
                <a:latin typeface="Lucida Sans Unicode"/>
                <a:cs typeface="Lucida Sans Unicode"/>
              </a:rPr>
              <a:t>optimum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-20">
                <a:latin typeface="Lucida Sans Unicode"/>
                <a:cs typeface="Lucida Sans Unicode"/>
              </a:rPr>
              <a:t>temperature</a:t>
            </a:r>
            <a:r>
              <a:rPr dirty="0" sz="2200" spc="-95">
                <a:latin typeface="Lucida Sans Unicode"/>
                <a:cs typeface="Lucida Sans Unicode"/>
              </a:rPr>
              <a:t> </a:t>
            </a:r>
            <a:r>
              <a:rPr dirty="0" sz="2200" spc="-20">
                <a:latin typeface="Lucida Sans Unicode"/>
                <a:cs typeface="Lucida Sans Unicode"/>
              </a:rPr>
              <a:t>and</a:t>
            </a:r>
            <a:r>
              <a:rPr dirty="0" sz="2200" spc="-114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keep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20">
                <a:latin typeface="Lucida Sans Unicode"/>
                <a:cs typeface="Lucida Sans Unicode"/>
              </a:rPr>
              <a:t>the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45">
                <a:latin typeface="Lucida Sans Unicode"/>
                <a:cs typeface="Lucida Sans Unicode"/>
              </a:rPr>
              <a:t>humidity</a:t>
            </a:r>
            <a:r>
              <a:rPr dirty="0" sz="2200" spc="-65">
                <a:latin typeface="Lucida Sans Unicode"/>
                <a:cs typeface="Lucida Sans Unicode"/>
              </a:rPr>
              <a:t> </a:t>
            </a:r>
            <a:r>
              <a:rPr dirty="0" sz="2200" spc="-50">
                <a:latin typeface="Lucida Sans Unicode"/>
                <a:cs typeface="Lucida Sans Unicode"/>
              </a:rPr>
              <a:t>in</a:t>
            </a:r>
            <a:r>
              <a:rPr dirty="0" sz="2200" spc="-120">
                <a:latin typeface="Lucida Sans Unicode"/>
                <a:cs typeface="Lucida Sans Unicode"/>
              </a:rPr>
              <a:t> </a:t>
            </a:r>
            <a:r>
              <a:rPr dirty="0" sz="2200" spc="-55">
                <a:latin typeface="Lucida Sans Unicode"/>
                <a:cs typeface="Lucida Sans Unicode"/>
              </a:rPr>
              <a:t>control.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8" y="306451"/>
            <a:ext cx="34251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5">
                <a:solidFill>
                  <a:srgbClr val="3E3E3E"/>
                </a:solidFill>
              </a:rPr>
              <a:t>Hot</a:t>
            </a:r>
            <a:r>
              <a:rPr dirty="0" spc="-150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45">
                <a:solidFill>
                  <a:srgbClr val="3E3E3E"/>
                </a:solidFill>
              </a:rPr>
              <a:t> </a:t>
            </a:r>
            <a:r>
              <a:rPr dirty="0" spc="90">
                <a:solidFill>
                  <a:srgbClr val="3E3E3E"/>
                </a:solidFill>
              </a:rPr>
              <a:t>Cold</a:t>
            </a:r>
            <a:r>
              <a:rPr dirty="0" spc="-125">
                <a:solidFill>
                  <a:srgbClr val="3E3E3E"/>
                </a:solidFill>
              </a:rPr>
              <a:t> </a:t>
            </a:r>
            <a:r>
              <a:rPr dirty="0" spc="100">
                <a:solidFill>
                  <a:srgbClr val="3E3E3E"/>
                </a:solidFill>
              </a:rPr>
              <a:t>Aisles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152" y="760476"/>
            <a:ext cx="4751832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2601" y="1930145"/>
            <a:ext cx="111652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center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designed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should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optimize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maximize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air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flow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across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server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racks.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63633" y="3829050"/>
            <a:ext cx="5057140" cy="2577465"/>
          </a:xfrm>
          <a:custGeom>
            <a:avLst/>
            <a:gdLst/>
            <a:ahLst/>
            <a:cxnLst/>
            <a:rect l="l" t="t" r="r" b="b"/>
            <a:pathLst>
              <a:path w="5057140" h="2577465">
                <a:moveTo>
                  <a:pt x="0" y="429513"/>
                </a:moveTo>
                <a:lnTo>
                  <a:pt x="2520" y="382709"/>
                </a:lnTo>
                <a:lnTo>
                  <a:pt x="9905" y="337366"/>
                </a:lnTo>
                <a:lnTo>
                  <a:pt x="21894" y="293745"/>
                </a:lnTo>
                <a:lnTo>
                  <a:pt x="38225" y="252109"/>
                </a:lnTo>
                <a:lnTo>
                  <a:pt x="58636" y="212720"/>
                </a:lnTo>
                <a:lnTo>
                  <a:pt x="82864" y="175839"/>
                </a:lnTo>
                <a:lnTo>
                  <a:pt x="110649" y="141728"/>
                </a:lnTo>
                <a:lnTo>
                  <a:pt x="141728" y="110649"/>
                </a:lnTo>
                <a:lnTo>
                  <a:pt x="175839" y="82864"/>
                </a:lnTo>
                <a:lnTo>
                  <a:pt x="212720" y="58636"/>
                </a:lnTo>
                <a:lnTo>
                  <a:pt x="252109" y="38225"/>
                </a:lnTo>
                <a:lnTo>
                  <a:pt x="293745" y="21894"/>
                </a:lnTo>
                <a:lnTo>
                  <a:pt x="337366" y="9905"/>
                </a:lnTo>
                <a:lnTo>
                  <a:pt x="382709" y="2520"/>
                </a:lnTo>
                <a:lnTo>
                  <a:pt x="429514" y="0"/>
                </a:lnTo>
                <a:lnTo>
                  <a:pt x="4627118" y="0"/>
                </a:lnTo>
                <a:lnTo>
                  <a:pt x="4673922" y="2520"/>
                </a:lnTo>
                <a:lnTo>
                  <a:pt x="4719265" y="9905"/>
                </a:lnTo>
                <a:lnTo>
                  <a:pt x="4762886" y="21894"/>
                </a:lnTo>
                <a:lnTo>
                  <a:pt x="4804522" y="38225"/>
                </a:lnTo>
                <a:lnTo>
                  <a:pt x="4843911" y="58636"/>
                </a:lnTo>
                <a:lnTo>
                  <a:pt x="4880792" y="82864"/>
                </a:lnTo>
                <a:lnTo>
                  <a:pt x="4914903" y="110649"/>
                </a:lnTo>
                <a:lnTo>
                  <a:pt x="4945982" y="141728"/>
                </a:lnTo>
                <a:lnTo>
                  <a:pt x="4973767" y="175839"/>
                </a:lnTo>
                <a:lnTo>
                  <a:pt x="4997995" y="212720"/>
                </a:lnTo>
                <a:lnTo>
                  <a:pt x="5018406" y="252109"/>
                </a:lnTo>
                <a:lnTo>
                  <a:pt x="5034737" y="293745"/>
                </a:lnTo>
                <a:lnTo>
                  <a:pt x="5046726" y="337366"/>
                </a:lnTo>
                <a:lnTo>
                  <a:pt x="5054111" y="382709"/>
                </a:lnTo>
                <a:lnTo>
                  <a:pt x="5056632" y="429513"/>
                </a:lnTo>
                <a:lnTo>
                  <a:pt x="5056632" y="2147570"/>
                </a:lnTo>
                <a:lnTo>
                  <a:pt x="5054111" y="2194374"/>
                </a:lnTo>
                <a:lnTo>
                  <a:pt x="5046726" y="2239717"/>
                </a:lnTo>
                <a:lnTo>
                  <a:pt x="5034737" y="2283338"/>
                </a:lnTo>
                <a:lnTo>
                  <a:pt x="5018406" y="2324974"/>
                </a:lnTo>
                <a:lnTo>
                  <a:pt x="4997995" y="2364363"/>
                </a:lnTo>
                <a:lnTo>
                  <a:pt x="4973767" y="2401244"/>
                </a:lnTo>
                <a:lnTo>
                  <a:pt x="4945982" y="2435355"/>
                </a:lnTo>
                <a:lnTo>
                  <a:pt x="4914903" y="2466434"/>
                </a:lnTo>
                <a:lnTo>
                  <a:pt x="4880792" y="2494219"/>
                </a:lnTo>
                <a:lnTo>
                  <a:pt x="4843911" y="2518447"/>
                </a:lnTo>
                <a:lnTo>
                  <a:pt x="4804522" y="2538858"/>
                </a:lnTo>
                <a:lnTo>
                  <a:pt x="4762886" y="2555189"/>
                </a:lnTo>
                <a:lnTo>
                  <a:pt x="4719265" y="2567178"/>
                </a:lnTo>
                <a:lnTo>
                  <a:pt x="4673922" y="2574563"/>
                </a:lnTo>
                <a:lnTo>
                  <a:pt x="4627118" y="2577084"/>
                </a:lnTo>
                <a:lnTo>
                  <a:pt x="429514" y="2577084"/>
                </a:lnTo>
                <a:lnTo>
                  <a:pt x="382709" y="2574563"/>
                </a:lnTo>
                <a:lnTo>
                  <a:pt x="337366" y="2567178"/>
                </a:lnTo>
                <a:lnTo>
                  <a:pt x="293745" y="2555189"/>
                </a:lnTo>
                <a:lnTo>
                  <a:pt x="252109" y="2538858"/>
                </a:lnTo>
                <a:lnTo>
                  <a:pt x="212720" y="2518447"/>
                </a:lnTo>
                <a:lnTo>
                  <a:pt x="175839" y="2494219"/>
                </a:lnTo>
                <a:lnTo>
                  <a:pt x="141728" y="2466434"/>
                </a:lnTo>
                <a:lnTo>
                  <a:pt x="110649" y="2435355"/>
                </a:lnTo>
                <a:lnTo>
                  <a:pt x="82864" y="2401244"/>
                </a:lnTo>
                <a:lnTo>
                  <a:pt x="58636" y="2364363"/>
                </a:lnTo>
                <a:lnTo>
                  <a:pt x="38225" y="2324974"/>
                </a:lnTo>
                <a:lnTo>
                  <a:pt x="21894" y="2283338"/>
                </a:lnTo>
                <a:lnTo>
                  <a:pt x="9905" y="2239717"/>
                </a:lnTo>
                <a:lnTo>
                  <a:pt x="2520" y="2194374"/>
                </a:lnTo>
                <a:lnTo>
                  <a:pt x="0" y="2147570"/>
                </a:lnTo>
                <a:lnTo>
                  <a:pt x="0" y="429513"/>
                </a:lnTo>
                <a:close/>
              </a:path>
            </a:pathLst>
          </a:custGeom>
          <a:ln w="25400">
            <a:solidFill>
              <a:srgbClr val="CADF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91445" y="4491737"/>
            <a:ext cx="3999229" cy="1173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2540">
              <a:lnSpc>
                <a:spcPct val="114100"/>
              </a:lnSpc>
              <a:spcBef>
                <a:spcPts val="95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Hot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col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ais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don’t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allow 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contam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nation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coole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by 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warmed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air.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4861" y="3824478"/>
            <a:ext cx="5057140" cy="2577465"/>
          </a:xfrm>
          <a:custGeom>
            <a:avLst/>
            <a:gdLst/>
            <a:ahLst/>
            <a:cxnLst/>
            <a:rect l="l" t="t" r="r" b="b"/>
            <a:pathLst>
              <a:path w="5057140" h="2577465">
                <a:moveTo>
                  <a:pt x="0" y="429513"/>
                </a:moveTo>
                <a:lnTo>
                  <a:pt x="2520" y="382709"/>
                </a:lnTo>
                <a:lnTo>
                  <a:pt x="9905" y="337366"/>
                </a:lnTo>
                <a:lnTo>
                  <a:pt x="21894" y="293745"/>
                </a:lnTo>
                <a:lnTo>
                  <a:pt x="38225" y="252109"/>
                </a:lnTo>
                <a:lnTo>
                  <a:pt x="58636" y="212720"/>
                </a:lnTo>
                <a:lnTo>
                  <a:pt x="82864" y="175839"/>
                </a:lnTo>
                <a:lnTo>
                  <a:pt x="110649" y="141728"/>
                </a:lnTo>
                <a:lnTo>
                  <a:pt x="141728" y="110649"/>
                </a:lnTo>
                <a:lnTo>
                  <a:pt x="175839" y="82864"/>
                </a:lnTo>
                <a:lnTo>
                  <a:pt x="212720" y="58636"/>
                </a:lnTo>
                <a:lnTo>
                  <a:pt x="252109" y="38225"/>
                </a:lnTo>
                <a:lnTo>
                  <a:pt x="293745" y="21894"/>
                </a:lnTo>
                <a:lnTo>
                  <a:pt x="337366" y="9905"/>
                </a:lnTo>
                <a:lnTo>
                  <a:pt x="382709" y="2520"/>
                </a:lnTo>
                <a:lnTo>
                  <a:pt x="429513" y="0"/>
                </a:lnTo>
                <a:lnTo>
                  <a:pt x="4627118" y="0"/>
                </a:lnTo>
                <a:lnTo>
                  <a:pt x="4673922" y="2520"/>
                </a:lnTo>
                <a:lnTo>
                  <a:pt x="4719265" y="9905"/>
                </a:lnTo>
                <a:lnTo>
                  <a:pt x="4762886" y="21894"/>
                </a:lnTo>
                <a:lnTo>
                  <a:pt x="4804522" y="38225"/>
                </a:lnTo>
                <a:lnTo>
                  <a:pt x="4843911" y="58636"/>
                </a:lnTo>
                <a:lnTo>
                  <a:pt x="4880792" y="82864"/>
                </a:lnTo>
                <a:lnTo>
                  <a:pt x="4914903" y="110649"/>
                </a:lnTo>
                <a:lnTo>
                  <a:pt x="4945982" y="141728"/>
                </a:lnTo>
                <a:lnTo>
                  <a:pt x="4973767" y="175839"/>
                </a:lnTo>
                <a:lnTo>
                  <a:pt x="4997995" y="212720"/>
                </a:lnTo>
                <a:lnTo>
                  <a:pt x="5018406" y="252109"/>
                </a:lnTo>
                <a:lnTo>
                  <a:pt x="5034737" y="293745"/>
                </a:lnTo>
                <a:lnTo>
                  <a:pt x="5046726" y="337366"/>
                </a:lnTo>
                <a:lnTo>
                  <a:pt x="5054111" y="382709"/>
                </a:lnTo>
                <a:lnTo>
                  <a:pt x="5056632" y="429513"/>
                </a:lnTo>
                <a:lnTo>
                  <a:pt x="5056632" y="2147570"/>
                </a:lnTo>
                <a:lnTo>
                  <a:pt x="5054111" y="2194374"/>
                </a:lnTo>
                <a:lnTo>
                  <a:pt x="5046726" y="2239717"/>
                </a:lnTo>
                <a:lnTo>
                  <a:pt x="5034737" y="2283338"/>
                </a:lnTo>
                <a:lnTo>
                  <a:pt x="5018406" y="2324974"/>
                </a:lnTo>
                <a:lnTo>
                  <a:pt x="4997995" y="2364363"/>
                </a:lnTo>
                <a:lnTo>
                  <a:pt x="4973767" y="2401244"/>
                </a:lnTo>
                <a:lnTo>
                  <a:pt x="4945982" y="2435355"/>
                </a:lnTo>
                <a:lnTo>
                  <a:pt x="4914903" y="2466434"/>
                </a:lnTo>
                <a:lnTo>
                  <a:pt x="4880792" y="2494219"/>
                </a:lnTo>
                <a:lnTo>
                  <a:pt x="4843911" y="2518447"/>
                </a:lnTo>
                <a:lnTo>
                  <a:pt x="4804522" y="2538858"/>
                </a:lnTo>
                <a:lnTo>
                  <a:pt x="4762886" y="2555189"/>
                </a:lnTo>
                <a:lnTo>
                  <a:pt x="4719265" y="2567178"/>
                </a:lnTo>
                <a:lnTo>
                  <a:pt x="4673922" y="2574563"/>
                </a:lnTo>
                <a:lnTo>
                  <a:pt x="4627118" y="2577084"/>
                </a:lnTo>
                <a:lnTo>
                  <a:pt x="429513" y="2577084"/>
                </a:lnTo>
                <a:lnTo>
                  <a:pt x="382709" y="2574563"/>
                </a:lnTo>
                <a:lnTo>
                  <a:pt x="337366" y="2567178"/>
                </a:lnTo>
                <a:lnTo>
                  <a:pt x="293745" y="2555189"/>
                </a:lnTo>
                <a:lnTo>
                  <a:pt x="252109" y="2538858"/>
                </a:lnTo>
                <a:lnTo>
                  <a:pt x="212720" y="2518447"/>
                </a:lnTo>
                <a:lnTo>
                  <a:pt x="175839" y="2494219"/>
                </a:lnTo>
                <a:lnTo>
                  <a:pt x="141728" y="2466434"/>
                </a:lnTo>
                <a:lnTo>
                  <a:pt x="110649" y="2435355"/>
                </a:lnTo>
                <a:lnTo>
                  <a:pt x="82864" y="2401244"/>
                </a:lnTo>
                <a:lnTo>
                  <a:pt x="58636" y="2364363"/>
                </a:lnTo>
                <a:lnTo>
                  <a:pt x="38225" y="2324974"/>
                </a:lnTo>
                <a:lnTo>
                  <a:pt x="21894" y="2283338"/>
                </a:lnTo>
                <a:lnTo>
                  <a:pt x="9905" y="2239717"/>
                </a:lnTo>
                <a:lnTo>
                  <a:pt x="2520" y="2194374"/>
                </a:lnTo>
                <a:lnTo>
                  <a:pt x="0" y="2147570"/>
                </a:lnTo>
                <a:lnTo>
                  <a:pt x="0" y="429513"/>
                </a:lnTo>
                <a:close/>
              </a:path>
            </a:pathLst>
          </a:custGeom>
          <a:ln w="25400">
            <a:solidFill>
              <a:srgbClr val="CADF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44470" y="4104538"/>
            <a:ext cx="4215130" cy="193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3999"/>
              </a:lnSpc>
              <a:spcBef>
                <a:spcPts val="100"/>
              </a:spcBef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multi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le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ck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ed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,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stall 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equi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men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tha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se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e 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placed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bac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570">
                <a:solidFill>
                  <a:srgbClr val="3E3E3E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70">
                <a:solidFill>
                  <a:srgbClr val="3E3E3E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back,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wh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is 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own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hot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ai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le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col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ai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le 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arrangement.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26223" y="3916679"/>
            <a:ext cx="2391410" cy="2391410"/>
            <a:chOff x="7126223" y="3916679"/>
            <a:chExt cx="2391410" cy="2391410"/>
          </a:xfrm>
        </p:grpSpPr>
        <p:sp>
          <p:nvSpPr>
            <p:cNvPr id="10" name="object 10"/>
            <p:cNvSpPr/>
            <p:nvPr/>
          </p:nvSpPr>
          <p:spPr>
            <a:xfrm>
              <a:off x="7126223" y="3916679"/>
              <a:ext cx="2391410" cy="2391410"/>
            </a:xfrm>
            <a:custGeom>
              <a:avLst/>
              <a:gdLst/>
              <a:ahLst/>
              <a:cxnLst/>
              <a:rect l="l" t="t" r="r" b="b"/>
              <a:pathLst>
                <a:path w="2391409" h="2391410">
                  <a:moveTo>
                    <a:pt x="1195577" y="0"/>
                  </a:moveTo>
                  <a:lnTo>
                    <a:pt x="1147494" y="949"/>
                  </a:lnTo>
                  <a:lnTo>
                    <a:pt x="1099892" y="3773"/>
                  </a:lnTo>
                  <a:lnTo>
                    <a:pt x="1052807" y="8437"/>
                  </a:lnTo>
                  <a:lnTo>
                    <a:pt x="1006276" y="14904"/>
                  </a:lnTo>
                  <a:lnTo>
                    <a:pt x="960334" y="23139"/>
                  </a:lnTo>
                  <a:lnTo>
                    <a:pt x="915016" y="33105"/>
                  </a:lnTo>
                  <a:lnTo>
                    <a:pt x="870359" y="44769"/>
                  </a:lnTo>
                  <a:lnTo>
                    <a:pt x="826398" y="58093"/>
                  </a:lnTo>
                  <a:lnTo>
                    <a:pt x="783169" y="73041"/>
                  </a:lnTo>
                  <a:lnTo>
                    <a:pt x="740707" y="89579"/>
                  </a:lnTo>
                  <a:lnTo>
                    <a:pt x="699049" y="107670"/>
                  </a:lnTo>
                  <a:lnTo>
                    <a:pt x="658229" y="127279"/>
                  </a:lnTo>
                  <a:lnTo>
                    <a:pt x="618284" y="148370"/>
                  </a:lnTo>
                  <a:lnTo>
                    <a:pt x="579250" y="170908"/>
                  </a:lnTo>
                  <a:lnTo>
                    <a:pt x="541162" y="194856"/>
                  </a:lnTo>
                  <a:lnTo>
                    <a:pt x="504056" y="220178"/>
                  </a:lnTo>
                  <a:lnTo>
                    <a:pt x="467967" y="246840"/>
                  </a:lnTo>
                  <a:lnTo>
                    <a:pt x="432932" y="274805"/>
                  </a:lnTo>
                  <a:lnTo>
                    <a:pt x="398985" y="304038"/>
                  </a:lnTo>
                  <a:lnTo>
                    <a:pt x="366164" y="334503"/>
                  </a:lnTo>
                  <a:lnTo>
                    <a:pt x="334503" y="366164"/>
                  </a:lnTo>
                  <a:lnTo>
                    <a:pt x="304038" y="398985"/>
                  </a:lnTo>
                  <a:lnTo>
                    <a:pt x="274805" y="432932"/>
                  </a:lnTo>
                  <a:lnTo>
                    <a:pt x="246840" y="467967"/>
                  </a:lnTo>
                  <a:lnTo>
                    <a:pt x="220178" y="504056"/>
                  </a:lnTo>
                  <a:lnTo>
                    <a:pt x="194856" y="541162"/>
                  </a:lnTo>
                  <a:lnTo>
                    <a:pt x="170908" y="579250"/>
                  </a:lnTo>
                  <a:lnTo>
                    <a:pt x="148370" y="618284"/>
                  </a:lnTo>
                  <a:lnTo>
                    <a:pt x="127279" y="658229"/>
                  </a:lnTo>
                  <a:lnTo>
                    <a:pt x="107670" y="699049"/>
                  </a:lnTo>
                  <a:lnTo>
                    <a:pt x="89579" y="740707"/>
                  </a:lnTo>
                  <a:lnTo>
                    <a:pt x="73041" y="783169"/>
                  </a:lnTo>
                  <a:lnTo>
                    <a:pt x="58093" y="826398"/>
                  </a:lnTo>
                  <a:lnTo>
                    <a:pt x="44769" y="870359"/>
                  </a:lnTo>
                  <a:lnTo>
                    <a:pt x="33105" y="915016"/>
                  </a:lnTo>
                  <a:lnTo>
                    <a:pt x="23139" y="960334"/>
                  </a:lnTo>
                  <a:lnTo>
                    <a:pt x="14904" y="1006276"/>
                  </a:lnTo>
                  <a:lnTo>
                    <a:pt x="8437" y="1052807"/>
                  </a:lnTo>
                  <a:lnTo>
                    <a:pt x="3773" y="1099892"/>
                  </a:lnTo>
                  <a:lnTo>
                    <a:pt x="949" y="1147494"/>
                  </a:lnTo>
                  <a:lnTo>
                    <a:pt x="0" y="1195578"/>
                  </a:lnTo>
                  <a:lnTo>
                    <a:pt x="949" y="1243661"/>
                  </a:lnTo>
                  <a:lnTo>
                    <a:pt x="3773" y="1291263"/>
                  </a:lnTo>
                  <a:lnTo>
                    <a:pt x="8437" y="1338348"/>
                  </a:lnTo>
                  <a:lnTo>
                    <a:pt x="14904" y="1384879"/>
                  </a:lnTo>
                  <a:lnTo>
                    <a:pt x="23139" y="1430821"/>
                  </a:lnTo>
                  <a:lnTo>
                    <a:pt x="33105" y="1476139"/>
                  </a:lnTo>
                  <a:lnTo>
                    <a:pt x="44769" y="1520796"/>
                  </a:lnTo>
                  <a:lnTo>
                    <a:pt x="58093" y="1564757"/>
                  </a:lnTo>
                  <a:lnTo>
                    <a:pt x="73041" y="1607986"/>
                  </a:lnTo>
                  <a:lnTo>
                    <a:pt x="89579" y="1650448"/>
                  </a:lnTo>
                  <a:lnTo>
                    <a:pt x="107670" y="1692106"/>
                  </a:lnTo>
                  <a:lnTo>
                    <a:pt x="127279" y="1732926"/>
                  </a:lnTo>
                  <a:lnTo>
                    <a:pt x="148370" y="1772871"/>
                  </a:lnTo>
                  <a:lnTo>
                    <a:pt x="170908" y="1811905"/>
                  </a:lnTo>
                  <a:lnTo>
                    <a:pt x="194856" y="1849993"/>
                  </a:lnTo>
                  <a:lnTo>
                    <a:pt x="220178" y="1887099"/>
                  </a:lnTo>
                  <a:lnTo>
                    <a:pt x="246840" y="1923188"/>
                  </a:lnTo>
                  <a:lnTo>
                    <a:pt x="274805" y="1958223"/>
                  </a:lnTo>
                  <a:lnTo>
                    <a:pt x="304038" y="1992170"/>
                  </a:lnTo>
                  <a:lnTo>
                    <a:pt x="334503" y="2024991"/>
                  </a:lnTo>
                  <a:lnTo>
                    <a:pt x="366164" y="2056652"/>
                  </a:lnTo>
                  <a:lnTo>
                    <a:pt x="398985" y="2087117"/>
                  </a:lnTo>
                  <a:lnTo>
                    <a:pt x="432932" y="2116350"/>
                  </a:lnTo>
                  <a:lnTo>
                    <a:pt x="467967" y="2144315"/>
                  </a:lnTo>
                  <a:lnTo>
                    <a:pt x="504056" y="2170977"/>
                  </a:lnTo>
                  <a:lnTo>
                    <a:pt x="541162" y="2196299"/>
                  </a:lnTo>
                  <a:lnTo>
                    <a:pt x="579250" y="2220247"/>
                  </a:lnTo>
                  <a:lnTo>
                    <a:pt x="618284" y="2242785"/>
                  </a:lnTo>
                  <a:lnTo>
                    <a:pt x="658229" y="2263876"/>
                  </a:lnTo>
                  <a:lnTo>
                    <a:pt x="699049" y="2283485"/>
                  </a:lnTo>
                  <a:lnTo>
                    <a:pt x="740707" y="2301576"/>
                  </a:lnTo>
                  <a:lnTo>
                    <a:pt x="783169" y="2318114"/>
                  </a:lnTo>
                  <a:lnTo>
                    <a:pt x="826398" y="2333062"/>
                  </a:lnTo>
                  <a:lnTo>
                    <a:pt x="870359" y="2346386"/>
                  </a:lnTo>
                  <a:lnTo>
                    <a:pt x="915016" y="2358050"/>
                  </a:lnTo>
                  <a:lnTo>
                    <a:pt x="960334" y="2368016"/>
                  </a:lnTo>
                  <a:lnTo>
                    <a:pt x="1006276" y="2376251"/>
                  </a:lnTo>
                  <a:lnTo>
                    <a:pt x="1052807" y="2382718"/>
                  </a:lnTo>
                  <a:lnTo>
                    <a:pt x="1099892" y="2387382"/>
                  </a:lnTo>
                  <a:lnTo>
                    <a:pt x="1147494" y="2390206"/>
                  </a:lnTo>
                  <a:lnTo>
                    <a:pt x="1195577" y="2391156"/>
                  </a:lnTo>
                  <a:lnTo>
                    <a:pt x="1243661" y="2390206"/>
                  </a:lnTo>
                  <a:lnTo>
                    <a:pt x="1291263" y="2387382"/>
                  </a:lnTo>
                  <a:lnTo>
                    <a:pt x="1338348" y="2382718"/>
                  </a:lnTo>
                  <a:lnTo>
                    <a:pt x="1384879" y="2376251"/>
                  </a:lnTo>
                  <a:lnTo>
                    <a:pt x="1430821" y="2368016"/>
                  </a:lnTo>
                  <a:lnTo>
                    <a:pt x="1476139" y="2358050"/>
                  </a:lnTo>
                  <a:lnTo>
                    <a:pt x="1520796" y="2346386"/>
                  </a:lnTo>
                  <a:lnTo>
                    <a:pt x="1564757" y="2333062"/>
                  </a:lnTo>
                  <a:lnTo>
                    <a:pt x="1607986" y="2318114"/>
                  </a:lnTo>
                  <a:lnTo>
                    <a:pt x="1650448" y="2301576"/>
                  </a:lnTo>
                  <a:lnTo>
                    <a:pt x="1692106" y="2283485"/>
                  </a:lnTo>
                  <a:lnTo>
                    <a:pt x="1732926" y="2263876"/>
                  </a:lnTo>
                  <a:lnTo>
                    <a:pt x="1772871" y="2242785"/>
                  </a:lnTo>
                  <a:lnTo>
                    <a:pt x="1811905" y="2220247"/>
                  </a:lnTo>
                  <a:lnTo>
                    <a:pt x="1849993" y="2196299"/>
                  </a:lnTo>
                  <a:lnTo>
                    <a:pt x="1887099" y="2170977"/>
                  </a:lnTo>
                  <a:lnTo>
                    <a:pt x="1923188" y="2144315"/>
                  </a:lnTo>
                  <a:lnTo>
                    <a:pt x="1958223" y="2116350"/>
                  </a:lnTo>
                  <a:lnTo>
                    <a:pt x="1992170" y="2087117"/>
                  </a:lnTo>
                  <a:lnTo>
                    <a:pt x="2024991" y="2056652"/>
                  </a:lnTo>
                  <a:lnTo>
                    <a:pt x="2056652" y="2024991"/>
                  </a:lnTo>
                  <a:lnTo>
                    <a:pt x="2087117" y="1992170"/>
                  </a:lnTo>
                  <a:lnTo>
                    <a:pt x="2116350" y="1958223"/>
                  </a:lnTo>
                  <a:lnTo>
                    <a:pt x="2144315" y="1923188"/>
                  </a:lnTo>
                  <a:lnTo>
                    <a:pt x="2170977" y="1887099"/>
                  </a:lnTo>
                  <a:lnTo>
                    <a:pt x="2196299" y="1849993"/>
                  </a:lnTo>
                  <a:lnTo>
                    <a:pt x="2220247" y="1811905"/>
                  </a:lnTo>
                  <a:lnTo>
                    <a:pt x="2242785" y="1772871"/>
                  </a:lnTo>
                  <a:lnTo>
                    <a:pt x="2263876" y="1732926"/>
                  </a:lnTo>
                  <a:lnTo>
                    <a:pt x="2283485" y="1692106"/>
                  </a:lnTo>
                  <a:lnTo>
                    <a:pt x="2301576" y="1650448"/>
                  </a:lnTo>
                  <a:lnTo>
                    <a:pt x="2318114" y="1607986"/>
                  </a:lnTo>
                  <a:lnTo>
                    <a:pt x="2333062" y="1564757"/>
                  </a:lnTo>
                  <a:lnTo>
                    <a:pt x="2346386" y="1520796"/>
                  </a:lnTo>
                  <a:lnTo>
                    <a:pt x="2358050" y="1476139"/>
                  </a:lnTo>
                  <a:lnTo>
                    <a:pt x="2368016" y="1430821"/>
                  </a:lnTo>
                  <a:lnTo>
                    <a:pt x="2376251" y="1384879"/>
                  </a:lnTo>
                  <a:lnTo>
                    <a:pt x="2382718" y="1338348"/>
                  </a:lnTo>
                  <a:lnTo>
                    <a:pt x="2387382" y="1291263"/>
                  </a:lnTo>
                  <a:lnTo>
                    <a:pt x="2390206" y="1243661"/>
                  </a:lnTo>
                  <a:lnTo>
                    <a:pt x="2391155" y="1195578"/>
                  </a:lnTo>
                  <a:lnTo>
                    <a:pt x="2390206" y="1147494"/>
                  </a:lnTo>
                  <a:lnTo>
                    <a:pt x="2387382" y="1099892"/>
                  </a:lnTo>
                  <a:lnTo>
                    <a:pt x="2382718" y="1052807"/>
                  </a:lnTo>
                  <a:lnTo>
                    <a:pt x="2376251" y="1006276"/>
                  </a:lnTo>
                  <a:lnTo>
                    <a:pt x="2368016" y="960334"/>
                  </a:lnTo>
                  <a:lnTo>
                    <a:pt x="2358050" y="915016"/>
                  </a:lnTo>
                  <a:lnTo>
                    <a:pt x="2346386" y="870359"/>
                  </a:lnTo>
                  <a:lnTo>
                    <a:pt x="2333062" y="826398"/>
                  </a:lnTo>
                  <a:lnTo>
                    <a:pt x="2318114" y="783169"/>
                  </a:lnTo>
                  <a:lnTo>
                    <a:pt x="2301576" y="740707"/>
                  </a:lnTo>
                  <a:lnTo>
                    <a:pt x="2283485" y="699049"/>
                  </a:lnTo>
                  <a:lnTo>
                    <a:pt x="2263876" y="658229"/>
                  </a:lnTo>
                  <a:lnTo>
                    <a:pt x="2242785" y="618284"/>
                  </a:lnTo>
                  <a:lnTo>
                    <a:pt x="2220247" y="579250"/>
                  </a:lnTo>
                  <a:lnTo>
                    <a:pt x="2196299" y="541162"/>
                  </a:lnTo>
                  <a:lnTo>
                    <a:pt x="2170977" y="504056"/>
                  </a:lnTo>
                  <a:lnTo>
                    <a:pt x="2144315" y="467967"/>
                  </a:lnTo>
                  <a:lnTo>
                    <a:pt x="2116350" y="432932"/>
                  </a:lnTo>
                  <a:lnTo>
                    <a:pt x="2087117" y="398985"/>
                  </a:lnTo>
                  <a:lnTo>
                    <a:pt x="2056652" y="366164"/>
                  </a:lnTo>
                  <a:lnTo>
                    <a:pt x="2024991" y="334503"/>
                  </a:lnTo>
                  <a:lnTo>
                    <a:pt x="1992170" y="304038"/>
                  </a:lnTo>
                  <a:lnTo>
                    <a:pt x="1958223" y="274805"/>
                  </a:lnTo>
                  <a:lnTo>
                    <a:pt x="1923188" y="246840"/>
                  </a:lnTo>
                  <a:lnTo>
                    <a:pt x="1887099" y="220178"/>
                  </a:lnTo>
                  <a:lnTo>
                    <a:pt x="1849993" y="194856"/>
                  </a:lnTo>
                  <a:lnTo>
                    <a:pt x="1811905" y="170908"/>
                  </a:lnTo>
                  <a:lnTo>
                    <a:pt x="1772871" y="148370"/>
                  </a:lnTo>
                  <a:lnTo>
                    <a:pt x="1732926" y="127279"/>
                  </a:lnTo>
                  <a:lnTo>
                    <a:pt x="1692106" y="107670"/>
                  </a:lnTo>
                  <a:lnTo>
                    <a:pt x="1650448" y="89579"/>
                  </a:lnTo>
                  <a:lnTo>
                    <a:pt x="1607986" y="73041"/>
                  </a:lnTo>
                  <a:lnTo>
                    <a:pt x="1564757" y="58093"/>
                  </a:lnTo>
                  <a:lnTo>
                    <a:pt x="1520796" y="44769"/>
                  </a:lnTo>
                  <a:lnTo>
                    <a:pt x="1476139" y="33105"/>
                  </a:lnTo>
                  <a:lnTo>
                    <a:pt x="1430821" y="23139"/>
                  </a:lnTo>
                  <a:lnTo>
                    <a:pt x="1384879" y="14904"/>
                  </a:lnTo>
                  <a:lnTo>
                    <a:pt x="1338348" y="8437"/>
                  </a:lnTo>
                  <a:lnTo>
                    <a:pt x="1291263" y="3773"/>
                  </a:lnTo>
                  <a:lnTo>
                    <a:pt x="1243661" y="949"/>
                  </a:lnTo>
                  <a:lnTo>
                    <a:pt x="1195577" y="0"/>
                  </a:lnTo>
                  <a:close/>
                </a:path>
              </a:pathLst>
            </a:custGeom>
            <a:solidFill>
              <a:srgbClr val="EBF1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5239" y="4425695"/>
              <a:ext cx="1373124" cy="1373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4008" y="306451"/>
            <a:ext cx="34251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55" b="1">
                <a:solidFill>
                  <a:srgbClr val="3E3E3E"/>
                </a:solidFill>
                <a:latin typeface="Trebuchet MS"/>
                <a:cs typeface="Trebuchet MS"/>
              </a:rPr>
              <a:t>Hot</a:t>
            </a:r>
            <a:r>
              <a:rPr dirty="0" sz="2800" spc="-150" b="1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dirty="0" sz="2800" spc="175" b="1">
                <a:solidFill>
                  <a:srgbClr val="3E3E3E"/>
                </a:solidFill>
                <a:latin typeface="Trebuchet MS"/>
                <a:cs typeface="Trebuchet MS"/>
              </a:rPr>
              <a:t>and</a:t>
            </a:r>
            <a:r>
              <a:rPr dirty="0" sz="2800" spc="-145" b="1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dirty="0" sz="2800" spc="90" b="1">
                <a:solidFill>
                  <a:srgbClr val="3E3E3E"/>
                </a:solidFill>
                <a:latin typeface="Trebuchet MS"/>
                <a:cs typeface="Trebuchet MS"/>
              </a:rPr>
              <a:t>Cold</a:t>
            </a:r>
            <a:r>
              <a:rPr dirty="0" sz="2800" spc="-125" b="1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dirty="0" sz="2800" spc="100" b="1">
                <a:solidFill>
                  <a:srgbClr val="3E3E3E"/>
                </a:solidFill>
                <a:latin typeface="Trebuchet MS"/>
                <a:cs typeface="Trebuchet MS"/>
              </a:rPr>
              <a:t>Aisles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152" y="760476"/>
            <a:ext cx="4751832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62294" y="1930145"/>
            <a:ext cx="38906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Hot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aisle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containment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design: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2559" y="2798064"/>
            <a:ext cx="5297424" cy="3886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23434" y="7006284"/>
            <a:ext cx="553529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0">
                <a:solidFill>
                  <a:srgbClr val="3E3E3E"/>
                </a:solidFill>
                <a:latin typeface="Lucida Sans Unicode"/>
                <a:cs typeface="Lucida Sans Unicode"/>
              </a:rPr>
              <a:t>Source:</a:t>
            </a:r>
            <a:r>
              <a:rPr dirty="0" sz="1250" spc="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45">
                <a:solidFill>
                  <a:srgbClr val="3E3E3E"/>
                </a:solidFill>
                <a:latin typeface="Lucida Sans Unicode"/>
                <a:cs typeface="Lucida Sans Unicode"/>
              </a:rPr>
              <a:t>ht</a:t>
            </a:r>
            <a:r>
              <a:rPr dirty="0" sz="1250" spc="-45">
                <a:solidFill>
                  <a:srgbClr val="3E3E3E"/>
                </a:solidFill>
                <a:latin typeface="Lucida Sans Unicode"/>
                <a:cs typeface="Lucida Sans Unicode"/>
                <a:hlinkClick r:id="rId4"/>
              </a:rPr>
              <a:t>ttps://www.telecominnovations.com/services/data-containment/</a:t>
            </a:r>
            <a:endParaRPr sz="1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4828" y="306451"/>
            <a:ext cx="55467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>
                <a:solidFill>
                  <a:srgbClr val="3E3E3E"/>
                </a:solidFill>
              </a:rPr>
              <a:t>Fire</a:t>
            </a:r>
            <a:r>
              <a:rPr dirty="0" spc="-130">
                <a:solidFill>
                  <a:srgbClr val="3E3E3E"/>
                </a:solidFill>
              </a:rPr>
              <a:t> </a:t>
            </a:r>
            <a:r>
              <a:rPr dirty="0" spc="95">
                <a:solidFill>
                  <a:srgbClr val="3E3E3E"/>
                </a:solidFill>
              </a:rPr>
              <a:t>Detection</a:t>
            </a:r>
            <a:r>
              <a:rPr dirty="0" spc="-125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25">
                <a:solidFill>
                  <a:srgbClr val="3E3E3E"/>
                </a:solidFill>
              </a:rPr>
              <a:t> </a:t>
            </a:r>
            <a:r>
              <a:rPr dirty="0" spc="120">
                <a:solidFill>
                  <a:srgbClr val="3E3E3E"/>
                </a:solidFill>
              </a:rPr>
              <a:t>Suppression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8140" y="760476"/>
            <a:ext cx="7883652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9848" y="1882292"/>
            <a:ext cx="12531725" cy="439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8840" marR="5080" indent="-3406775">
              <a:lnSpc>
                <a:spcPct val="114100"/>
              </a:lnSpc>
              <a:spcBef>
                <a:spcPts val="100"/>
              </a:spcBef>
            </a:pP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Organizations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various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methods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detect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suppress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fires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dictated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health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safety </a:t>
            </a:r>
            <a:r>
              <a:rPr dirty="0" sz="2200" spc="-6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legislation.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Basic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elements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fire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safety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are: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350">
              <a:latin typeface="Lucida Sans Unicode"/>
              <a:cs typeface="Lucida Sans Unicode"/>
            </a:endParaRPr>
          </a:p>
          <a:p>
            <a:pPr algn="ctr" marR="6014085">
              <a:lnSpc>
                <a:spcPct val="100000"/>
              </a:lnSpc>
            </a:pP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exit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endParaRPr sz="2200">
              <a:latin typeface="Lucida Sans Unicode"/>
              <a:cs typeface="Lucida Sans Unicode"/>
            </a:endParaRPr>
          </a:p>
          <a:p>
            <a:pPr algn="ctr" marR="6015355">
              <a:lnSpc>
                <a:spcPts val="2485"/>
              </a:lnSpc>
              <a:spcBef>
                <a:spcPts val="375"/>
              </a:spcBef>
            </a:pP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evacuation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procedures</a:t>
            </a:r>
            <a:endParaRPr sz="2200">
              <a:latin typeface="Lucida Sans Unicode"/>
              <a:cs typeface="Lucida Sans Unicode"/>
            </a:endParaRPr>
          </a:p>
          <a:p>
            <a:pPr algn="ctr" marL="6757670">
              <a:lnSpc>
                <a:spcPts val="2485"/>
              </a:lnSpc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Smoke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5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flame</a:t>
            </a:r>
            <a:endParaRPr sz="2200">
              <a:latin typeface="Lucida Sans Unicode"/>
              <a:cs typeface="Lucida Sans Unicode"/>
            </a:endParaRPr>
          </a:p>
          <a:p>
            <a:pPr algn="ctr" marL="6753859">
              <a:lnSpc>
                <a:spcPct val="100000"/>
              </a:lnSpc>
              <a:spcBef>
                <a:spcPts val="370"/>
              </a:spcBef>
            </a:pP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det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ec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alarms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Lucida Sans Unicode"/>
              <a:cs typeface="Lucida Sans Unicode"/>
            </a:endParaRPr>
          </a:p>
          <a:p>
            <a:pPr marL="2522855" marR="8020684" indent="137160">
              <a:lnSpc>
                <a:spcPct val="114100"/>
              </a:lnSpc>
            </a:pP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Fire-resistant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bu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ld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ng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desi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7143" y="3194304"/>
            <a:ext cx="2848355" cy="36576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172967" y="7284719"/>
            <a:ext cx="9621520" cy="1295400"/>
          </a:xfrm>
          <a:custGeom>
            <a:avLst/>
            <a:gdLst/>
            <a:ahLst/>
            <a:cxnLst/>
            <a:rect l="l" t="t" r="r" b="b"/>
            <a:pathLst>
              <a:path w="9621520" h="1295400">
                <a:moveTo>
                  <a:pt x="9405112" y="0"/>
                </a:moveTo>
                <a:lnTo>
                  <a:pt x="215899" y="0"/>
                </a:lnTo>
                <a:lnTo>
                  <a:pt x="166391" y="5701"/>
                </a:lnTo>
                <a:lnTo>
                  <a:pt x="120946" y="21941"/>
                </a:lnTo>
                <a:lnTo>
                  <a:pt x="80859" y="47426"/>
                </a:lnTo>
                <a:lnTo>
                  <a:pt x="47426" y="80859"/>
                </a:lnTo>
                <a:lnTo>
                  <a:pt x="21941" y="120946"/>
                </a:lnTo>
                <a:lnTo>
                  <a:pt x="5701" y="166391"/>
                </a:lnTo>
                <a:lnTo>
                  <a:pt x="0" y="215899"/>
                </a:lnTo>
                <a:lnTo>
                  <a:pt x="0" y="1079499"/>
                </a:lnTo>
                <a:lnTo>
                  <a:pt x="5701" y="1129004"/>
                </a:lnTo>
                <a:lnTo>
                  <a:pt x="21941" y="1174448"/>
                </a:lnTo>
                <a:lnTo>
                  <a:pt x="47426" y="1214535"/>
                </a:lnTo>
                <a:lnTo>
                  <a:pt x="80859" y="1247969"/>
                </a:lnTo>
                <a:lnTo>
                  <a:pt x="120946" y="1273456"/>
                </a:lnTo>
                <a:lnTo>
                  <a:pt x="166391" y="1289698"/>
                </a:lnTo>
                <a:lnTo>
                  <a:pt x="215899" y="1295399"/>
                </a:lnTo>
                <a:lnTo>
                  <a:pt x="9405112" y="1295399"/>
                </a:lnTo>
                <a:lnTo>
                  <a:pt x="9454620" y="1289698"/>
                </a:lnTo>
                <a:lnTo>
                  <a:pt x="9500065" y="1273456"/>
                </a:lnTo>
                <a:lnTo>
                  <a:pt x="9540152" y="1247969"/>
                </a:lnTo>
                <a:lnTo>
                  <a:pt x="9573585" y="1214535"/>
                </a:lnTo>
                <a:lnTo>
                  <a:pt x="9599070" y="1174448"/>
                </a:lnTo>
                <a:lnTo>
                  <a:pt x="9615310" y="1129004"/>
                </a:lnTo>
                <a:lnTo>
                  <a:pt x="9621012" y="1079499"/>
                </a:lnTo>
                <a:lnTo>
                  <a:pt x="9621012" y="215899"/>
                </a:lnTo>
                <a:lnTo>
                  <a:pt x="9615310" y="166391"/>
                </a:lnTo>
                <a:lnTo>
                  <a:pt x="9599070" y="120946"/>
                </a:lnTo>
                <a:lnTo>
                  <a:pt x="9573585" y="80859"/>
                </a:lnTo>
                <a:lnTo>
                  <a:pt x="9540152" y="47426"/>
                </a:lnTo>
                <a:lnTo>
                  <a:pt x="9500065" y="21941"/>
                </a:lnTo>
                <a:lnTo>
                  <a:pt x="9454620" y="5701"/>
                </a:lnTo>
                <a:lnTo>
                  <a:pt x="9405112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31741" y="7547392"/>
            <a:ext cx="8428355" cy="81851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Personal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fire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extinguishers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like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class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40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around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electrical</a:t>
            </a:r>
            <a:endParaRPr sz="2200">
              <a:latin typeface="Lucida Sans Unicode"/>
              <a:cs typeface="Lucida Sans Unicode"/>
            </a:endParaRPr>
          </a:p>
          <a:p>
            <a:pPr algn="ctr" marL="2540">
              <a:lnSpc>
                <a:spcPct val="100000"/>
              </a:lnSpc>
              <a:spcBef>
                <a:spcPts val="375"/>
              </a:spcBef>
            </a:pP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haza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domestic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purpose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400" spc="-125"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4828" y="306451"/>
            <a:ext cx="55467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>
                <a:solidFill>
                  <a:srgbClr val="3E3E3E"/>
                </a:solidFill>
              </a:rPr>
              <a:t>Fire</a:t>
            </a:r>
            <a:r>
              <a:rPr dirty="0" spc="-130">
                <a:solidFill>
                  <a:srgbClr val="3E3E3E"/>
                </a:solidFill>
              </a:rPr>
              <a:t> </a:t>
            </a:r>
            <a:r>
              <a:rPr dirty="0" spc="95">
                <a:solidFill>
                  <a:srgbClr val="3E3E3E"/>
                </a:solidFill>
              </a:rPr>
              <a:t>Detection</a:t>
            </a:r>
            <a:r>
              <a:rPr dirty="0" spc="-125">
                <a:solidFill>
                  <a:srgbClr val="3E3E3E"/>
                </a:solidFill>
              </a:rPr>
              <a:t> </a:t>
            </a:r>
            <a:r>
              <a:rPr dirty="0" spc="175">
                <a:solidFill>
                  <a:srgbClr val="3E3E3E"/>
                </a:solidFill>
              </a:rPr>
              <a:t>and</a:t>
            </a:r>
            <a:r>
              <a:rPr dirty="0" spc="-125">
                <a:solidFill>
                  <a:srgbClr val="3E3E3E"/>
                </a:solidFill>
              </a:rPr>
              <a:t> </a:t>
            </a:r>
            <a:r>
              <a:rPr dirty="0" spc="120">
                <a:solidFill>
                  <a:srgbClr val="3E3E3E"/>
                </a:solidFill>
              </a:rPr>
              <a:t>Suppression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8140" y="760476"/>
            <a:ext cx="7883652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1416" y="1882292"/>
            <a:ext cx="1335341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13660" marR="5080" indent="-2601595">
              <a:lnSpc>
                <a:spcPct val="114100"/>
              </a:lnSpc>
              <a:spcBef>
                <a:spcPts val="100"/>
              </a:spcBef>
            </a:pP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Premises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may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fitted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overhead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sprinkler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system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where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wet-pipe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sprinklers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automatically </a:t>
            </a:r>
            <a:r>
              <a:rPr dirty="0" sz="2200" spc="-6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triggered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heat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discharge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water.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sprinklers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are: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81828" y="3663696"/>
            <a:ext cx="5241290" cy="4005579"/>
            <a:chOff x="5481828" y="3663696"/>
            <a:chExt cx="5241290" cy="4005579"/>
          </a:xfrm>
        </p:grpSpPr>
        <p:sp>
          <p:nvSpPr>
            <p:cNvPr id="6" name="object 6"/>
            <p:cNvSpPr/>
            <p:nvPr/>
          </p:nvSpPr>
          <p:spPr>
            <a:xfrm>
              <a:off x="6376416" y="3863848"/>
              <a:ext cx="3499485" cy="3492500"/>
            </a:xfrm>
            <a:custGeom>
              <a:avLst/>
              <a:gdLst/>
              <a:ahLst/>
              <a:cxnLst/>
              <a:rect l="l" t="t" r="r" b="b"/>
              <a:pathLst>
                <a:path w="3499484" h="3492500">
                  <a:moveTo>
                    <a:pt x="1987188" y="3479800"/>
                  </a:moveTo>
                  <a:lnTo>
                    <a:pt x="1511915" y="3479800"/>
                  </a:lnTo>
                  <a:lnTo>
                    <a:pt x="1558725" y="3492500"/>
                  </a:lnTo>
                  <a:lnTo>
                    <a:pt x="1940378" y="3492500"/>
                  </a:lnTo>
                  <a:lnTo>
                    <a:pt x="1987188" y="3479800"/>
                  </a:lnTo>
                  <a:close/>
                </a:path>
                <a:path w="3499484" h="3492500">
                  <a:moveTo>
                    <a:pt x="2170349" y="3441700"/>
                  </a:moveTo>
                  <a:lnTo>
                    <a:pt x="1328754" y="3441700"/>
                  </a:lnTo>
                  <a:lnTo>
                    <a:pt x="1465496" y="3479800"/>
                  </a:lnTo>
                  <a:lnTo>
                    <a:pt x="2033607" y="3479800"/>
                  </a:lnTo>
                  <a:lnTo>
                    <a:pt x="2170349" y="3441700"/>
                  </a:lnTo>
                  <a:close/>
                </a:path>
                <a:path w="3499484" h="3492500">
                  <a:moveTo>
                    <a:pt x="2079618" y="25400"/>
                  </a:moveTo>
                  <a:lnTo>
                    <a:pt x="1419485" y="25400"/>
                  </a:lnTo>
                  <a:lnTo>
                    <a:pt x="1373899" y="38100"/>
                  </a:lnTo>
                  <a:lnTo>
                    <a:pt x="1110228" y="114300"/>
                  </a:lnTo>
                  <a:lnTo>
                    <a:pt x="1068079" y="139700"/>
                  </a:lnTo>
                  <a:lnTo>
                    <a:pt x="1026488" y="152400"/>
                  </a:lnTo>
                  <a:lnTo>
                    <a:pt x="985470" y="177800"/>
                  </a:lnTo>
                  <a:lnTo>
                    <a:pt x="945043" y="190500"/>
                  </a:lnTo>
                  <a:lnTo>
                    <a:pt x="905223" y="215900"/>
                  </a:lnTo>
                  <a:lnTo>
                    <a:pt x="866027" y="241300"/>
                  </a:lnTo>
                  <a:lnTo>
                    <a:pt x="827471" y="254000"/>
                  </a:lnTo>
                  <a:lnTo>
                    <a:pt x="789571" y="279400"/>
                  </a:lnTo>
                  <a:lnTo>
                    <a:pt x="752346" y="304800"/>
                  </a:lnTo>
                  <a:lnTo>
                    <a:pt x="715810" y="330200"/>
                  </a:lnTo>
                  <a:lnTo>
                    <a:pt x="679981" y="368300"/>
                  </a:lnTo>
                  <a:lnTo>
                    <a:pt x="644875" y="393700"/>
                  </a:lnTo>
                  <a:lnTo>
                    <a:pt x="610509" y="419100"/>
                  </a:lnTo>
                  <a:lnTo>
                    <a:pt x="576900" y="444500"/>
                  </a:lnTo>
                  <a:lnTo>
                    <a:pt x="544063" y="482600"/>
                  </a:lnTo>
                  <a:lnTo>
                    <a:pt x="512016" y="508000"/>
                  </a:lnTo>
                  <a:lnTo>
                    <a:pt x="480775" y="546100"/>
                  </a:lnTo>
                  <a:lnTo>
                    <a:pt x="450357" y="571500"/>
                  </a:lnTo>
                  <a:lnTo>
                    <a:pt x="420778" y="609600"/>
                  </a:lnTo>
                  <a:lnTo>
                    <a:pt x="392055" y="647700"/>
                  </a:lnTo>
                  <a:lnTo>
                    <a:pt x="364204" y="673100"/>
                  </a:lnTo>
                  <a:lnTo>
                    <a:pt x="337242" y="711200"/>
                  </a:lnTo>
                  <a:lnTo>
                    <a:pt x="311186" y="749300"/>
                  </a:lnTo>
                  <a:lnTo>
                    <a:pt x="286053" y="787400"/>
                  </a:lnTo>
                  <a:lnTo>
                    <a:pt x="261858" y="825500"/>
                  </a:lnTo>
                  <a:lnTo>
                    <a:pt x="238618" y="863600"/>
                  </a:lnTo>
                  <a:lnTo>
                    <a:pt x="216351" y="901700"/>
                  </a:lnTo>
                  <a:lnTo>
                    <a:pt x="195072" y="939800"/>
                  </a:lnTo>
                  <a:lnTo>
                    <a:pt x="174798" y="977900"/>
                  </a:lnTo>
                  <a:lnTo>
                    <a:pt x="155546" y="1028700"/>
                  </a:lnTo>
                  <a:lnTo>
                    <a:pt x="137332" y="1066800"/>
                  </a:lnTo>
                  <a:lnTo>
                    <a:pt x="120173" y="1104900"/>
                  </a:lnTo>
                  <a:lnTo>
                    <a:pt x="104086" y="1155700"/>
                  </a:lnTo>
                  <a:lnTo>
                    <a:pt x="89086" y="1193800"/>
                  </a:lnTo>
                  <a:lnTo>
                    <a:pt x="75192" y="1244600"/>
                  </a:lnTo>
                  <a:lnTo>
                    <a:pt x="62418" y="1282700"/>
                  </a:lnTo>
                  <a:lnTo>
                    <a:pt x="50783" y="1333500"/>
                  </a:lnTo>
                  <a:lnTo>
                    <a:pt x="40301" y="1371600"/>
                  </a:lnTo>
                  <a:lnTo>
                    <a:pt x="30991" y="1422400"/>
                  </a:lnTo>
                  <a:lnTo>
                    <a:pt x="22868" y="1460500"/>
                  </a:lnTo>
                  <a:lnTo>
                    <a:pt x="15950" y="1511300"/>
                  </a:lnTo>
                  <a:lnTo>
                    <a:pt x="10252" y="1562100"/>
                  </a:lnTo>
                  <a:lnTo>
                    <a:pt x="5791" y="1600200"/>
                  </a:lnTo>
                  <a:lnTo>
                    <a:pt x="2585" y="1651000"/>
                  </a:lnTo>
                  <a:lnTo>
                    <a:pt x="649" y="1701800"/>
                  </a:lnTo>
                  <a:lnTo>
                    <a:pt x="0" y="1752600"/>
                  </a:lnTo>
                  <a:lnTo>
                    <a:pt x="649" y="1790700"/>
                  </a:lnTo>
                  <a:lnTo>
                    <a:pt x="2585" y="1841500"/>
                  </a:lnTo>
                  <a:lnTo>
                    <a:pt x="5791" y="1892300"/>
                  </a:lnTo>
                  <a:lnTo>
                    <a:pt x="10252" y="1943100"/>
                  </a:lnTo>
                  <a:lnTo>
                    <a:pt x="15950" y="1981200"/>
                  </a:lnTo>
                  <a:lnTo>
                    <a:pt x="22868" y="2032000"/>
                  </a:lnTo>
                  <a:lnTo>
                    <a:pt x="30991" y="2082800"/>
                  </a:lnTo>
                  <a:lnTo>
                    <a:pt x="40301" y="2120900"/>
                  </a:lnTo>
                  <a:lnTo>
                    <a:pt x="50783" y="2171700"/>
                  </a:lnTo>
                  <a:lnTo>
                    <a:pt x="62418" y="2209800"/>
                  </a:lnTo>
                  <a:lnTo>
                    <a:pt x="75192" y="2260600"/>
                  </a:lnTo>
                  <a:lnTo>
                    <a:pt x="89086" y="2298700"/>
                  </a:lnTo>
                  <a:lnTo>
                    <a:pt x="104086" y="2349500"/>
                  </a:lnTo>
                  <a:lnTo>
                    <a:pt x="120173" y="2387600"/>
                  </a:lnTo>
                  <a:lnTo>
                    <a:pt x="137332" y="2425700"/>
                  </a:lnTo>
                  <a:lnTo>
                    <a:pt x="155546" y="2476500"/>
                  </a:lnTo>
                  <a:lnTo>
                    <a:pt x="174798" y="2514600"/>
                  </a:lnTo>
                  <a:lnTo>
                    <a:pt x="195072" y="2552700"/>
                  </a:lnTo>
                  <a:lnTo>
                    <a:pt x="216351" y="2590800"/>
                  </a:lnTo>
                  <a:lnTo>
                    <a:pt x="238618" y="2628900"/>
                  </a:lnTo>
                  <a:lnTo>
                    <a:pt x="261858" y="2667000"/>
                  </a:lnTo>
                  <a:lnTo>
                    <a:pt x="286053" y="2705100"/>
                  </a:lnTo>
                  <a:lnTo>
                    <a:pt x="311186" y="2743200"/>
                  </a:lnTo>
                  <a:lnTo>
                    <a:pt x="337242" y="2781300"/>
                  </a:lnTo>
                  <a:lnTo>
                    <a:pt x="364204" y="2819400"/>
                  </a:lnTo>
                  <a:lnTo>
                    <a:pt x="392055" y="2857500"/>
                  </a:lnTo>
                  <a:lnTo>
                    <a:pt x="420778" y="2882900"/>
                  </a:lnTo>
                  <a:lnTo>
                    <a:pt x="450357" y="2921000"/>
                  </a:lnTo>
                  <a:lnTo>
                    <a:pt x="480775" y="2959100"/>
                  </a:lnTo>
                  <a:lnTo>
                    <a:pt x="512016" y="2984500"/>
                  </a:lnTo>
                  <a:lnTo>
                    <a:pt x="544063" y="3022600"/>
                  </a:lnTo>
                  <a:lnTo>
                    <a:pt x="576900" y="3048000"/>
                  </a:lnTo>
                  <a:lnTo>
                    <a:pt x="610509" y="3073400"/>
                  </a:lnTo>
                  <a:lnTo>
                    <a:pt x="644875" y="3111500"/>
                  </a:lnTo>
                  <a:lnTo>
                    <a:pt x="679981" y="3136900"/>
                  </a:lnTo>
                  <a:lnTo>
                    <a:pt x="715810" y="3162300"/>
                  </a:lnTo>
                  <a:lnTo>
                    <a:pt x="752346" y="3187700"/>
                  </a:lnTo>
                  <a:lnTo>
                    <a:pt x="789571" y="3213100"/>
                  </a:lnTo>
                  <a:lnTo>
                    <a:pt x="827471" y="3238500"/>
                  </a:lnTo>
                  <a:lnTo>
                    <a:pt x="866027" y="3263900"/>
                  </a:lnTo>
                  <a:lnTo>
                    <a:pt x="905223" y="3276600"/>
                  </a:lnTo>
                  <a:lnTo>
                    <a:pt x="985470" y="3327400"/>
                  </a:lnTo>
                  <a:lnTo>
                    <a:pt x="1026488" y="3340100"/>
                  </a:lnTo>
                  <a:lnTo>
                    <a:pt x="1068079" y="3365500"/>
                  </a:lnTo>
                  <a:lnTo>
                    <a:pt x="1196132" y="3403600"/>
                  </a:lnTo>
                  <a:lnTo>
                    <a:pt x="1239854" y="3429000"/>
                  </a:lnTo>
                  <a:lnTo>
                    <a:pt x="1284067" y="3441700"/>
                  </a:lnTo>
                  <a:lnTo>
                    <a:pt x="2215036" y="3441700"/>
                  </a:lnTo>
                  <a:lnTo>
                    <a:pt x="2259249" y="3429000"/>
                  </a:lnTo>
                  <a:lnTo>
                    <a:pt x="2302971" y="3403600"/>
                  </a:lnTo>
                  <a:lnTo>
                    <a:pt x="2431024" y="3365500"/>
                  </a:lnTo>
                  <a:lnTo>
                    <a:pt x="2472615" y="3340100"/>
                  </a:lnTo>
                  <a:lnTo>
                    <a:pt x="2513633" y="3327400"/>
                  </a:lnTo>
                  <a:lnTo>
                    <a:pt x="2573970" y="3289300"/>
                  </a:lnTo>
                  <a:lnTo>
                    <a:pt x="1654148" y="3289300"/>
                  </a:lnTo>
                  <a:lnTo>
                    <a:pt x="1607011" y="3276600"/>
                  </a:lnTo>
                  <a:lnTo>
                    <a:pt x="1560278" y="3276600"/>
                  </a:lnTo>
                  <a:lnTo>
                    <a:pt x="1513971" y="3263900"/>
                  </a:lnTo>
                  <a:lnTo>
                    <a:pt x="1468111" y="3263900"/>
                  </a:lnTo>
                  <a:lnTo>
                    <a:pt x="1246269" y="3200400"/>
                  </a:lnTo>
                  <a:lnTo>
                    <a:pt x="1161412" y="3175000"/>
                  </a:lnTo>
                  <a:lnTo>
                    <a:pt x="1119899" y="3149600"/>
                  </a:lnTo>
                  <a:lnTo>
                    <a:pt x="1079027" y="3136900"/>
                  </a:lnTo>
                  <a:lnTo>
                    <a:pt x="1038815" y="3111500"/>
                  </a:lnTo>
                  <a:lnTo>
                    <a:pt x="999286" y="3086100"/>
                  </a:lnTo>
                  <a:lnTo>
                    <a:pt x="960460" y="3073400"/>
                  </a:lnTo>
                  <a:lnTo>
                    <a:pt x="922360" y="3048000"/>
                  </a:lnTo>
                  <a:lnTo>
                    <a:pt x="885006" y="3022600"/>
                  </a:lnTo>
                  <a:lnTo>
                    <a:pt x="848420" y="2997200"/>
                  </a:lnTo>
                  <a:lnTo>
                    <a:pt x="812623" y="2971800"/>
                  </a:lnTo>
                  <a:lnTo>
                    <a:pt x="777637" y="2946400"/>
                  </a:lnTo>
                  <a:lnTo>
                    <a:pt x="743482" y="2908300"/>
                  </a:lnTo>
                  <a:lnTo>
                    <a:pt x="710181" y="2882900"/>
                  </a:lnTo>
                  <a:lnTo>
                    <a:pt x="677754" y="2857500"/>
                  </a:lnTo>
                  <a:lnTo>
                    <a:pt x="646224" y="2819400"/>
                  </a:lnTo>
                  <a:lnTo>
                    <a:pt x="615611" y="2794000"/>
                  </a:lnTo>
                  <a:lnTo>
                    <a:pt x="585937" y="2755900"/>
                  </a:lnTo>
                  <a:lnTo>
                    <a:pt x="557223" y="2717800"/>
                  </a:lnTo>
                  <a:lnTo>
                    <a:pt x="529490" y="2679700"/>
                  </a:lnTo>
                  <a:lnTo>
                    <a:pt x="502760" y="2654300"/>
                  </a:lnTo>
                  <a:lnTo>
                    <a:pt x="477055" y="2616200"/>
                  </a:lnTo>
                  <a:lnTo>
                    <a:pt x="452395" y="2578100"/>
                  </a:lnTo>
                  <a:lnTo>
                    <a:pt x="428802" y="2540000"/>
                  </a:lnTo>
                  <a:lnTo>
                    <a:pt x="406298" y="2501900"/>
                  </a:lnTo>
                  <a:lnTo>
                    <a:pt x="384903" y="2463800"/>
                  </a:lnTo>
                  <a:lnTo>
                    <a:pt x="364639" y="2425700"/>
                  </a:lnTo>
                  <a:lnTo>
                    <a:pt x="345528" y="2374900"/>
                  </a:lnTo>
                  <a:lnTo>
                    <a:pt x="327590" y="2336800"/>
                  </a:lnTo>
                  <a:lnTo>
                    <a:pt x="310848" y="2298700"/>
                  </a:lnTo>
                  <a:lnTo>
                    <a:pt x="295323" y="2247900"/>
                  </a:lnTo>
                  <a:lnTo>
                    <a:pt x="281035" y="2209800"/>
                  </a:lnTo>
                  <a:lnTo>
                    <a:pt x="268007" y="2159000"/>
                  </a:lnTo>
                  <a:lnTo>
                    <a:pt x="256259" y="2120900"/>
                  </a:lnTo>
                  <a:lnTo>
                    <a:pt x="245813" y="2070100"/>
                  </a:lnTo>
                  <a:lnTo>
                    <a:pt x="236691" y="2032000"/>
                  </a:lnTo>
                  <a:lnTo>
                    <a:pt x="228914" y="1981200"/>
                  </a:lnTo>
                  <a:lnTo>
                    <a:pt x="222503" y="1943100"/>
                  </a:lnTo>
                  <a:lnTo>
                    <a:pt x="217479" y="1892300"/>
                  </a:lnTo>
                  <a:lnTo>
                    <a:pt x="213864" y="1841500"/>
                  </a:lnTo>
                  <a:lnTo>
                    <a:pt x="211679" y="1790700"/>
                  </a:lnTo>
                  <a:lnTo>
                    <a:pt x="210947" y="1752600"/>
                  </a:lnTo>
                  <a:lnTo>
                    <a:pt x="211679" y="1701800"/>
                  </a:lnTo>
                  <a:lnTo>
                    <a:pt x="213864" y="1651000"/>
                  </a:lnTo>
                  <a:lnTo>
                    <a:pt x="217479" y="1600200"/>
                  </a:lnTo>
                  <a:lnTo>
                    <a:pt x="222503" y="1562100"/>
                  </a:lnTo>
                  <a:lnTo>
                    <a:pt x="228914" y="1511300"/>
                  </a:lnTo>
                  <a:lnTo>
                    <a:pt x="236691" y="1473200"/>
                  </a:lnTo>
                  <a:lnTo>
                    <a:pt x="245813" y="1422400"/>
                  </a:lnTo>
                  <a:lnTo>
                    <a:pt x="256259" y="1371600"/>
                  </a:lnTo>
                  <a:lnTo>
                    <a:pt x="268007" y="1333500"/>
                  </a:lnTo>
                  <a:lnTo>
                    <a:pt x="281035" y="1282700"/>
                  </a:lnTo>
                  <a:lnTo>
                    <a:pt x="295323" y="1244600"/>
                  </a:lnTo>
                  <a:lnTo>
                    <a:pt x="310848" y="1206500"/>
                  </a:lnTo>
                  <a:lnTo>
                    <a:pt x="327590" y="1155700"/>
                  </a:lnTo>
                  <a:lnTo>
                    <a:pt x="345528" y="1117600"/>
                  </a:lnTo>
                  <a:lnTo>
                    <a:pt x="364639" y="1079500"/>
                  </a:lnTo>
                  <a:lnTo>
                    <a:pt x="384903" y="1041400"/>
                  </a:lnTo>
                  <a:lnTo>
                    <a:pt x="406298" y="1003300"/>
                  </a:lnTo>
                  <a:lnTo>
                    <a:pt x="428802" y="965200"/>
                  </a:lnTo>
                  <a:lnTo>
                    <a:pt x="452395" y="927100"/>
                  </a:lnTo>
                  <a:lnTo>
                    <a:pt x="477055" y="889000"/>
                  </a:lnTo>
                  <a:lnTo>
                    <a:pt x="502760" y="850900"/>
                  </a:lnTo>
                  <a:lnTo>
                    <a:pt x="529490" y="812800"/>
                  </a:lnTo>
                  <a:lnTo>
                    <a:pt x="557223" y="774700"/>
                  </a:lnTo>
                  <a:lnTo>
                    <a:pt x="585937" y="736600"/>
                  </a:lnTo>
                  <a:lnTo>
                    <a:pt x="615611" y="711200"/>
                  </a:lnTo>
                  <a:lnTo>
                    <a:pt x="646224" y="673100"/>
                  </a:lnTo>
                  <a:lnTo>
                    <a:pt x="677754" y="647700"/>
                  </a:lnTo>
                  <a:lnTo>
                    <a:pt x="710181" y="609600"/>
                  </a:lnTo>
                  <a:lnTo>
                    <a:pt x="743482" y="584200"/>
                  </a:lnTo>
                  <a:lnTo>
                    <a:pt x="777637" y="558800"/>
                  </a:lnTo>
                  <a:lnTo>
                    <a:pt x="812623" y="533400"/>
                  </a:lnTo>
                  <a:lnTo>
                    <a:pt x="848420" y="495300"/>
                  </a:lnTo>
                  <a:lnTo>
                    <a:pt x="885006" y="469900"/>
                  </a:lnTo>
                  <a:lnTo>
                    <a:pt x="922360" y="444500"/>
                  </a:lnTo>
                  <a:lnTo>
                    <a:pt x="960460" y="431800"/>
                  </a:lnTo>
                  <a:lnTo>
                    <a:pt x="999286" y="406400"/>
                  </a:lnTo>
                  <a:lnTo>
                    <a:pt x="1038815" y="381000"/>
                  </a:lnTo>
                  <a:lnTo>
                    <a:pt x="1079027" y="368300"/>
                  </a:lnTo>
                  <a:lnTo>
                    <a:pt x="1119899" y="342900"/>
                  </a:lnTo>
                  <a:lnTo>
                    <a:pt x="1161412" y="330200"/>
                  </a:lnTo>
                  <a:lnTo>
                    <a:pt x="1203542" y="304800"/>
                  </a:lnTo>
                  <a:lnTo>
                    <a:pt x="1422720" y="241300"/>
                  </a:lnTo>
                  <a:lnTo>
                    <a:pt x="1468111" y="241300"/>
                  </a:lnTo>
                  <a:lnTo>
                    <a:pt x="1560278" y="215900"/>
                  </a:lnTo>
                  <a:lnTo>
                    <a:pt x="1701669" y="215900"/>
                  </a:lnTo>
                  <a:lnTo>
                    <a:pt x="1749552" y="203200"/>
                  </a:lnTo>
                  <a:lnTo>
                    <a:pt x="2573970" y="203200"/>
                  </a:lnTo>
                  <a:lnTo>
                    <a:pt x="2554060" y="190500"/>
                  </a:lnTo>
                  <a:lnTo>
                    <a:pt x="2513633" y="177800"/>
                  </a:lnTo>
                  <a:lnTo>
                    <a:pt x="2472615" y="152400"/>
                  </a:lnTo>
                  <a:lnTo>
                    <a:pt x="2431024" y="139700"/>
                  </a:lnTo>
                  <a:lnTo>
                    <a:pt x="2388875" y="114300"/>
                  </a:lnTo>
                  <a:lnTo>
                    <a:pt x="2125204" y="38100"/>
                  </a:lnTo>
                  <a:lnTo>
                    <a:pt x="2079618" y="25400"/>
                  </a:lnTo>
                  <a:close/>
                </a:path>
                <a:path w="3499484" h="3492500">
                  <a:moveTo>
                    <a:pt x="2573970" y="203200"/>
                  </a:moveTo>
                  <a:lnTo>
                    <a:pt x="1749552" y="203200"/>
                  </a:lnTo>
                  <a:lnTo>
                    <a:pt x="1797434" y="215900"/>
                  </a:lnTo>
                  <a:lnTo>
                    <a:pt x="1938825" y="215900"/>
                  </a:lnTo>
                  <a:lnTo>
                    <a:pt x="2030992" y="241300"/>
                  </a:lnTo>
                  <a:lnTo>
                    <a:pt x="2076383" y="241300"/>
                  </a:lnTo>
                  <a:lnTo>
                    <a:pt x="2295561" y="304800"/>
                  </a:lnTo>
                  <a:lnTo>
                    <a:pt x="2337691" y="330200"/>
                  </a:lnTo>
                  <a:lnTo>
                    <a:pt x="2379204" y="342900"/>
                  </a:lnTo>
                  <a:lnTo>
                    <a:pt x="2420076" y="368300"/>
                  </a:lnTo>
                  <a:lnTo>
                    <a:pt x="2460288" y="381000"/>
                  </a:lnTo>
                  <a:lnTo>
                    <a:pt x="2499817" y="406400"/>
                  </a:lnTo>
                  <a:lnTo>
                    <a:pt x="2538643" y="431800"/>
                  </a:lnTo>
                  <a:lnTo>
                    <a:pt x="2576743" y="444500"/>
                  </a:lnTo>
                  <a:lnTo>
                    <a:pt x="2614097" y="469900"/>
                  </a:lnTo>
                  <a:lnTo>
                    <a:pt x="2650683" y="495300"/>
                  </a:lnTo>
                  <a:lnTo>
                    <a:pt x="2686480" y="533400"/>
                  </a:lnTo>
                  <a:lnTo>
                    <a:pt x="2721466" y="558800"/>
                  </a:lnTo>
                  <a:lnTo>
                    <a:pt x="2755621" y="584200"/>
                  </a:lnTo>
                  <a:lnTo>
                    <a:pt x="2788922" y="609600"/>
                  </a:lnTo>
                  <a:lnTo>
                    <a:pt x="2821349" y="647700"/>
                  </a:lnTo>
                  <a:lnTo>
                    <a:pt x="2852879" y="673100"/>
                  </a:lnTo>
                  <a:lnTo>
                    <a:pt x="2883492" y="711200"/>
                  </a:lnTo>
                  <a:lnTo>
                    <a:pt x="2913166" y="736600"/>
                  </a:lnTo>
                  <a:lnTo>
                    <a:pt x="2941880" y="774700"/>
                  </a:lnTo>
                  <a:lnTo>
                    <a:pt x="2969613" y="812800"/>
                  </a:lnTo>
                  <a:lnTo>
                    <a:pt x="2996343" y="850900"/>
                  </a:lnTo>
                  <a:lnTo>
                    <a:pt x="3022048" y="889000"/>
                  </a:lnTo>
                  <a:lnTo>
                    <a:pt x="3046708" y="927100"/>
                  </a:lnTo>
                  <a:lnTo>
                    <a:pt x="3070301" y="965200"/>
                  </a:lnTo>
                  <a:lnTo>
                    <a:pt x="3092805" y="1003300"/>
                  </a:lnTo>
                  <a:lnTo>
                    <a:pt x="3114200" y="1041400"/>
                  </a:lnTo>
                  <a:lnTo>
                    <a:pt x="3134464" y="1079500"/>
                  </a:lnTo>
                  <a:lnTo>
                    <a:pt x="3153575" y="1117600"/>
                  </a:lnTo>
                  <a:lnTo>
                    <a:pt x="3171513" y="1155700"/>
                  </a:lnTo>
                  <a:lnTo>
                    <a:pt x="3188255" y="1206500"/>
                  </a:lnTo>
                  <a:lnTo>
                    <a:pt x="3203780" y="1244600"/>
                  </a:lnTo>
                  <a:lnTo>
                    <a:pt x="3218068" y="1282700"/>
                  </a:lnTo>
                  <a:lnTo>
                    <a:pt x="3231096" y="1333500"/>
                  </a:lnTo>
                  <a:lnTo>
                    <a:pt x="3242844" y="1371600"/>
                  </a:lnTo>
                  <a:lnTo>
                    <a:pt x="3253290" y="1422400"/>
                  </a:lnTo>
                  <a:lnTo>
                    <a:pt x="3262412" y="1473200"/>
                  </a:lnTo>
                  <a:lnTo>
                    <a:pt x="3270189" y="1511300"/>
                  </a:lnTo>
                  <a:lnTo>
                    <a:pt x="3276600" y="1562100"/>
                  </a:lnTo>
                  <a:lnTo>
                    <a:pt x="3281624" y="1600200"/>
                  </a:lnTo>
                  <a:lnTo>
                    <a:pt x="3285239" y="1651000"/>
                  </a:lnTo>
                  <a:lnTo>
                    <a:pt x="3287424" y="1701800"/>
                  </a:lnTo>
                  <a:lnTo>
                    <a:pt x="3288157" y="1752600"/>
                  </a:lnTo>
                  <a:lnTo>
                    <a:pt x="3287424" y="1790700"/>
                  </a:lnTo>
                  <a:lnTo>
                    <a:pt x="3285239" y="1841500"/>
                  </a:lnTo>
                  <a:lnTo>
                    <a:pt x="3281624" y="1892300"/>
                  </a:lnTo>
                  <a:lnTo>
                    <a:pt x="3276600" y="1943100"/>
                  </a:lnTo>
                  <a:lnTo>
                    <a:pt x="3270189" y="1981200"/>
                  </a:lnTo>
                  <a:lnTo>
                    <a:pt x="3262412" y="2032000"/>
                  </a:lnTo>
                  <a:lnTo>
                    <a:pt x="3253290" y="2070100"/>
                  </a:lnTo>
                  <a:lnTo>
                    <a:pt x="3242844" y="2120900"/>
                  </a:lnTo>
                  <a:lnTo>
                    <a:pt x="3231096" y="2159000"/>
                  </a:lnTo>
                  <a:lnTo>
                    <a:pt x="3218068" y="2209800"/>
                  </a:lnTo>
                  <a:lnTo>
                    <a:pt x="3203780" y="2247900"/>
                  </a:lnTo>
                  <a:lnTo>
                    <a:pt x="3188255" y="2298700"/>
                  </a:lnTo>
                  <a:lnTo>
                    <a:pt x="3171513" y="2336800"/>
                  </a:lnTo>
                  <a:lnTo>
                    <a:pt x="3153575" y="2374900"/>
                  </a:lnTo>
                  <a:lnTo>
                    <a:pt x="3134464" y="2425700"/>
                  </a:lnTo>
                  <a:lnTo>
                    <a:pt x="3114200" y="2463800"/>
                  </a:lnTo>
                  <a:lnTo>
                    <a:pt x="3092805" y="2501900"/>
                  </a:lnTo>
                  <a:lnTo>
                    <a:pt x="3070301" y="2540000"/>
                  </a:lnTo>
                  <a:lnTo>
                    <a:pt x="3046708" y="2578100"/>
                  </a:lnTo>
                  <a:lnTo>
                    <a:pt x="3022048" y="2616200"/>
                  </a:lnTo>
                  <a:lnTo>
                    <a:pt x="2996343" y="2654300"/>
                  </a:lnTo>
                  <a:lnTo>
                    <a:pt x="2969613" y="2679700"/>
                  </a:lnTo>
                  <a:lnTo>
                    <a:pt x="2941880" y="2717800"/>
                  </a:lnTo>
                  <a:lnTo>
                    <a:pt x="2913166" y="2755900"/>
                  </a:lnTo>
                  <a:lnTo>
                    <a:pt x="2883492" y="2794000"/>
                  </a:lnTo>
                  <a:lnTo>
                    <a:pt x="2852879" y="2819400"/>
                  </a:lnTo>
                  <a:lnTo>
                    <a:pt x="2821349" y="2857500"/>
                  </a:lnTo>
                  <a:lnTo>
                    <a:pt x="2788922" y="2882900"/>
                  </a:lnTo>
                  <a:lnTo>
                    <a:pt x="2755621" y="2908300"/>
                  </a:lnTo>
                  <a:lnTo>
                    <a:pt x="2721466" y="2946400"/>
                  </a:lnTo>
                  <a:lnTo>
                    <a:pt x="2686480" y="2971800"/>
                  </a:lnTo>
                  <a:lnTo>
                    <a:pt x="2650683" y="2997200"/>
                  </a:lnTo>
                  <a:lnTo>
                    <a:pt x="2614097" y="3022600"/>
                  </a:lnTo>
                  <a:lnTo>
                    <a:pt x="2576743" y="3048000"/>
                  </a:lnTo>
                  <a:lnTo>
                    <a:pt x="2538643" y="3073400"/>
                  </a:lnTo>
                  <a:lnTo>
                    <a:pt x="2499817" y="3086100"/>
                  </a:lnTo>
                  <a:lnTo>
                    <a:pt x="2460288" y="3111500"/>
                  </a:lnTo>
                  <a:lnTo>
                    <a:pt x="2420076" y="3136900"/>
                  </a:lnTo>
                  <a:lnTo>
                    <a:pt x="2379204" y="3149600"/>
                  </a:lnTo>
                  <a:lnTo>
                    <a:pt x="2337691" y="3175000"/>
                  </a:lnTo>
                  <a:lnTo>
                    <a:pt x="2252834" y="3200400"/>
                  </a:lnTo>
                  <a:lnTo>
                    <a:pt x="2030992" y="3263900"/>
                  </a:lnTo>
                  <a:lnTo>
                    <a:pt x="1985132" y="3263900"/>
                  </a:lnTo>
                  <a:lnTo>
                    <a:pt x="1938825" y="3276600"/>
                  </a:lnTo>
                  <a:lnTo>
                    <a:pt x="1892092" y="3276600"/>
                  </a:lnTo>
                  <a:lnTo>
                    <a:pt x="1844955" y="3289300"/>
                  </a:lnTo>
                  <a:lnTo>
                    <a:pt x="2573970" y="3289300"/>
                  </a:lnTo>
                  <a:lnTo>
                    <a:pt x="2593880" y="3276600"/>
                  </a:lnTo>
                  <a:lnTo>
                    <a:pt x="2633076" y="3263900"/>
                  </a:lnTo>
                  <a:lnTo>
                    <a:pt x="2671632" y="3238500"/>
                  </a:lnTo>
                  <a:lnTo>
                    <a:pt x="2709532" y="3213100"/>
                  </a:lnTo>
                  <a:lnTo>
                    <a:pt x="2746757" y="3187700"/>
                  </a:lnTo>
                  <a:lnTo>
                    <a:pt x="2783293" y="3162300"/>
                  </a:lnTo>
                  <a:lnTo>
                    <a:pt x="2819122" y="3136900"/>
                  </a:lnTo>
                  <a:lnTo>
                    <a:pt x="2854228" y="3111500"/>
                  </a:lnTo>
                  <a:lnTo>
                    <a:pt x="2888594" y="3073400"/>
                  </a:lnTo>
                  <a:lnTo>
                    <a:pt x="2922203" y="3048000"/>
                  </a:lnTo>
                  <a:lnTo>
                    <a:pt x="2955040" y="3022600"/>
                  </a:lnTo>
                  <a:lnTo>
                    <a:pt x="2987087" y="2984500"/>
                  </a:lnTo>
                  <a:lnTo>
                    <a:pt x="3018328" y="2959100"/>
                  </a:lnTo>
                  <a:lnTo>
                    <a:pt x="3048746" y="2921000"/>
                  </a:lnTo>
                  <a:lnTo>
                    <a:pt x="3078325" y="2882900"/>
                  </a:lnTo>
                  <a:lnTo>
                    <a:pt x="3107048" y="2857500"/>
                  </a:lnTo>
                  <a:lnTo>
                    <a:pt x="3134899" y="2819400"/>
                  </a:lnTo>
                  <a:lnTo>
                    <a:pt x="3161861" y="2781300"/>
                  </a:lnTo>
                  <a:lnTo>
                    <a:pt x="3187917" y="2743200"/>
                  </a:lnTo>
                  <a:lnTo>
                    <a:pt x="3213050" y="2705100"/>
                  </a:lnTo>
                  <a:lnTo>
                    <a:pt x="3237245" y="2667000"/>
                  </a:lnTo>
                  <a:lnTo>
                    <a:pt x="3260485" y="2628900"/>
                  </a:lnTo>
                  <a:lnTo>
                    <a:pt x="3282752" y="2590800"/>
                  </a:lnTo>
                  <a:lnTo>
                    <a:pt x="3304031" y="2552700"/>
                  </a:lnTo>
                  <a:lnTo>
                    <a:pt x="3324305" y="2514600"/>
                  </a:lnTo>
                  <a:lnTo>
                    <a:pt x="3343557" y="2476500"/>
                  </a:lnTo>
                  <a:lnTo>
                    <a:pt x="3361771" y="2425700"/>
                  </a:lnTo>
                  <a:lnTo>
                    <a:pt x="3378930" y="2387600"/>
                  </a:lnTo>
                  <a:lnTo>
                    <a:pt x="3395017" y="2349500"/>
                  </a:lnTo>
                  <a:lnTo>
                    <a:pt x="3410017" y="2298700"/>
                  </a:lnTo>
                  <a:lnTo>
                    <a:pt x="3423911" y="2260600"/>
                  </a:lnTo>
                  <a:lnTo>
                    <a:pt x="3436685" y="2209800"/>
                  </a:lnTo>
                  <a:lnTo>
                    <a:pt x="3448320" y="2171700"/>
                  </a:lnTo>
                  <a:lnTo>
                    <a:pt x="3458802" y="2120900"/>
                  </a:lnTo>
                  <a:lnTo>
                    <a:pt x="3468112" y="2082800"/>
                  </a:lnTo>
                  <a:lnTo>
                    <a:pt x="3476235" y="2032000"/>
                  </a:lnTo>
                  <a:lnTo>
                    <a:pt x="3483153" y="1981200"/>
                  </a:lnTo>
                  <a:lnTo>
                    <a:pt x="3488851" y="1943100"/>
                  </a:lnTo>
                  <a:lnTo>
                    <a:pt x="3493312" y="1892300"/>
                  </a:lnTo>
                  <a:lnTo>
                    <a:pt x="3496518" y="1841500"/>
                  </a:lnTo>
                  <a:lnTo>
                    <a:pt x="3498454" y="1790700"/>
                  </a:lnTo>
                  <a:lnTo>
                    <a:pt x="3499104" y="1752600"/>
                  </a:lnTo>
                  <a:lnTo>
                    <a:pt x="3498454" y="1701800"/>
                  </a:lnTo>
                  <a:lnTo>
                    <a:pt x="3496518" y="1651000"/>
                  </a:lnTo>
                  <a:lnTo>
                    <a:pt x="3493312" y="1600200"/>
                  </a:lnTo>
                  <a:lnTo>
                    <a:pt x="3488851" y="1562100"/>
                  </a:lnTo>
                  <a:lnTo>
                    <a:pt x="3483153" y="1511300"/>
                  </a:lnTo>
                  <a:lnTo>
                    <a:pt x="3476235" y="1460500"/>
                  </a:lnTo>
                  <a:lnTo>
                    <a:pt x="3468112" y="1422400"/>
                  </a:lnTo>
                  <a:lnTo>
                    <a:pt x="3458802" y="1371600"/>
                  </a:lnTo>
                  <a:lnTo>
                    <a:pt x="3448320" y="1333500"/>
                  </a:lnTo>
                  <a:lnTo>
                    <a:pt x="3436685" y="1282700"/>
                  </a:lnTo>
                  <a:lnTo>
                    <a:pt x="3423911" y="1244600"/>
                  </a:lnTo>
                  <a:lnTo>
                    <a:pt x="3410017" y="1193800"/>
                  </a:lnTo>
                  <a:lnTo>
                    <a:pt x="3395017" y="1155700"/>
                  </a:lnTo>
                  <a:lnTo>
                    <a:pt x="3378930" y="1104900"/>
                  </a:lnTo>
                  <a:lnTo>
                    <a:pt x="3361771" y="1066800"/>
                  </a:lnTo>
                  <a:lnTo>
                    <a:pt x="3343557" y="1028700"/>
                  </a:lnTo>
                  <a:lnTo>
                    <a:pt x="3324305" y="977900"/>
                  </a:lnTo>
                  <a:lnTo>
                    <a:pt x="3304031" y="939800"/>
                  </a:lnTo>
                  <a:lnTo>
                    <a:pt x="3282752" y="901700"/>
                  </a:lnTo>
                  <a:lnTo>
                    <a:pt x="3260485" y="863600"/>
                  </a:lnTo>
                  <a:lnTo>
                    <a:pt x="3237245" y="825500"/>
                  </a:lnTo>
                  <a:lnTo>
                    <a:pt x="3213050" y="787400"/>
                  </a:lnTo>
                  <a:lnTo>
                    <a:pt x="3187917" y="749300"/>
                  </a:lnTo>
                  <a:lnTo>
                    <a:pt x="3161861" y="711200"/>
                  </a:lnTo>
                  <a:lnTo>
                    <a:pt x="3134899" y="673100"/>
                  </a:lnTo>
                  <a:lnTo>
                    <a:pt x="3107048" y="647700"/>
                  </a:lnTo>
                  <a:lnTo>
                    <a:pt x="3078325" y="609600"/>
                  </a:lnTo>
                  <a:lnTo>
                    <a:pt x="3048746" y="571500"/>
                  </a:lnTo>
                  <a:lnTo>
                    <a:pt x="3018328" y="546100"/>
                  </a:lnTo>
                  <a:lnTo>
                    <a:pt x="2987087" y="508000"/>
                  </a:lnTo>
                  <a:lnTo>
                    <a:pt x="2955040" y="482600"/>
                  </a:lnTo>
                  <a:lnTo>
                    <a:pt x="2922203" y="444500"/>
                  </a:lnTo>
                  <a:lnTo>
                    <a:pt x="2888594" y="419100"/>
                  </a:lnTo>
                  <a:lnTo>
                    <a:pt x="2854228" y="393700"/>
                  </a:lnTo>
                  <a:lnTo>
                    <a:pt x="2819122" y="368300"/>
                  </a:lnTo>
                  <a:lnTo>
                    <a:pt x="2783293" y="330200"/>
                  </a:lnTo>
                  <a:lnTo>
                    <a:pt x="2746757" y="304800"/>
                  </a:lnTo>
                  <a:lnTo>
                    <a:pt x="2709532" y="279400"/>
                  </a:lnTo>
                  <a:lnTo>
                    <a:pt x="2671632" y="254000"/>
                  </a:lnTo>
                  <a:lnTo>
                    <a:pt x="2633076" y="241300"/>
                  </a:lnTo>
                  <a:lnTo>
                    <a:pt x="2593880" y="215900"/>
                  </a:lnTo>
                  <a:lnTo>
                    <a:pt x="2573970" y="203200"/>
                  </a:lnTo>
                  <a:close/>
                </a:path>
                <a:path w="3499484" h="3492500">
                  <a:moveTo>
                    <a:pt x="1987188" y="12700"/>
                  </a:moveTo>
                  <a:lnTo>
                    <a:pt x="1511915" y="12700"/>
                  </a:lnTo>
                  <a:lnTo>
                    <a:pt x="1465496" y="25400"/>
                  </a:lnTo>
                  <a:lnTo>
                    <a:pt x="2033607" y="25400"/>
                  </a:lnTo>
                  <a:lnTo>
                    <a:pt x="1987188" y="12700"/>
                  </a:lnTo>
                  <a:close/>
                </a:path>
                <a:path w="3499484" h="3492500">
                  <a:moveTo>
                    <a:pt x="1893192" y="0"/>
                  </a:moveTo>
                  <a:lnTo>
                    <a:pt x="1605911" y="0"/>
                  </a:lnTo>
                  <a:lnTo>
                    <a:pt x="1558725" y="12700"/>
                  </a:lnTo>
                  <a:lnTo>
                    <a:pt x="1940378" y="12700"/>
                  </a:lnTo>
                  <a:lnTo>
                    <a:pt x="189319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71860" y="4252688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679" y="0"/>
                  </a:moveTo>
                  <a:lnTo>
                    <a:pt x="168864" y="0"/>
                  </a:lnTo>
                  <a:lnTo>
                    <a:pt x="127859" y="9128"/>
                  </a:lnTo>
                  <a:lnTo>
                    <a:pt x="89288" y="27385"/>
                  </a:lnTo>
                  <a:lnTo>
                    <a:pt x="54770" y="54770"/>
                  </a:lnTo>
                  <a:lnTo>
                    <a:pt x="27385" y="89288"/>
                  </a:lnTo>
                  <a:lnTo>
                    <a:pt x="9128" y="127859"/>
                  </a:lnTo>
                  <a:lnTo>
                    <a:pt x="0" y="168864"/>
                  </a:lnTo>
                  <a:lnTo>
                    <a:pt x="0" y="210679"/>
                  </a:lnTo>
                  <a:lnTo>
                    <a:pt x="9128" y="251683"/>
                  </a:lnTo>
                  <a:lnTo>
                    <a:pt x="27385" y="290255"/>
                  </a:lnTo>
                  <a:lnTo>
                    <a:pt x="54770" y="324772"/>
                  </a:lnTo>
                  <a:lnTo>
                    <a:pt x="89288" y="352158"/>
                  </a:lnTo>
                  <a:lnTo>
                    <a:pt x="127859" y="370414"/>
                  </a:lnTo>
                  <a:lnTo>
                    <a:pt x="168864" y="379543"/>
                  </a:lnTo>
                  <a:lnTo>
                    <a:pt x="210679" y="379543"/>
                  </a:lnTo>
                  <a:lnTo>
                    <a:pt x="251683" y="370414"/>
                  </a:lnTo>
                  <a:lnTo>
                    <a:pt x="290255" y="352158"/>
                  </a:lnTo>
                  <a:lnTo>
                    <a:pt x="324772" y="324772"/>
                  </a:lnTo>
                  <a:lnTo>
                    <a:pt x="352158" y="290255"/>
                  </a:lnTo>
                  <a:lnTo>
                    <a:pt x="370414" y="251683"/>
                  </a:lnTo>
                  <a:lnTo>
                    <a:pt x="379543" y="210679"/>
                  </a:lnTo>
                  <a:lnTo>
                    <a:pt x="379543" y="168864"/>
                  </a:lnTo>
                  <a:lnTo>
                    <a:pt x="370414" y="127859"/>
                  </a:lnTo>
                  <a:lnTo>
                    <a:pt x="352158" y="89288"/>
                  </a:lnTo>
                  <a:lnTo>
                    <a:pt x="324772" y="54770"/>
                  </a:lnTo>
                  <a:lnTo>
                    <a:pt x="290255" y="27385"/>
                  </a:lnTo>
                  <a:lnTo>
                    <a:pt x="251683" y="9128"/>
                  </a:lnTo>
                  <a:lnTo>
                    <a:pt x="210679" y="0"/>
                  </a:lnTo>
                  <a:close/>
                </a:path>
              </a:pathLst>
            </a:custGeom>
            <a:solidFill>
              <a:srgbClr val="0ECF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71860" y="4252688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772" y="54770"/>
                  </a:moveTo>
                  <a:lnTo>
                    <a:pt x="352158" y="89288"/>
                  </a:lnTo>
                  <a:lnTo>
                    <a:pt x="370414" y="127859"/>
                  </a:lnTo>
                  <a:lnTo>
                    <a:pt x="379543" y="168864"/>
                  </a:lnTo>
                  <a:lnTo>
                    <a:pt x="379543" y="210679"/>
                  </a:lnTo>
                  <a:lnTo>
                    <a:pt x="370414" y="251683"/>
                  </a:lnTo>
                  <a:lnTo>
                    <a:pt x="352158" y="290255"/>
                  </a:lnTo>
                  <a:lnTo>
                    <a:pt x="324772" y="324772"/>
                  </a:lnTo>
                  <a:lnTo>
                    <a:pt x="290255" y="352158"/>
                  </a:lnTo>
                  <a:lnTo>
                    <a:pt x="251683" y="370414"/>
                  </a:lnTo>
                  <a:lnTo>
                    <a:pt x="210679" y="379543"/>
                  </a:lnTo>
                  <a:lnTo>
                    <a:pt x="168864" y="379543"/>
                  </a:lnTo>
                  <a:lnTo>
                    <a:pt x="127859" y="370414"/>
                  </a:lnTo>
                  <a:lnTo>
                    <a:pt x="89288" y="352158"/>
                  </a:lnTo>
                  <a:lnTo>
                    <a:pt x="54770" y="324772"/>
                  </a:lnTo>
                  <a:lnTo>
                    <a:pt x="27385" y="290255"/>
                  </a:lnTo>
                  <a:lnTo>
                    <a:pt x="9128" y="251683"/>
                  </a:lnTo>
                  <a:lnTo>
                    <a:pt x="0" y="210679"/>
                  </a:lnTo>
                  <a:lnTo>
                    <a:pt x="0" y="168864"/>
                  </a:lnTo>
                  <a:lnTo>
                    <a:pt x="9128" y="127859"/>
                  </a:lnTo>
                  <a:lnTo>
                    <a:pt x="27385" y="89288"/>
                  </a:lnTo>
                  <a:lnTo>
                    <a:pt x="54770" y="54770"/>
                  </a:lnTo>
                  <a:lnTo>
                    <a:pt x="89288" y="27385"/>
                  </a:lnTo>
                  <a:lnTo>
                    <a:pt x="127859" y="9128"/>
                  </a:lnTo>
                  <a:lnTo>
                    <a:pt x="168864" y="0"/>
                  </a:lnTo>
                  <a:lnTo>
                    <a:pt x="210679" y="0"/>
                  </a:lnTo>
                  <a:lnTo>
                    <a:pt x="251683" y="9128"/>
                  </a:lnTo>
                  <a:lnTo>
                    <a:pt x="290255" y="27385"/>
                  </a:lnTo>
                  <a:lnTo>
                    <a:pt x="324772" y="54770"/>
                  </a:lnTo>
                </a:path>
              </a:pathLst>
            </a:custGeom>
            <a:ln w="28575">
              <a:solidFill>
                <a:srgbClr val="DDEA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71860" y="658136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679" y="0"/>
                  </a:moveTo>
                  <a:lnTo>
                    <a:pt x="168864" y="0"/>
                  </a:lnTo>
                  <a:lnTo>
                    <a:pt x="127859" y="9128"/>
                  </a:lnTo>
                  <a:lnTo>
                    <a:pt x="89288" y="27385"/>
                  </a:lnTo>
                  <a:lnTo>
                    <a:pt x="54770" y="54770"/>
                  </a:lnTo>
                  <a:lnTo>
                    <a:pt x="27385" y="89288"/>
                  </a:lnTo>
                  <a:lnTo>
                    <a:pt x="9128" y="127859"/>
                  </a:lnTo>
                  <a:lnTo>
                    <a:pt x="0" y="168864"/>
                  </a:lnTo>
                  <a:lnTo>
                    <a:pt x="0" y="210679"/>
                  </a:lnTo>
                  <a:lnTo>
                    <a:pt x="9128" y="251683"/>
                  </a:lnTo>
                  <a:lnTo>
                    <a:pt x="27385" y="290255"/>
                  </a:lnTo>
                  <a:lnTo>
                    <a:pt x="54770" y="324772"/>
                  </a:lnTo>
                  <a:lnTo>
                    <a:pt x="89288" y="352158"/>
                  </a:lnTo>
                  <a:lnTo>
                    <a:pt x="127859" y="370414"/>
                  </a:lnTo>
                  <a:lnTo>
                    <a:pt x="168864" y="379543"/>
                  </a:lnTo>
                  <a:lnTo>
                    <a:pt x="210679" y="379543"/>
                  </a:lnTo>
                  <a:lnTo>
                    <a:pt x="251683" y="370414"/>
                  </a:lnTo>
                  <a:lnTo>
                    <a:pt x="290255" y="352158"/>
                  </a:lnTo>
                  <a:lnTo>
                    <a:pt x="324772" y="324772"/>
                  </a:lnTo>
                  <a:lnTo>
                    <a:pt x="352158" y="290255"/>
                  </a:lnTo>
                  <a:lnTo>
                    <a:pt x="370414" y="251683"/>
                  </a:lnTo>
                  <a:lnTo>
                    <a:pt x="379543" y="210679"/>
                  </a:lnTo>
                  <a:lnTo>
                    <a:pt x="379543" y="168864"/>
                  </a:lnTo>
                  <a:lnTo>
                    <a:pt x="370414" y="127859"/>
                  </a:lnTo>
                  <a:lnTo>
                    <a:pt x="352158" y="89288"/>
                  </a:lnTo>
                  <a:lnTo>
                    <a:pt x="324772" y="54770"/>
                  </a:lnTo>
                  <a:lnTo>
                    <a:pt x="290255" y="27385"/>
                  </a:lnTo>
                  <a:lnTo>
                    <a:pt x="251683" y="9128"/>
                  </a:lnTo>
                  <a:lnTo>
                    <a:pt x="210679" y="0"/>
                  </a:lnTo>
                  <a:close/>
                </a:path>
              </a:pathLst>
            </a:custGeom>
            <a:solidFill>
              <a:srgbClr val="0ECF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71860" y="658136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54770" y="54770"/>
                  </a:moveTo>
                  <a:lnTo>
                    <a:pt x="89288" y="27385"/>
                  </a:lnTo>
                  <a:lnTo>
                    <a:pt x="127859" y="9128"/>
                  </a:lnTo>
                  <a:lnTo>
                    <a:pt x="168864" y="0"/>
                  </a:lnTo>
                  <a:lnTo>
                    <a:pt x="210679" y="0"/>
                  </a:lnTo>
                  <a:lnTo>
                    <a:pt x="251683" y="9128"/>
                  </a:lnTo>
                  <a:lnTo>
                    <a:pt x="290255" y="27385"/>
                  </a:lnTo>
                  <a:lnTo>
                    <a:pt x="324772" y="54770"/>
                  </a:lnTo>
                  <a:lnTo>
                    <a:pt x="352158" y="89288"/>
                  </a:lnTo>
                  <a:lnTo>
                    <a:pt x="370414" y="127859"/>
                  </a:lnTo>
                  <a:lnTo>
                    <a:pt x="379543" y="168864"/>
                  </a:lnTo>
                  <a:lnTo>
                    <a:pt x="379543" y="210679"/>
                  </a:lnTo>
                  <a:lnTo>
                    <a:pt x="370414" y="251683"/>
                  </a:lnTo>
                  <a:lnTo>
                    <a:pt x="352158" y="290255"/>
                  </a:lnTo>
                  <a:lnTo>
                    <a:pt x="324772" y="324772"/>
                  </a:lnTo>
                  <a:lnTo>
                    <a:pt x="290255" y="352158"/>
                  </a:lnTo>
                  <a:lnTo>
                    <a:pt x="251683" y="370414"/>
                  </a:lnTo>
                  <a:lnTo>
                    <a:pt x="210679" y="379543"/>
                  </a:lnTo>
                  <a:lnTo>
                    <a:pt x="168864" y="379543"/>
                  </a:lnTo>
                  <a:lnTo>
                    <a:pt x="127859" y="370414"/>
                  </a:lnTo>
                  <a:lnTo>
                    <a:pt x="89288" y="352158"/>
                  </a:lnTo>
                  <a:lnTo>
                    <a:pt x="54770" y="324772"/>
                  </a:lnTo>
                  <a:lnTo>
                    <a:pt x="27385" y="290255"/>
                  </a:lnTo>
                  <a:lnTo>
                    <a:pt x="9128" y="251683"/>
                  </a:lnTo>
                  <a:lnTo>
                    <a:pt x="0" y="210679"/>
                  </a:lnTo>
                  <a:lnTo>
                    <a:pt x="0" y="168864"/>
                  </a:lnTo>
                  <a:lnTo>
                    <a:pt x="9128" y="127859"/>
                  </a:lnTo>
                  <a:lnTo>
                    <a:pt x="27385" y="89288"/>
                  </a:lnTo>
                  <a:lnTo>
                    <a:pt x="54770" y="54770"/>
                  </a:lnTo>
                </a:path>
              </a:pathLst>
            </a:custGeom>
            <a:ln w="28575">
              <a:solidFill>
                <a:srgbClr val="FFF1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00599" y="6581360"/>
              <a:ext cx="381000" cy="379730"/>
            </a:xfrm>
            <a:custGeom>
              <a:avLst/>
              <a:gdLst/>
              <a:ahLst/>
              <a:cxnLst/>
              <a:rect l="l" t="t" r="r" b="b"/>
              <a:pathLst>
                <a:path w="381000" h="379729">
                  <a:moveTo>
                    <a:pt x="211402" y="0"/>
                  </a:moveTo>
                  <a:lnTo>
                    <a:pt x="169437" y="0"/>
                  </a:lnTo>
                  <a:lnTo>
                    <a:pt x="128292" y="9128"/>
                  </a:lnTo>
                  <a:lnTo>
                    <a:pt x="89590" y="27385"/>
                  </a:lnTo>
                  <a:lnTo>
                    <a:pt x="54957" y="54770"/>
                  </a:lnTo>
                  <a:lnTo>
                    <a:pt x="27478" y="89288"/>
                  </a:lnTo>
                  <a:lnTo>
                    <a:pt x="9159" y="127859"/>
                  </a:lnTo>
                  <a:lnTo>
                    <a:pt x="0" y="168864"/>
                  </a:lnTo>
                  <a:lnTo>
                    <a:pt x="0" y="210679"/>
                  </a:lnTo>
                  <a:lnTo>
                    <a:pt x="9159" y="251683"/>
                  </a:lnTo>
                  <a:lnTo>
                    <a:pt x="27478" y="290255"/>
                  </a:lnTo>
                  <a:lnTo>
                    <a:pt x="54957" y="324772"/>
                  </a:lnTo>
                  <a:lnTo>
                    <a:pt x="89590" y="352158"/>
                  </a:lnTo>
                  <a:lnTo>
                    <a:pt x="128292" y="370414"/>
                  </a:lnTo>
                  <a:lnTo>
                    <a:pt x="169437" y="379543"/>
                  </a:lnTo>
                  <a:lnTo>
                    <a:pt x="211402" y="379543"/>
                  </a:lnTo>
                  <a:lnTo>
                    <a:pt x="252562" y="370414"/>
                  </a:lnTo>
                  <a:lnTo>
                    <a:pt x="291295" y="352158"/>
                  </a:lnTo>
                  <a:lnTo>
                    <a:pt x="325975" y="324772"/>
                  </a:lnTo>
                  <a:lnTo>
                    <a:pt x="353453" y="290255"/>
                  </a:lnTo>
                  <a:lnTo>
                    <a:pt x="371773" y="251683"/>
                  </a:lnTo>
                  <a:lnTo>
                    <a:pt x="380932" y="210679"/>
                  </a:lnTo>
                  <a:lnTo>
                    <a:pt x="380932" y="168864"/>
                  </a:lnTo>
                  <a:lnTo>
                    <a:pt x="371773" y="127859"/>
                  </a:lnTo>
                  <a:lnTo>
                    <a:pt x="353453" y="89288"/>
                  </a:lnTo>
                  <a:lnTo>
                    <a:pt x="325975" y="54770"/>
                  </a:lnTo>
                  <a:lnTo>
                    <a:pt x="291295" y="27385"/>
                  </a:lnTo>
                  <a:lnTo>
                    <a:pt x="252562" y="9128"/>
                  </a:lnTo>
                  <a:lnTo>
                    <a:pt x="211402" y="0"/>
                  </a:lnTo>
                  <a:close/>
                </a:path>
              </a:pathLst>
            </a:custGeom>
            <a:solidFill>
              <a:srgbClr val="0ECF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00599" y="6581360"/>
              <a:ext cx="381000" cy="379730"/>
            </a:xfrm>
            <a:custGeom>
              <a:avLst/>
              <a:gdLst/>
              <a:ahLst/>
              <a:cxnLst/>
              <a:rect l="l" t="t" r="r" b="b"/>
              <a:pathLst>
                <a:path w="381000" h="379729">
                  <a:moveTo>
                    <a:pt x="54957" y="324772"/>
                  </a:moveTo>
                  <a:lnTo>
                    <a:pt x="27478" y="290255"/>
                  </a:lnTo>
                  <a:lnTo>
                    <a:pt x="9159" y="251683"/>
                  </a:lnTo>
                  <a:lnTo>
                    <a:pt x="0" y="210679"/>
                  </a:lnTo>
                  <a:lnTo>
                    <a:pt x="0" y="168864"/>
                  </a:lnTo>
                  <a:lnTo>
                    <a:pt x="9159" y="127859"/>
                  </a:lnTo>
                  <a:lnTo>
                    <a:pt x="27478" y="89288"/>
                  </a:lnTo>
                  <a:lnTo>
                    <a:pt x="54957" y="54770"/>
                  </a:lnTo>
                  <a:lnTo>
                    <a:pt x="89590" y="27385"/>
                  </a:lnTo>
                  <a:lnTo>
                    <a:pt x="128292" y="9128"/>
                  </a:lnTo>
                  <a:lnTo>
                    <a:pt x="169437" y="0"/>
                  </a:lnTo>
                  <a:lnTo>
                    <a:pt x="211402" y="0"/>
                  </a:lnTo>
                  <a:lnTo>
                    <a:pt x="252562" y="9128"/>
                  </a:lnTo>
                  <a:lnTo>
                    <a:pt x="291295" y="27385"/>
                  </a:lnTo>
                  <a:lnTo>
                    <a:pt x="325975" y="54770"/>
                  </a:lnTo>
                  <a:lnTo>
                    <a:pt x="353453" y="89288"/>
                  </a:lnTo>
                  <a:lnTo>
                    <a:pt x="371773" y="127859"/>
                  </a:lnTo>
                  <a:lnTo>
                    <a:pt x="380932" y="168864"/>
                  </a:lnTo>
                  <a:lnTo>
                    <a:pt x="380932" y="210679"/>
                  </a:lnTo>
                  <a:lnTo>
                    <a:pt x="371773" y="251683"/>
                  </a:lnTo>
                  <a:lnTo>
                    <a:pt x="353453" y="290255"/>
                  </a:lnTo>
                  <a:lnTo>
                    <a:pt x="325975" y="324772"/>
                  </a:lnTo>
                  <a:lnTo>
                    <a:pt x="291295" y="352158"/>
                  </a:lnTo>
                  <a:lnTo>
                    <a:pt x="252562" y="370414"/>
                  </a:lnTo>
                  <a:lnTo>
                    <a:pt x="211402" y="379543"/>
                  </a:lnTo>
                  <a:lnTo>
                    <a:pt x="169437" y="379543"/>
                  </a:lnTo>
                  <a:lnTo>
                    <a:pt x="128292" y="370414"/>
                  </a:lnTo>
                  <a:lnTo>
                    <a:pt x="89590" y="352158"/>
                  </a:lnTo>
                  <a:lnTo>
                    <a:pt x="54957" y="324772"/>
                  </a:lnTo>
                </a:path>
              </a:pathLst>
            </a:custGeom>
            <a:ln w="28575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00599" y="4252688"/>
              <a:ext cx="381000" cy="379730"/>
            </a:xfrm>
            <a:custGeom>
              <a:avLst/>
              <a:gdLst/>
              <a:ahLst/>
              <a:cxnLst/>
              <a:rect l="l" t="t" r="r" b="b"/>
              <a:pathLst>
                <a:path w="381000" h="379729">
                  <a:moveTo>
                    <a:pt x="211402" y="0"/>
                  </a:moveTo>
                  <a:lnTo>
                    <a:pt x="169437" y="0"/>
                  </a:lnTo>
                  <a:lnTo>
                    <a:pt x="128292" y="9128"/>
                  </a:lnTo>
                  <a:lnTo>
                    <a:pt x="89590" y="27385"/>
                  </a:lnTo>
                  <a:lnTo>
                    <a:pt x="54957" y="54770"/>
                  </a:lnTo>
                  <a:lnTo>
                    <a:pt x="27478" y="89288"/>
                  </a:lnTo>
                  <a:lnTo>
                    <a:pt x="9159" y="127859"/>
                  </a:lnTo>
                  <a:lnTo>
                    <a:pt x="0" y="168864"/>
                  </a:lnTo>
                  <a:lnTo>
                    <a:pt x="0" y="210679"/>
                  </a:lnTo>
                  <a:lnTo>
                    <a:pt x="9159" y="251683"/>
                  </a:lnTo>
                  <a:lnTo>
                    <a:pt x="27478" y="290255"/>
                  </a:lnTo>
                  <a:lnTo>
                    <a:pt x="54957" y="324772"/>
                  </a:lnTo>
                  <a:lnTo>
                    <a:pt x="89590" y="352158"/>
                  </a:lnTo>
                  <a:lnTo>
                    <a:pt x="128292" y="370414"/>
                  </a:lnTo>
                  <a:lnTo>
                    <a:pt x="169437" y="379543"/>
                  </a:lnTo>
                  <a:lnTo>
                    <a:pt x="211402" y="379543"/>
                  </a:lnTo>
                  <a:lnTo>
                    <a:pt x="252562" y="370414"/>
                  </a:lnTo>
                  <a:lnTo>
                    <a:pt x="291295" y="352158"/>
                  </a:lnTo>
                  <a:lnTo>
                    <a:pt x="325975" y="324772"/>
                  </a:lnTo>
                  <a:lnTo>
                    <a:pt x="353453" y="290255"/>
                  </a:lnTo>
                  <a:lnTo>
                    <a:pt x="371773" y="251683"/>
                  </a:lnTo>
                  <a:lnTo>
                    <a:pt x="380932" y="210679"/>
                  </a:lnTo>
                  <a:lnTo>
                    <a:pt x="380932" y="168864"/>
                  </a:lnTo>
                  <a:lnTo>
                    <a:pt x="371773" y="127859"/>
                  </a:lnTo>
                  <a:lnTo>
                    <a:pt x="353453" y="89288"/>
                  </a:lnTo>
                  <a:lnTo>
                    <a:pt x="325975" y="54770"/>
                  </a:lnTo>
                  <a:lnTo>
                    <a:pt x="291295" y="27385"/>
                  </a:lnTo>
                  <a:lnTo>
                    <a:pt x="252562" y="9128"/>
                  </a:lnTo>
                  <a:lnTo>
                    <a:pt x="211402" y="0"/>
                  </a:lnTo>
                  <a:close/>
                </a:path>
              </a:pathLst>
            </a:custGeom>
            <a:solidFill>
              <a:srgbClr val="0ECF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00599" y="4252688"/>
              <a:ext cx="381000" cy="379730"/>
            </a:xfrm>
            <a:custGeom>
              <a:avLst/>
              <a:gdLst/>
              <a:ahLst/>
              <a:cxnLst/>
              <a:rect l="l" t="t" r="r" b="b"/>
              <a:pathLst>
                <a:path w="381000" h="379729">
                  <a:moveTo>
                    <a:pt x="325975" y="324772"/>
                  </a:moveTo>
                  <a:lnTo>
                    <a:pt x="291295" y="352158"/>
                  </a:lnTo>
                  <a:lnTo>
                    <a:pt x="252562" y="370414"/>
                  </a:lnTo>
                  <a:lnTo>
                    <a:pt x="211402" y="379543"/>
                  </a:lnTo>
                  <a:lnTo>
                    <a:pt x="169437" y="379543"/>
                  </a:lnTo>
                  <a:lnTo>
                    <a:pt x="128292" y="370414"/>
                  </a:lnTo>
                  <a:lnTo>
                    <a:pt x="89590" y="352158"/>
                  </a:lnTo>
                  <a:lnTo>
                    <a:pt x="54957" y="324772"/>
                  </a:lnTo>
                  <a:lnTo>
                    <a:pt x="27478" y="290255"/>
                  </a:lnTo>
                  <a:lnTo>
                    <a:pt x="9159" y="251683"/>
                  </a:lnTo>
                  <a:lnTo>
                    <a:pt x="0" y="210679"/>
                  </a:lnTo>
                  <a:lnTo>
                    <a:pt x="0" y="168864"/>
                  </a:lnTo>
                  <a:lnTo>
                    <a:pt x="9159" y="127859"/>
                  </a:lnTo>
                  <a:lnTo>
                    <a:pt x="27478" y="89288"/>
                  </a:lnTo>
                  <a:lnTo>
                    <a:pt x="54957" y="54770"/>
                  </a:lnTo>
                  <a:lnTo>
                    <a:pt x="89590" y="27385"/>
                  </a:lnTo>
                  <a:lnTo>
                    <a:pt x="128292" y="9128"/>
                  </a:lnTo>
                  <a:lnTo>
                    <a:pt x="169437" y="0"/>
                  </a:lnTo>
                  <a:lnTo>
                    <a:pt x="211402" y="0"/>
                  </a:lnTo>
                  <a:lnTo>
                    <a:pt x="252562" y="9128"/>
                  </a:lnTo>
                  <a:lnTo>
                    <a:pt x="291295" y="27385"/>
                  </a:lnTo>
                  <a:lnTo>
                    <a:pt x="325975" y="54770"/>
                  </a:lnTo>
                  <a:lnTo>
                    <a:pt x="353453" y="89288"/>
                  </a:lnTo>
                  <a:lnTo>
                    <a:pt x="371773" y="127859"/>
                  </a:lnTo>
                  <a:lnTo>
                    <a:pt x="380932" y="168864"/>
                  </a:lnTo>
                  <a:lnTo>
                    <a:pt x="380932" y="210679"/>
                  </a:lnTo>
                  <a:lnTo>
                    <a:pt x="371773" y="251683"/>
                  </a:lnTo>
                  <a:lnTo>
                    <a:pt x="353453" y="290255"/>
                  </a:lnTo>
                  <a:lnTo>
                    <a:pt x="325975" y="324772"/>
                  </a:lnTo>
                </a:path>
              </a:pathLst>
            </a:custGeom>
            <a:ln w="28575">
              <a:solidFill>
                <a:srgbClr val="FAE3D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81828" y="3663695"/>
              <a:ext cx="5241290" cy="4005579"/>
            </a:xfrm>
            <a:custGeom>
              <a:avLst/>
              <a:gdLst/>
              <a:ahLst/>
              <a:cxnLst/>
              <a:rect l="l" t="t" r="r" b="b"/>
              <a:pathLst>
                <a:path w="5241290" h="4005579">
                  <a:moveTo>
                    <a:pt x="1256601" y="536054"/>
                  </a:moveTo>
                  <a:lnTo>
                    <a:pt x="1249324" y="502221"/>
                  </a:lnTo>
                  <a:lnTo>
                    <a:pt x="1229106" y="472186"/>
                  </a:lnTo>
                  <a:lnTo>
                    <a:pt x="1202778" y="454977"/>
                  </a:lnTo>
                  <a:lnTo>
                    <a:pt x="1172121" y="449237"/>
                  </a:lnTo>
                  <a:lnTo>
                    <a:pt x="1140498" y="454977"/>
                  </a:lnTo>
                  <a:lnTo>
                    <a:pt x="1111250" y="472186"/>
                  </a:lnTo>
                  <a:lnTo>
                    <a:pt x="691388" y="48768"/>
                  </a:lnTo>
                  <a:lnTo>
                    <a:pt x="0" y="48768"/>
                  </a:lnTo>
                  <a:lnTo>
                    <a:pt x="0" y="79375"/>
                  </a:lnTo>
                  <a:lnTo>
                    <a:pt x="681101" y="79375"/>
                  </a:lnTo>
                  <a:lnTo>
                    <a:pt x="1095870" y="492633"/>
                  </a:lnTo>
                  <a:lnTo>
                    <a:pt x="1085329" y="520852"/>
                  </a:lnTo>
                  <a:lnTo>
                    <a:pt x="1084364" y="550037"/>
                  </a:lnTo>
                  <a:lnTo>
                    <a:pt x="1093000" y="577329"/>
                  </a:lnTo>
                  <a:lnTo>
                    <a:pt x="1111250" y="599821"/>
                  </a:lnTo>
                  <a:lnTo>
                    <a:pt x="1138377" y="619899"/>
                  </a:lnTo>
                  <a:lnTo>
                    <a:pt x="1170800" y="626592"/>
                  </a:lnTo>
                  <a:lnTo>
                    <a:pt x="1204188" y="619899"/>
                  </a:lnTo>
                  <a:lnTo>
                    <a:pt x="1234186" y="599821"/>
                  </a:lnTo>
                  <a:lnTo>
                    <a:pt x="1251394" y="569861"/>
                  </a:lnTo>
                  <a:lnTo>
                    <a:pt x="1256601" y="536054"/>
                  </a:lnTo>
                  <a:close/>
                </a:path>
                <a:path w="5241290" h="4005579">
                  <a:moveTo>
                    <a:pt x="1297736" y="3517798"/>
                  </a:moveTo>
                  <a:lnTo>
                    <a:pt x="1292542" y="3483991"/>
                  </a:lnTo>
                  <a:lnTo>
                    <a:pt x="1275334" y="3454019"/>
                  </a:lnTo>
                  <a:lnTo>
                    <a:pt x="1245349" y="3433953"/>
                  </a:lnTo>
                  <a:lnTo>
                    <a:pt x="1212037" y="3427260"/>
                  </a:lnTo>
                  <a:lnTo>
                    <a:pt x="1179690" y="3433953"/>
                  </a:lnTo>
                  <a:lnTo>
                    <a:pt x="1152652" y="3454019"/>
                  </a:lnTo>
                  <a:lnTo>
                    <a:pt x="1134402" y="3476523"/>
                  </a:lnTo>
                  <a:lnTo>
                    <a:pt x="1125766" y="3503803"/>
                  </a:lnTo>
                  <a:lnTo>
                    <a:pt x="1126731" y="3533000"/>
                  </a:lnTo>
                  <a:lnTo>
                    <a:pt x="1137285" y="3561207"/>
                  </a:lnTo>
                  <a:lnTo>
                    <a:pt x="723011" y="3974465"/>
                  </a:lnTo>
                  <a:lnTo>
                    <a:pt x="42672" y="3974465"/>
                  </a:lnTo>
                  <a:lnTo>
                    <a:pt x="42672" y="4005072"/>
                  </a:lnTo>
                  <a:lnTo>
                    <a:pt x="733171" y="4005072"/>
                  </a:lnTo>
                  <a:lnTo>
                    <a:pt x="1152652" y="3581654"/>
                  </a:lnTo>
                  <a:lnTo>
                    <a:pt x="1181811" y="3598875"/>
                  </a:lnTo>
                  <a:lnTo>
                    <a:pt x="1213358" y="3604615"/>
                  </a:lnTo>
                  <a:lnTo>
                    <a:pt x="1243939" y="3598875"/>
                  </a:lnTo>
                  <a:lnTo>
                    <a:pt x="1270254" y="3581654"/>
                  </a:lnTo>
                  <a:lnTo>
                    <a:pt x="1290472" y="3551631"/>
                  </a:lnTo>
                  <a:lnTo>
                    <a:pt x="1297736" y="3517798"/>
                  </a:lnTo>
                  <a:close/>
                </a:path>
                <a:path w="5241290" h="4005579">
                  <a:moveTo>
                    <a:pt x="5241036" y="3853942"/>
                  </a:moveTo>
                  <a:lnTo>
                    <a:pt x="4559935" y="3853942"/>
                  </a:lnTo>
                  <a:lnTo>
                    <a:pt x="4145153" y="3439668"/>
                  </a:lnTo>
                  <a:lnTo>
                    <a:pt x="4155694" y="3411372"/>
                  </a:lnTo>
                  <a:lnTo>
                    <a:pt x="4156659" y="3382099"/>
                  </a:lnTo>
                  <a:lnTo>
                    <a:pt x="4148023" y="3354755"/>
                  </a:lnTo>
                  <a:lnTo>
                    <a:pt x="4129786" y="3332226"/>
                  </a:lnTo>
                  <a:lnTo>
                    <a:pt x="4102646" y="3312083"/>
                  </a:lnTo>
                  <a:lnTo>
                    <a:pt x="4070223" y="3305365"/>
                  </a:lnTo>
                  <a:lnTo>
                    <a:pt x="4036834" y="3312083"/>
                  </a:lnTo>
                  <a:lnTo>
                    <a:pt x="4006850" y="3332226"/>
                  </a:lnTo>
                  <a:lnTo>
                    <a:pt x="3989641" y="3362287"/>
                  </a:lnTo>
                  <a:lnTo>
                    <a:pt x="3984434" y="3396170"/>
                  </a:lnTo>
                  <a:lnTo>
                    <a:pt x="3991699" y="3430066"/>
                  </a:lnTo>
                  <a:lnTo>
                    <a:pt x="4011930" y="3460115"/>
                  </a:lnTo>
                  <a:lnTo>
                    <a:pt x="4038244" y="3477412"/>
                  </a:lnTo>
                  <a:lnTo>
                    <a:pt x="4068902" y="3483165"/>
                  </a:lnTo>
                  <a:lnTo>
                    <a:pt x="4100525" y="3477412"/>
                  </a:lnTo>
                  <a:lnTo>
                    <a:pt x="4129786" y="3460115"/>
                  </a:lnTo>
                  <a:lnTo>
                    <a:pt x="4549648" y="3884676"/>
                  </a:lnTo>
                  <a:lnTo>
                    <a:pt x="5241036" y="3884676"/>
                  </a:lnTo>
                  <a:lnTo>
                    <a:pt x="5241036" y="3853942"/>
                  </a:lnTo>
                  <a:close/>
                </a:path>
                <a:path w="5241290" h="4005579">
                  <a:moveTo>
                    <a:pt x="5241036" y="0"/>
                  </a:moveTo>
                  <a:lnTo>
                    <a:pt x="4549648" y="0"/>
                  </a:lnTo>
                  <a:lnTo>
                    <a:pt x="4129786" y="424561"/>
                  </a:lnTo>
                  <a:lnTo>
                    <a:pt x="4100525" y="407276"/>
                  </a:lnTo>
                  <a:lnTo>
                    <a:pt x="4068902" y="401510"/>
                  </a:lnTo>
                  <a:lnTo>
                    <a:pt x="4038244" y="407276"/>
                  </a:lnTo>
                  <a:lnTo>
                    <a:pt x="4011930" y="424561"/>
                  </a:lnTo>
                  <a:lnTo>
                    <a:pt x="3991699" y="454621"/>
                  </a:lnTo>
                  <a:lnTo>
                    <a:pt x="3984434" y="488505"/>
                  </a:lnTo>
                  <a:lnTo>
                    <a:pt x="3989641" y="522401"/>
                  </a:lnTo>
                  <a:lnTo>
                    <a:pt x="4006850" y="552450"/>
                  </a:lnTo>
                  <a:lnTo>
                    <a:pt x="4036834" y="572604"/>
                  </a:lnTo>
                  <a:lnTo>
                    <a:pt x="4070223" y="579310"/>
                  </a:lnTo>
                  <a:lnTo>
                    <a:pt x="4102646" y="572604"/>
                  </a:lnTo>
                  <a:lnTo>
                    <a:pt x="4129786" y="552450"/>
                  </a:lnTo>
                  <a:lnTo>
                    <a:pt x="4148023" y="529932"/>
                  </a:lnTo>
                  <a:lnTo>
                    <a:pt x="4156659" y="502589"/>
                  </a:lnTo>
                  <a:lnTo>
                    <a:pt x="4155694" y="473316"/>
                  </a:lnTo>
                  <a:lnTo>
                    <a:pt x="4145153" y="445008"/>
                  </a:lnTo>
                  <a:lnTo>
                    <a:pt x="4559935" y="30734"/>
                  </a:lnTo>
                  <a:lnTo>
                    <a:pt x="5241036" y="30734"/>
                  </a:lnTo>
                  <a:lnTo>
                    <a:pt x="5241036" y="0"/>
                  </a:lnTo>
                  <a:close/>
                </a:path>
              </a:pathLst>
            </a:custGeom>
            <a:solidFill>
              <a:srgbClr val="0ECF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5536" y="4526280"/>
              <a:ext cx="2305812" cy="230428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046982" y="3565347"/>
            <a:ext cx="11258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pe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42066" y="3595573"/>
            <a:ext cx="13519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Pre-action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0153" y="7484109"/>
            <a:ext cx="7969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Halon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61293" y="7376921"/>
            <a:ext cx="15633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5">
                <a:solidFill>
                  <a:srgbClr val="3E3E3E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agent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6808" y="306451"/>
            <a:ext cx="43446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>
                <a:solidFill>
                  <a:srgbClr val="3E3E3E"/>
                </a:solidFill>
              </a:rPr>
              <a:t>Secure</a:t>
            </a:r>
            <a:r>
              <a:rPr dirty="0" spc="-150">
                <a:solidFill>
                  <a:srgbClr val="3E3E3E"/>
                </a:solidFill>
              </a:rPr>
              <a:t> </a:t>
            </a:r>
            <a:r>
              <a:rPr dirty="0" spc="185">
                <a:solidFill>
                  <a:srgbClr val="3E3E3E"/>
                </a:solidFill>
              </a:rPr>
              <a:t>Data</a:t>
            </a:r>
            <a:r>
              <a:rPr dirty="0" spc="-150">
                <a:solidFill>
                  <a:srgbClr val="3E3E3E"/>
                </a:solidFill>
              </a:rPr>
              <a:t> </a:t>
            </a:r>
            <a:r>
              <a:rPr dirty="0" spc="114">
                <a:solidFill>
                  <a:srgbClr val="3E3E3E"/>
                </a:solidFill>
              </a:rPr>
              <a:t>Destruction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5547" y="760476"/>
            <a:ext cx="6696456" cy="365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4317" y="1754772"/>
            <a:ext cx="12661265" cy="155575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Media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sanitization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remnant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removal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refer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erasing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storage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devices.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remnants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use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sanitization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approach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destroying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media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rendering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unusable.</a:t>
            </a:r>
            <a:endParaRPr sz="2200">
              <a:latin typeface="Lucida Sans Unicode"/>
              <a:cs typeface="Lucida Sans Unicode"/>
            </a:endParaRPr>
          </a:p>
          <a:p>
            <a:pPr algn="ctr" marL="5715">
              <a:lnSpc>
                <a:spcPct val="100000"/>
              </a:lnSpc>
              <a:spcBef>
                <a:spcPts val="1370"/>
              </a:spcBef>
            </a:pP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Several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physical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destruction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options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are: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0150" y="4338954"/>
            <a:ext cx="15233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Degaussing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3635" y="4340733"/>
            <a:ext cx="30365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Burni</a:t>
            </a:r>
            <a:r>
              <a:rPr dirty="0" sz="2200" spc="-1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3E3E3E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60">
                <a:solidFill>
                  <a:srgbClr val="3E3E3E"/>
                </a:solidFill>
                <a:latin typeface="Lucida Sans Unicode"/>
                <a:cs typeface="Lucida Sans Unicode"/>
              </a:rPr>
              <a:t>ci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ion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8673" y="6217665"/>
            <a:ext cx="14401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Pu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rizing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6775" y="6251828"/>
            <a:ext cx="2979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Shredding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pulping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2120" y="7325868"/>
            <a:ext cx="12872085" cy="1114425"/>
          </a:xfrm>
          <a:custGeom>
            <a:avLst/>
            <a:gdLst/>
            <a:ahLst/>
            <a:cxnLst/>
            <a:rect l="l" t="t" r="r" b="b"/>
            <a:pathLst>
              <a:path w="12872085" h="1114425">
                <a:moveTo>
                  <a:pt x="12686030" y="0"/>
                </a:moveTo>
                <a:lnTo>
                  <a:pt x="185674" y="0"/>
                </a:lnTo>
                <a:lnTo>
                  <a:pt x="136333" y="6636"/>
                </a:lnTo>
                <a:lnTo>
                  <a:pt x="91985" y="25362"/>
                </a:lnTo>
                <a:lnTo>
                  <a:pt x="54403" y="54403"/>
                </a:lnTo>
                <a:lnTo>
                  <a:pt x="25362" y="91985"/>
                </a:lnTo>
                <a:lnTo>
                  <a:pt x="6636" y="136333"/>
                </a:lnTo>
                <a:lnTo>
                  <a:pt x="0" y="185673"/>
                </a:lnTo>
                <a:lnTo>
                  <a:pt x="0" y="928369"/>
                </a:lnTo>
                <a:lnTo>
                  <a:pt x="6636" y="977727"/>
                </a:lnTo>
                <a:lnTo>
                  <a:pt x="25362" y="1022080"/>
                </a:lnTo>
                <a:lnTo>
                  <a:pt x="54403" y="1059659"/>
                </a:lnTo>
                <a:lnTo>
                  <a:pt x="91985" y="1088692"/>
                </a:lnTo>
                <a:lnTo>
                  <a:pt x="136333" y="1107411"/>
                </a:lnTo>
                <a:lnTo>
                  <a:pt x="185674" y="1114043"/>
                </a:lnTo>
                <a:lnTo>
                  <a:pt x="12686030" y="1114043"/>
                </a:lnTo>
                <a:lnTo>
                  <a:pt x="12735370" y="1107411"/>
                </a:lnTo>
                <a:lnTo>
                  <a:pt x="12779718" y="1088692"/>
                </a:lnTo>
                <a:lnTo>
                  <a:pt x="12817300" y="1059659"/>
                </a:lnTo>
                <a:lnTo>
                  <a:pt x="12846341" y="1022080"/>
                </a:lnTo>
                <a:lnTo>
                  <a:pt x="12865067" y="977727"/>
                </a:lnTo>
                <a:lnTo>
                  <a:pt x="12871703" y="928369"/>
                </a:lnTo>
                <a:lnTo>
                  <a:pt x="12871703" y="185673"/>
                </a:lnTo>
                <a:lnTo>
                  <a:pt x="12865067" y="136333"/>
                </a:lnTo>
                <a:lnTo>
                  <a:pt x="12846341" y="91985"/>
                </a:lnTo>
                <a:lnTo>
                  <a:pt x="12817300" y="54403"/>
                </a:lnTo>
                <a:lnTo>
                  <a:pt x="12779718" y="25362"/>
                </a:lnTo>
                <a:lnTo>
                  <a:pt x="12735370" y="6636"/>
                </a:lnTo>
                <a:lnTo>
                  <a:pt x="12686030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17851" y="7751165"/>
            <a:ext cx="120764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Physical</a:t>
            </a:r>
            <a:r>
              <a:rPr dirty="0" sz="2200" spc="-7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destruction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contracted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third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party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certification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destruction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obtained.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99147" y="4303776"/>
            <a:ext cx="2458720" cy="2321560"/>
            <a:chOff x="6899147" y="4303776"/>
            <a:chExt cx="2458720" cy="2321560"/>
          </a:xfrm>
        </p:grpSpPr>
        <p:sp>
          <p:nvSpPr>
            <p:cNvPr id="12" name="object 12"/>
            <p:cNvSpPr/>
            <p:nvPr/>
          </p:nvSpPr>
          <p:spPr>
            <a:xfrm>
              <a:off x="6899148" y="4303775"/>
              <a:ext cx="1111250" cy="1114425"/>
            </a:xfrm>
            <a:custGeom>
              <a:avLst/>
              <a:gdLst/>
              <a:ahLst/>
              <a:cxnLst/>
              <a:rect l="l" t="t" r="r" b="b"/>
              <a:pathLst>
                <a:path w="1111250" h="1114425">
                  <a:moveTo>
                    <a:pt x="1110996" y="0"/>
                  </a:moveTo>
                  <a:lnTo>
                    <a:pt x="1062329" y="5435"/>
                  </a:lnTo>
                  <a:lnTo>
                    <a:pt x="1014272" y="12661"/>
                  </a:lnTo>
                  <a:lnTo>
                    <a:pt x="966838" y="21640"/>
                  </a:lnTo>
                  <a:lnTo>
                    <a:pt x="920076" y="32346"/>
                  </a:lnTo>
                  <a:lnTo>
                    <a:pt x="874026" y="44742"/>
                  </a:lnTo>
                  <a:lnTo>
                    <a:pt x="828713" y="58775"/>
                  </a:lnTo>
                  <a:lnTo>
                    <a:pt x="784199" y="74422"/>
                  </a:lnTo>
                  <a:lnTo>
                    <a:pt x="740498" y="91655"/>
                  </a:lnTo>
                  <a:lnTo>
                    <a:pt x="697661" y="110426"/>
                  </a:lnTo>
                  <a:lnTo>
                    <a:pt x="655713" y="130695"/>
                  </a:lnTo>
                  <a:lnTo>
                    <a:pt x="614705" y="152438"/>
                  </a:lnTo>
                  <a:lnTo>
                    <a:pt x="574675" y="175615"/>
                  </a:lnTo>
                  <a:lnTo>
                    <a:pt x="535660" y="200177"/>
                  </a:lnTo>
                  <a:lnTo>
                    <a:pt x="497687" y="226110"/>
                  </a:lnTo>
                  <a:lnTo>
                    <a:pt x="460806" y="253352"/>
                  </a:lnTo>
                  <a:lnTo>
                    <a:pt x="425056" y="281889"/>
                  </a:lnTo>
                  <a:lnTo>
                    <a:pt x="390461" y="311683"/>
                  </a:lnTo>
                  <a:lnTo>
                    <a:pt x="376948" y="324231"/>
                  </a:lnTo>
                  <a:lnTo>
                    <a:pt x="262509" y="208407"/>
                  </a:lnTo>
                  <a:lnTo>
                    <a:pt x="402082" y="74676"/>
                  </a:lnTo>
                  <a:lnTo>
                    <a:pt x="0" y="74676"/>
                  </a:lnTo>
                  <a:lnTo>
                    <a:pt x="0" y="459613"/>
                  </a:lnTo>
                  <a:lnTo>
                    <a:pt x="142240" y="324739"/>
                  </a:lnTo>
                  <a:lnTo>
                    <a:pt x="262623" y="444957"/>
                  </a:lnTo>
                  <a:lnTo>
                    <a:pt x="236296" y="478091"/>
                  </a:lnTo>
                  <a:lnTo>
                    <a:pt x="209486" y="514616"/>
                  </a:lnTo>
                  <a:lnTo>
                    <a:pt x="184111" y="552132"/>
                  </a:lnTo>
                  <a:lnTo>
                    <a:pt x="160197" y="590613"/>
                  </a:lnTo>
                  <a:lnTo>
                    <a:pt x="137782" y="630021"/>
                  </a:lnTo>
                  <a:lnTo>
                    <a:pt x="116928" y="670318"/>
                  </a:lnTo>
                  <a:lnTo>
                    <a:pt x="97637" y="711454"/>
                  </a:lnTo>
                  <a:lnTo>
                    <a:pt x="79971" y="753414"/>
                  </a:lnTo>
                  <a:lnTo>
                    <a:pt x="63969" y="796150"/>
                  </a:lnTo>
                  <a:lnTo>
                    <a:pt x="49657" y="839635"/>
                  </a:lnTo>
                  <a:lnTo>
                    <a:pt x="37084" y="883818"/>
                  </a:lnTo>
                  <a:lnTo>
                    <a:pt x="26276" y="928662"/>
                  </a:lnTo>
                  <a:lnTo>
                    <a:pt x="17272" y="974153"/>
                  </a:lnTo>
                  <a:lnTo>
                    <a:pt x="10121" y="1020241"/>
                  </a:lnTo>
                  <a:lnTo>
                    <a:pt x="4864" y="1066876"/>
                  </a:lnTo>
                  <a:lnTo>
                    <a:pt x="1524" y="1114044"/>
                  </a:lnTo>
                  <a:lnTo>
                    <a:pt x="218694" y="1114044"/>
                  </a:lnTo>
                  <a:lnTo>
                    <a:pt x="222669" y="1065682"/>
                  </a:lnTo>
                  <a:lnTo>
                    <a:pt x="229120" y="1018019"/>
                  </a:lnTo>
                  <a:lnTo>
                    <a:pt x="237985" y="971105"/>
                  </a:lnTo>
                  <a:lnTo>
                    <a:pt x="249199" y="925004"/>
                  </a:lnTo>
                  <a:lnTo>
                    <a:pt x="262712" y="879767"/>
                  </a:lnTo>
                  <a:lnTo>
                    <a:pt x="278434" y="835456"/>
                  </a:lnTo>
                  <a:lnTo>
                    <a:pt x="296329" y="792137"/>
                  </a:lnTo>
                  <a:lnTo>
                    <a:pt x="316331" y="749871"/>
                  </a:lnTo>
                  <a:lnTo>
                    <a:pt x="338366" y="708698"/>
                  </a:lnTo>
                  <a:lnTo>
                    <a:pt x="362369" y="668693"/>
                  </a:lnTo>
                  <a:lnTo>
                    <a:pt x="388302" y="629907"/>
                  </a:lnTo>
                  <a:lnTo>
                    <a:pt x="416077" y="592404"/>
                  </a:lnTo>
                  <a:lnTo>
                    <a:pt x="445630" y="556234"/>
                  </a:lnTo>
                  <a:lnTo>
                    <a:pt x="476923" y="521462"/>
                  </a:lnTo>
                  <a:lnTo>
                    <a:pt x="509879" y="488149"/>
                  </a:lnTo>
                  <a:lnTo>
                    <a:pt x="544436" y="456361"/>
                  </a:lnTo>
                  <a:lnTo>
                    <a:pt x="580529" y="426135"/>
                  </a:lnTo>
                  <a:lnTo>
                    <a:pt x="618096" y="397548"/>
                  </a:lnTo>
                  <a:lnTo>
                    <a:pt x="657085" y="370636"/>
                  </a:lnTo>
                  <a:lnTo>
                    <a:pt x="697420" y="345490"/>
                  </a:lnTo>
                  <a:lnTo>
                    <a:pt x="739051" y="322148"/>
                  </a:lnTo>
                  <a:lnTo>
                    <a:pt x="781900" y="300672"/>
                  </a:lnTo>
                  <a:lnTo>
                    <a:pt x="825919" y="281114"/>
                  </a:lnTo>
                  <a:lnTo>
                    <a:pt x="871042" y="263550"/>
                  </a:lnTo>
                  <a:lnTo>
                    <a:pt x="917206" y="248031"/>
                  </a:lnTo>
                  <a:lnTo>
                    <a:pt x="964336" y="234607"/>
                  </a:lnTo>
                  <a:lnTo>
                    <a:pt x="1012393" y="223342"/>
                  </a:lnTo>
                  <a:lnTo>
                    <a:pt x="1061300" y="214287"/>
                  </a:lnTo>
                  <a:lnTo>
                    <a:pt x="1110996" y="207518"/>
                  </a:lnTo>
                  <a:lnTo>
                    <a:pt x="1110996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60080" y="4303775"/>
              <a:ext cx="1096010" cy="1114425"/>
            </a:xfrm>
            <a:custGeom>
              <a:avLst/>
              <a:gdLst/>
              <a:ahLst/>
              <a:cxnLst/>
              <a:rect l="l" t="t" r="r" b="b"/>
              <a:pathLst>
                <a:path w="1096009" h="1114425">
                  <a:moveTo>
                    <a:pt x="1095756" y="77724"/>
                  </a:moveTo>
                  <a:lnTo>
                    <a:pt x="693166" y="77724"/>
                  </a:lnTo>
                  <a:lnTo>
                    <a:pt x="835660" y="212217"/>
                  </a:lnTo>
                  <a:lnTo>
                    <a:pt x="716635" y="321030"/>
                  </a:lnTo>
                  <a:lnTo>
                    <a:pt x="657021" y="269532"/>
                  </a:lnTo>
                  <a:lnTo>
                    <a:pt x="620077" y="240931"/>
                  </a:lnTo>
                  <a:lnTo>
                    <a:pt x="581977" y="213677"/>
                  </a:lnTo>
                  <a:lnTo>
                    <a:pt x="542759" y="187820"/>
                  </a:lnTo>
                  <a:lnTo>
                    <a:pt x="502475" y="163398"/>
                  </a:lnTo>
                  <a:lnTo>
                    <a:pt x="461149" y="140436"/>
                  </a:lnTo>
                  <a:lnTo>
                    <a:pt x="418833" y="118973"/>
                  </a:lnTo>
                  <a:lnTo>
                    <a:pt x="375564" y="99072"/>
                  </a:lnTo>
                  <a:lnTo>
                    <a:pt x="331393" y="80746"/>
                  </a:lnTo>
                  <a:lnTo>
                    <a:pt x="286334" y="64033"/>
                  </a:lnTo>
                  <a:lnTo>
                    <a:pt x="240449" y="48983"/>
                  </a:lnTo>
                  <a:lnTo>
                    <a:pt x="193776" y="35636"/>
                  </a:lnTo>
                  <a:lnTo>
                    <a:pt x="146354" y="24028"/>
                  </a:lnTo>
                  <a:lnTo>
                    <a:pt x="98221" y="14198"/>
                  </a:lnTo>
                  <a:lnTo>
                    <a:pt x="49428" y="6172"/>
                  </a:lnTo>
                  <a:lnTo>
                    <a:pt x="0" y="0"/>
                  </a:lnTo>
                  <a:lnTo>
                    <a:pt x="0" y="207772"/>
                  </a:lnTo>
                  <a:lnTo>
                    <a:pt x="48971" y="215239"/>
                  </a:lnTo>
                  <a:lnTo>
                    <a:pt x="97155" y="224917"/>
                  </a:lnTo>
                  <a:lnTo>
                    <a:pt x="144475" y="236728"/>
                  </a:lnTo>
                  <a:lnTo>
                    <a:pt x="190881" y="250621"/>
                  </a:lnTo>
                  <a:lnTo>
                    <a:pt x="236296" y="266560"/>
                  </a:lnTo>
                  <a:lnTo>
                    <a:pt x="280682" y="284480"/>
                  </a:lnTo>
                  <a:lnTo>
                    <a:pt x="323964" y="304317"/>
                  </a:lnTo>
                  <a:lnTo>
                    <a:pt x="366090" y="326021"/>
                  </a:lnTo>
                  <a:lnTo>
                    <a:pt x="406996" y="349542"/>
                  </a:lnTo>
                  <a:lnTo>
                    <a:pt x="446620" y="374815"/>
                  </a:lnTo>
                  <a:lnTo>
                    <a:pt x="484911" y="401789"/>
                  </a:lnTo>
                  <a:lnTo>
                    <a:pt x="521804" y="430403"/>
                  </a:lnTo>
                  <a:lnTo>
                    <a:pt x="557237" y="460603"/>
                  </a:lnTo>
                  <a:lnTo>
                    <a:pt x="591146" y="492328"/>
                  </a:lnTo>
                  <a:lnTo>
                    <a:pt x="623481" y="525538"/>
                  </a:lnTo>
                  <a:lnTo>
                    <a:pt x="654177" y="560158"/>
                  </a:lnTo>
                  <a:lnTo>
                    <a:pt x="683171" y="596150"/>
                  </a:lnTo>
                  <a:lnTo>
                    <a:pt x="710412" y="633450"/>
                  </a:lnTo>
                  <a:lnTo>
                    <a:pt x="735825" y="671995"/>
                  </a:lnTo>
                  <a:lnTo>
                    <a:pt x="759371" y="711746"/>
                  </a:lnTo>
                  <a:lnTo>
                    <a:pt x="780973" y="752627"/>
                  </a:lnTo>
                  <a:lnTo>
                    <a:pt x="800569" y="794600"/>
                  </a:lnTo>
                  <a:lnTo>
                    <a:pt x="818121" y="837603"/>
                  </a:lnTo>
                  <a:lnTo>
                    <a:pt x="833539" y="881570"/>
                  </a:lnTo>
                  <a:lnTo>
                    <a:pt x="846785" y="926452"/>
                  </a:lnTo>
                  <a:lnTo>
                    <a:pt x="857796" y="972210"/>
                  </a:lnTo>
                  <a:lnTo>
                    <a:pt x="866508" y="1018755"/>
                  </a:lnTo>
                  <a:lnTo>
                    <a:pt x="872871" y="1066050"/>
                  </a:lnTo>
                  <a:lnTo>
                    <a:pt x="876808" y="1114044"/>
                  </a:lnTo>
                  <a:lnTo>
                    <a:pt x="1094232" y="1114044"/>
                  </a:lnTo>
                  <a:lnTo>
                    <a:pt x="1090904" y="1065974"/>
                  </a:lnTo>
                  <a:lnTo>
                    <a:pt x="1085570" y="1018438"/>
                  </a:lnTo>
                  <a:lnTo>
                    <a:pt x="1078280" y="971486"/>
                  </a:lnTo>
                  <a:lnTo>
                    <a:pt x="1069060" y="925156"/>
                  </a:lnTo>
                  <a:lnTo>
                    <a:pt x="1057948" y="879475"/>
                  </a:lnTo>
                  <a:lnTo>
                    <a:pt x="1045006" y="834491"/>
                  </a:lnTo>
                  <a:lnTo>
                    <a:pt x="1030249" y="790244"/>
                  </a:lnTo>
                  <a:lnTo>
                    <a:pt x="1013726" y="746772"/>
                  </a:lnTo>
                  <a:lnTo>
                    <a:pt x="995489" y="704113"/>
                  </a:lnTo>
                  <a:lnTo>
                    <a:pt x="975575" y="662305"/>
                  </a:lnTo>
                  <a:lnTo>
                    <a:pt x="954011" y="621372"/>
                  </a:lnTo>
                  <a:lnTo>
                    <a:pt x="930846" y="581380"/>
                  </a:lnTo>
                  <a:lnTo>
                    <a:pt x="906119" y="542353"/>
                  </a:lnTo>
                  <a:lnTo>
                    <a:pt x="879881" y="504329"/>
                  </a:lnTo>
                  <a:lnTo>
                    <a:pt x="852157" y="467347"/>
                  </a:lnTo>
                  <a:lnTo>
                    <a:pt x="830084" y="440207"/>
                  </a:lnTo>
                  <a:lnTo>
                    <a:pt x="954659" y="327025"/>
                  </a:lnTo>
                  <a:lnTo>
                    <a:pt x="1095756" y="461645"/>
                  </a:lnTo>
                  <a:lnTo>
                    <a:pt x="1095756" y="77724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260080" y="5644895"/>
              <a:ext cx="1097280" cy="975360"/>
            </a:xfrm>
            <a:custGeom>
              <a:avLst/>
              <a:gdLst/>
              <a:ahLst/>
              <a:cxnLst/>
              <a:rect l="l" t="t" r="r" b="b"/>
              <a:pathLst>
                <a:path w="1097279" h="975359">
                  <a:moveTo>
                    <a:pt x="1097280" y="590931"/>
                  </a:moveTo>
                  <a:lnTo>
                    <a:pt x="953770" y="728091"/>
                  </a:lnTo>
                  <a:lnTo>
                    <a:pt x="795350" y="569010"/>
                  </a:lnTo>
                  <a:lnTo>
                    <a:pt x="821588" y="539191"/>
                  </a:lnTo>
                  <a:lnTo>
                    <a:pt x="850760" y="503326"/>
                  </a:lnTo>
                  <a:lnTo>
                    <a:pt x="878497" y="466382"/>
                  </a:lnTo>
                  <a:lnTo>
                    <a:pt x="904760" y="428396"/>
                  </a:lnTo>
                  <a:lnTo>
                    <a:pt x="929513" y="389407"/>
                  </a:lnTo>
                  <a:lnTo>
                    <a:pt x="952715" y="349453"/>
                  </a:lnTo>
                  <a:lnTo>
                    <a:pt x="974318" y="308584"/>
                  </a:lnTo>
                  <a:lnTo>
                    <a:pt x="994283" y="266839"/>
                  </a:lnTo>
                  <a:lnTo>
                    <a:pt x="1012571" y="224243"/>
                  </a:lnTo>
                  <a:lnTo>
                    <a:pt x="1029144" y="180848"/>
                  </a:lnTo>
                  <a:lnTo>
                    <a:pt x="1043965" y="136677"/>
                  </a:lnTo>
                  <a:lnTo>
                    <a:pt x="1056982" y="91795"/>
                  </a:lnTo>
                  <a:lnTo>
                    <a:pt x="1068158" y="46228"/>
                  </a:lnTo>
                  <a:lnTo>
                    <a:pt x="1077468" y="0"/>
                  </a:lnTo>
                  <a:lnTo>
                    <a:pt x="857250" y="0"/>
                  </a:lnTo>
                  <a:lnTo>
                    <a:pt x="846188" y="45631"/>
                  </a:lnTo>
                  <a:lnTo>
                    <a:pt x="832904" y="90398"/>
                  </a:lnTo>
                  <a:lnTo>
                    <a:pt x="817448" y="134264"/>
                  </a:lnTo>
                  <a:lnTo>
                    <a:pt x="799871" y="177165"/>
                  </a:lnTo>
                  <a:lnTo>
                    <a:pt x="780249" y="219036"/>
                  </a:lnTo>
                  <a:lnTo>
                    <a:pt x="758634" y="259842"/>
                  </a:lnTo>
                  <a:lnTo>
                    <a:pt x="735088" y="299504"/>
                  </a:lnTo>
                  <a:lnTo>
                    <a:pt x="709676" y="337972"/>
                  </a:lnTo>
                  <a:lnTo>
                    <a:pt x="682447" y="375196"/>
                  </a:lnTo>
                  <a:lnTo>
                    <a:pt x="653465" y="411099"/>
                  </a:lnTo>
                  <a:lnTo>
                    <a:pt x="622782" y="445655"/>
                  </a:lnTo>
                  <a:lnTo>
                    <a:pt x="590473" y="478777"/>
                  </a:lnTo>
                  <a:lnTo>
                    <a:pt x="556590" y="510438"/>
                  </a:lnTo>
                  <a:lnTo>
                    <a:pt x="521182" y="540550"/>
                  </a:lnTo>
                  <a:lnTo>
                    <a:pt x="484327" y="569074"/>
                  </a:lnTo>
                  <a:lnTo>
                    <a:pt x="446087" y="595960"/>
                  </a:lnTo>
                  <a:lnTo>
                    <a:pt x="406501" y="621131"/>
                  </a:lnTo>
                  <a:lnTo>
                    <a:pt x="365633" y="644537"/>
                  </a:lnTo>
                  <a:lnTo>
                    <a:pt x="323557" y="666127"/>
                  </a:lnTo>
                  <a:lnTo>
                    <a:pt x="280327" y="685838"/>
                  </a:lnTo>
                  <a:lnTo>
                    <a:pt x="236004" y="703605"/>
                  </a:lnTo>
                  <a:lnTo>
                    <a:pt x="190627" y="719404"/>
                  </a:lnTo>
                  <a:lnTo>
                    <a:pt x="144284" y="733132"/>
                  </a:lnTo>
                  <a:lnTo>
                    <a:pt x="97028" y="744766"/>
                  </a:lnTo>
                  <a:lnTo>
                    <a:pt x="48907" y="754240"/>
                  </a:lnTo>
                  <a:lnTo>
                    <a:pt x="0" y="761492"/>
                  </a:lnTo>
                  <a:lnTo>
                    <a:pt x="0" y="969264"/>
                  </a:lnTo>
                  <a:lnTo>
                    <a:pt x="49276" y="963256"/>
                  </a:lnTo>
                  <a:lnTo>
                    <a:pt x="97929" y="955370"/>
                  </a:lnTo>
                  <a:lnTo>
                    <a:pt x="145935" y="945667"/>
                  </a:lnTo>
                  <a:lnTo>
                    <a:pt x="193230" y="934173"/>
                  </a:lnTo>
                  <a:lnTo>
                    <a:pt x="239788" y="920927"/>
                  </a:lnTo>
                  <a:lnTo>
                    <a:pt x="285572" y="905967"/>
                  </a:lnTo>
                  <a:lnTo>
                    <a:pt x="330530" y="889342"/>
                  </a:lnTo>
                  <a:lnTo>
                    <a:pt x="374611" y="871093"/>
                  </a:lnTo>
                  <a:lnTo>
                    <a:pt x="417804" y="851242"/>
                  </a:lnTo>
                  <a:lnTo>
                    <a:pt x="460044" y="829843"/>
                  </a:lnTo>
                  <a:lnTo>
                    <a:pt x="501307" y="806932"/>
                  </a:lnTo>
                  <a:lnTo>
                    <a:pt x="541540" y="782548"/>
                  </a:lnTo>
                  <a:lnTo>
                    <a:pt x="580707" y="756742"/>
                  </a:lnTo>
                  <a:lnTo>
                    <a:pt x="618756" y="729526"/>
                  </a:lnTo>
                  <a:lnTo>
                    <a:pt x="655675" y="700963"/>
                  </a:lnTo>
                  <a:lnTo>
                    <a:pt x="676211" y="683780"/>
                  </a:lnTo>
                  <a:lnTo>
                    <a:pt x="834771" y="841883"/>
                  </a:lnTo>
                  <a:lnTo>
                    <a:pt x="695198" y="975360"/>
                  </a:lnTo>
                  <a:lnTo>
                    <a:pt x="1097280" y="975360"/>
                  </a:lnTo>
                  <a:lnTo>
                    <a:pt x="1097280" y="590931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00672" y="5644895"/>
              <a:ext cx="1109980" cy="980440"/>
            </a:xfrm>
            <a:custGeom>
              <a:avLst/>
              <a:gdLst/>
              <a:ahLst/>
              <a:cxnLst/>
              <a:rect l="l" t="t" r="r" b="b"/>
              <a:pathLst>
                <a:path w="1109979" h="980440">
                  <a:moveTo>
                    <a:pt x="1109472" y="763143"/>
                  </a:moveTo>
                  <a:lnTo>
                    <a:pt x="1059688" y="756361"/>
                  </a:lnTo>
                  <a:lnTo>
                    <a:pt x="1010704" y="747306"/>
                  </a:lnTo>
                  <a:lnTo>
                    <a:pt x="962583" y="736028"/>
                  </a:lnTo>
                  <a:lnTo>
                    <a:pt x="915377" y="722579"/>
                  </a:lnTo>
                  <a:lnTo>
                    <a:pt x="869162" y="707047"/>
                  </a:lnTo>
                  <a:lnTo>
                    <a:pt x="824001" y="689470"/>
                  </a:lnTo>
                  <a:lnTo>
                    <a:pt x="779945" y="669899"/>
                  </a:lnTo>
                  <a:lnTo>
                    <a:pt x="737044" y="648423"/>
                  </a:lnTo>
                  <a:lnTo>
                    <a:pt x="695388" y="625068"/>
                  </a:lnTo>
                  <a:lnTo>
                    <a:pt x="655027" y="599922"/>
                  </a:lnTo>
                  <a:lnTo>
                    <a:pt x="616013" y="573024"/>
                  </a:lnTo>
                  <a:lnTo>
                    <a:pt x="578434" y="544436"/>
                  </a:lnTo>
                  <a:lnTo>
                    <a:pt x="542315" y="514210"/>
                  </a:lnTo>
                  <a:lnTo>
                    <a:pt x="507746" y="482422"/>
                  </a:lnTo>
                  <a:lnTo>
                    <a:pt x="474776" y="449135"/>
                  </a:lnTo>
                  <a:lnTo>
                    <a:pt x="443471" y="414375"/>
                  </a:lnTo>
                  <a:lnTo>
                    <a:pt x="413893" y="378244"/>
                  </a:lnTo>
                  <a:lnTo>
                    <a:pt x="386105" y="340766"/>
                  </a:lnTo>
                  <a:lnTo>
                    <a:pt x="360159" y="302018"/>
                  </a:lnTo>
                  <a:lnTo>
                    <a:pt x="336130" y="262051"/>
                  </a:lnTo>
                  <a:lnTo>
                    <a:pt x="314083" y="220916"/>
                  </a:lnTo>
                  <a:lnTo>
                    <a:pt x="294055" y="178701"/>
                  </a:lnTo>
                  <a:lnTo>
                    <a:pt x="276136" y="135432"/>
                  </a:lnTo>
                  <a:lnTo>
                    <a:pt x="260375" y="91198"/>
                  </a:lnTo>
                  <a:lnTo>
                    <a:pt x="246837" y="46037"/>
                  </a:lnTo>
                  <a:lnTo>
                    <a:pt x="235585" y="0"/>
                  </a:lnTo>
                  <a:lnTo>
                    <a:pt x="15240" y="0"/>
                  </a:lnTo>
                  <a:lnTo>
                    <a:pt x="24561" y="46647"/>
                  </a:lnTo>
                  <a:lnTo>
                    <a:pt x="35814" y="92633"/>
                  </a:lnTo>
                  <a:lnTo>
                    <a:pt x="48945" y="137896"/>
                  </a:lnTo>
                  <a:lnTo>
                    <a:pt x="63919" y="182422"/>
                  </a:lnTo>
                  <a:lnTo>
                    <a:pt x="80683" y="226148"/>
                  </a:lnTo>
                  <a:lnTo>
                    <a:pt x="99187" y="269049"/>
                  </a:lnTo>
                  <a:lnTo>
                    <a:pt x="119418" y="311086"/>
                  </a:lnTo>
                  <a:lnTo>
                    <a:pt x="141312" y="352221"/>
                  </a:lnTo>
                  <a:lnTo>
                    <a:pt x="164833" y="392404"/>
                  </a:lnTo>
                  <a:lnTo>
                    <a:pt x="189941" y="431596"/>
                  </a:lnTo>
                  <a:lnTo>
                    <a:pt x="216598" y="469760"/>
                  </a:lnTo>
                  <a:lnTo>
                    <a:pt x="244754" y="506869"/>
                  </a:lnTo>
                  <a:lnTo>
                    <a:pt x="274370" y="542861"/>
                  </a:lnTo>
                  <a:lnTo>
                    <a:pt x="305409" y="577710"/>
                  </a:lnTo>
                  <a:lnTo>
                    <a:pt x="305930" y="578256"/>
                  </a:lnTo>
                  <a:lnTo>
                    <a:pt x="139319" y="729234"/>
                  </a:lnTo>
                  <a:lnTo>
                    <a:pt x="0" y="595757"/>
                  </a:lnTo>
                  <a:lnTo>
                    <a:pt x="0" y="979932"/>
                  </a:lnTo>
                  <a:lnTo>
                    <a:pt x="401193" y="979932"/>
                  </a:lnTo>
                  <a:lnTo>
                    <a:pt x="259207" y="842772"/>
                  </a:lnTo>
                  <a:lnTo>
                    <a:pt x="425983" y="690930"/>
                  </a:lnTo>
                  <a:lnTo>
                    <a:pt x="480441" y="733386"/>
                  </a:lnTo>
                  <a:lnTo>
                    <a:pt x="519125" y="760526"/>
                  </a:lnTo>
                  <a:lnTo>
                    <a:pt x="558927" y="786244"/>
                  </a:lnTo>
                  <a:lnTo>
                    <a:pt x="599833" y="810488"/>
                  </a:lnTo>
                  <a:lnTo>
                    <a:pt x="641769" y="833234"/>
                  </a:lnTo>
                  <a:lnTo>
                    <a:pt x="684707" y="854443"/>
                  </a:lnTo>
                  <a:lnTo>
                    <a:pt x="728611" y="874064"/>
                  </a:lnTo>
                  <a:lnTo>
                    <a:pt x="773442" y="892060"/>
                  </a:lnTo>
                  <a:lnTo>
                    <a:pt x="819150" y="908405"/>
                  </a:lnTo>
                  <a:lnTo>
                    <a:pt x="865682" y="923036"/>
                  </a:lnTo>
                  <a:lnTo>
                    <a:pt x="913015" y="935926"/>
                  </a:lnTo>
                  <a:lnTo>
                    <a:pt x="961097" y="947039"/>
                  </a:lnTo>
                  <a:lnTo>
                    <a:pt x="1009904" y="956322"/>
                  </a:lnTo>
                  <a:lnTo>
                    <a:pt x="1059370" y="963752"/>
                  </a:lnTo>
                  <a:lnTo>
                    <a:pt x="1109472" y="969264"/>
                  </a:lnTo>
                  <a:lnTo>
                    <a:pt x="1109472" y="763143"/>
                  </a:lnTo>
                  <a:close/>
                </a:path>
              </a:pathLst>
            </a:custGeom>
            <a:solidFill>
              <a:srgbClr val="3940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8183" y="4820412"/>
              <a:ext cx="1179576" cy="1333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7203" y="306451"/>
            <a:ext cx="41040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>
                <a:solidFill>
                  <a:srgbClr val="3E3E3E"/>
                </a:solidFill>
              </a:rPr>
              <a:t>Data</a:t>
            </a:r>
            <a:r>
              <a:rPr dirty="0" spc="-150">
                <a:solidFill>
                  <a:srgbClr val="3E3E3E"/>
                </a:solidFill>
              </a:rPr>
              <a:t> </a:t>
            </a:r>
            <a:r>
              <a:rPr dirty="0" spc="95">
                <a:solidFill>
                  <a:srgbClr val="3E3E3E"/>
                </a:solidFill>
              </a:rPr>
              <a:t>Sanitization</a:t>
            </a:r>
            <a:r>
              <a:rPr dirty="0" spc="-150">
                <a:solidFill>
                  <a:srgbClr val="3E3E3E"/>
                </a:solidFill>
              </a:rPr>
              <a:t> </a:t>
            </a:r>
            <a:r>
              <a:rPr dirty="0" spc="75">
                <a:solidFill>
                  <a:srgbClr val="3E3E3E"/>
                </a:solidFill>
              </a:rPr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855" y="760476"/>
            <a:ext cx="6335267" cy="3657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42313" y="2944748"/>
            <a:ext cx="12561570" cy="1471930"/>
            <a:chOff x="1742313" y="2944748"/>
            <a:chExt cx="12561570" cy="1471930"/>
          </a:xfrm>
        </p:grpSpPr>
        <p:sp>
          <p:nvSpPr>
            <p:cNvPr id="5" name="object 5"/>
            <p:cNvSpPr/>
            <p:nvPr/>
          </p:nvSpPr>
          <p:spPr>
            <a:xfrm>
              <a:off x="1762506" y="2954273"/>
              <a:ext cx="3992879" cy="641985"/>
            </a:xfrm>
            <a:custGeom>
              <a:avLst/>
              <a:gdLst/>
              <a:ahLst/>
              <a:cxnLst/>
              <a:rect l="l" t="t" r="r" b="b"/>
              <a:pathLst>
                <a:path w="3992879" h="641985">
                  <a:moveTo>
                    <a:pt x="3885946" y="0"/>
                  </a:moveTo>
                  <a:lnTo>
                    <a:pt x="106933" y="0"/>
                  </a:lnTo>
                  <a:lnTo>
                    <a:pt x="65311" y="8403"/>
                  </a:lnTo>
                  <a:lnTo>
                    <a:pt x="31321" y="31321"/>
                  </a:lnTo>
                  <a:lnTo>
                    <a:pt x="8403" y="65311"/>
                  </a:lnTo>
                  <a:lnTo>
                    <a:pt x="0" y="106934"/>
                  </a:lnTo>
                  <a:lnTo>
                    <a:pt x="0" y="641603"/>
                  </a:lnTo>
                  <a:lnTo>
                    <a:pt x="3992879" y="641603"/>
                  </a:lnTo>
                  <a:lnTo>
                    <a:pt x="3992879" y="106934"/>
                  </a:lnTo>
                  <a:lnTo>
                    <a:pt x="3984476" y="65311"/>
                  </a:lnTo>
                  <a:lnTo>
                    <a:pt x="3961558" y="31321"/>
                  </a:lnTo>
                  <a:lnTo>
                    <a:pt x="3927568" y="8403"/>
                  </a:lnTo>
                  <a:lnTo>
                    <a:pt x="3885946" y="0"/>
                  </a:lnTo>
                  <a:close/>
                </a:path>
              </a:pathLst>
            </a:custGeom>
            <a:solidFill>
              <a:srgbClr val="007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62506" y="2954273"/>
              <a:ext cx="3992879" cy="641985"/>
            </a:xfrm>
            <a:custGeom>
              <a:avLst/>
              <a:gdLst/>
              <a:ahLst/>
              <a:cxnLst/>
              <a:rect l="l" t="t" r="r" b="b"/>
              <a:pathLst>
                <a:path w="3992879" h="641985">
                  <a:moveTo>
                    <a:pt x="106933" y="0"/>
                  </a:moveTo>
                  <a:lnTo>
                    <a:pt x="3885946" y="0"/>
                  </a:lnTo>
                  <a:lnTo>
                    <a:pt x="3927568" y="8403"/>
                  </a:lnTo>
                  <a:lnTo>
                    <a:pt x="3961558" y="31321"/>
                  </a:lnTo>
                  <a:lnTo>
                    <a:pt x="3984476" y="65311"/>
                  </a:lnTo>
                  <a:lnTo>
                    <a:pt x="3992879" y="106934"/>
                  </a:lnTo>
                  <a:lnTo>
                    <a:pt x="3992879" y="641603"/>
                  </a:lnTo>
                  <a:lnTo>
                    <a:pt x="0" y="641603"/>
                  </a:lnTo>
                  <a:lnTo>
                    <a:pt x="0" y="106934"/>
                  </a:lnTo>
                  <a:lnTo>
                    <a:pt x="8403" y="65311"/>
                  </a:lnTo>
                  <a:lnTo>
                    <a:pt x="31321" y="31321"/>
                  </a:lnTo>
                  <a:lnTo>
                    <a:pt x="65311" y="8403"/>
                  </a:lnTo>
                  <a:lnTo>
                    <a:pt x="106933" y="0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51838" y="3547109"/>
              <a:ext cx="12542520" cy="859790"/>
            </a:xfrm>
            <a:custGeom>
              <a:avLst/>
              <a:gdLst/>
              <a:ahLst/>
              <a:cxnLst/>
              <a:rect l="l" t="t" r="r" b="b"/>
              <a:pathLst>
                <a:path w="12542519" h="859789">
                  <a:moveTo>
                    <a:pt x="12471908" y="0"/>
                  </a:moveTo>
                  <a:lnTo>
                    <a:pt x="70612" y="0"/>
                  </a:lnTo>
                  <a:lnTo>
                    <a:pt x="43130" y="5550"/>
                  </a:lnTo>
                  <a:lnTo>
                    <a:pt x="20685" y="20685"/>
                  </a:lnTo>
                  <a:lnTo>
                    <a:pt x="5550" y="43130"/>
                  </a:lnTo>
                  <a:lnTo>
                    <a:pt x="0" y="70612"/>
                  </a:lnTo>
                  <a:lnTo>
                    <a:pt x="0" y="788924"/>
                  </a:lnTo>
                  <a:lnTo>
                    <a:pt x="5550" y="816405"/>
                  </a:lnTo>
                  <a:lnTo>
                    <a:pt x="20685" y="838850"/>
                  </a:lnTo>
                  <a:lnTo>
                    <a:pt x="43130" y="853985"/>
                  </a:lnTo>
                  <a:lnTo>
                    <a:pt x="70612" y="859536"/>
                  </a:lnTo>
                  <a:lnTo>
                    <a:pt x="12471908" y="859536"/>
                  </a:lnTo>
                  <a:lnTo>
                    <a:pt x="12499389" y="853985"/>
                  </a:lnTo>
                  <a:lnTo>
                    <a:pt x="12521834" y="838850"/>
                  </a:lnTo>
                  <a:lnTo>
                    <a:pt x="12536969" y="816405"/>
                  </a:lnTo>
                  <a:lnTo>
                    <a:pt x="12542519" y="788924"/>
                  </a:lnTo>
                  <a:lnTo>
                    <a:pt x="12542519" y="70612"/>
                  </a:lnTo>
                  <a:lnTo>
                    <a:pt x="12536969" y="43130"/>
                  </a:lnTo>
                  <a:lnTo>
                    <a:pt x="12521834" y="20685"/>
                  </a:lnTo>
                  <a:lnTo>
                    <a:pt x="12499389" y="5550"/>
                  </a:lnTo>
                  <a:lnTo>
                    <a:pt x="12471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1838" y="3547109"/>
              <a:ext cx="12542520" cy="859790"/>
            </a:xfrm>
            <a:custGeom>
              <a:avLst/>
              <a:gdLst/>
              <a:ahLst/>
              <a:cxnLst/>
              <a:rect l="l" t="t" r="r" b="b"/>
              <a:pathLst>
                <a:path w="12542519" h="859789">
                  <a:moveTo>
                    <a:pt x="0" y="70612"/>
                  </a:moveTo>
                  <a:lnTo>
                    <a:pt x="5550" y="43130"/>
                  </a:lnTo>
                  <a:lnTo>
                    <a:pt x="20685" y="20685"/>
                  </a:lnTo>
                  <a:lnTo>
                    <a:pt x="43130" y="5550"/>
                  </a:lnTo>
                  <a:lnTo>
                    <a:pt x="70612" y="0"/>
                  </a:lnTo>
                  <a:lnTo>
                    <a:pt x="12471908" y="0"/>
                  </a:lnTo>
                  <a:lnTo>
                    <a:pt x="12499389" y="5550"/>
                  </a:lnTo>
                  <a:lnTo>
                    <a:pt x="12521834" y="20685"/>
                  </a:lnTo>
                  <a:lnTo>
                    <a:pt x="12536969" y="43130"/>
                  </a:lnTo>
                  <a:lnTo>
                    <a:pt x="12542519" y="70612"/>
                  </a:lnTo>
                  <a:lnTo>
                    <a:pt x="12542519" y="788924"/>
                  </a:lnTo>
                  <a:lnTo>
                    <a:pt x="12536969" y="816405"/>
                  </a:lnTo>
                  <a:lnTo>
                    <a:pt x="12521834" y="838850"/>
                  </a:lnTo>
                  <a:lnTo>
                    <a:pt x="12499389" y="853985"/>
                  </a:lnTo>
                  <a:lnTo>
                    <a:pt x="12471908" y="859536"/>
                  </a:lnTo>
                  <a:lnTo>
                    <a:pt x="70612" y="859536"/>
                  </a:lnTo>
                  <a:lnTo>
                    <a:pt x="43130" y="853985"/>
                  </a:lnTo>
                  <a:lnTo>
                    <a:pt x="20685" y="838850"/>
                  </a:lnTo>
                  <a:lnTo>
                    <a:pt x="5550" y="816405"/>
                  </a:lnTo>
                  <a:lnTo>
                    <a:pt x="0" y="788924"/>
                  </a:lnTo>
                  <a:lnTo>
                    <a:pt x="0" y="70612"/>
                  </a:lnTo>
                  <a:close/>
                </a:path>
              </a:pathLst>
            </a:custGeom>
            <a:ln w="1905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852929" y="1754772"/>
            <a:ext cx="11196955" cy="228981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 marL="1311275">
              <a:lnSpc>
                <a:spcPct val="100000"/>
              </a:lnSpc>
              <a:spcBef>
                <a:spcPts val="1475"/>
              </a:spcBef>
            </a:pP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sanitization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tools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help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secured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disposal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electronic</a:t>
            </a:r>
            <a:r>
              <a:rPr dirty="0" sz="2200" spc="-8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remnants.</a:t>
            </a:r>
            <a:endParaRPr sz="2200">
              <a:latin typeface="Lucida Sans Unicode"/>
              <a:cs typeface="Lucida Sans Unicode"/>
            </a:endParaRPr>
          </a:p>
          <a:p>
            <a:pPr algn="ctr" marL="1384300">
              <a:lnSpc>
                <a:spcPct val="100000"/>
              </a:lnSpc>
              <a:spcBef>
                <a:spcPts val="1380"/>
              </a:spcBef>
            </a:pP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3E3E3E"/>
                </a:solidFill>
                <a:latin typeface="Lucida Sans Unicode"/>
                <a:cs typeface="Lucida Sans Unicode"/>
              </a:rPr>
              <a:t>var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ious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method</a:t>
            </a:r>
            <a:r>
              <a:rPr dirty="0" sz="2200" spc="-2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sa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itization</a:t>
            </a:r>
            <a:r>
              <a:rPr dirty="0" sz="22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Lucida Sans Unicode"/>
                <a:cs typeface="Lucida Sans Unicode"/>
              </a:rPr>
              <a:t>ar</a:t>
            </a:r>
            <a:r>
              <a:rPr dirty="0" sz="2200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writi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pi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7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4495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448945" algn="l"/>
                <a:tab pos="449580" algn="l"/>
              </a:tabLst>
            </a:pP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Zero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80">
                <a:solidFill>
                  <a:srgbClr val="3E3E3E"/>
                </a:solidFill>
                <a:latin typeface="Lucida Sans Unicode"/>
                <a:cs typeface="Lucida Sans Unicode"/>
              </a:rPr>
              <a:t>filling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and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multiple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passes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3E3E3E"/>
                </a:solidFill>
                <a:latin typeface="Lucida Sans Unicode"/>
                <a:cs typeface="Lucida Sans Unicode"/>
              </a:rPr>
              <a:t>are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two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types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of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overwriting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disk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5">
                <a:solidFill>
                  <a:srgbClr val="3E3E3E"/>
                </a:solidFill>
                <a:latin typeface="Lucida Sans Unicode"/>
                <a:cs typeface="Lucida Sans Unicode"/>
              </a:rPr>
              <a:t>wiping.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42313" y="4677536"/>
            <a:ext cx="12561570" cy="1431925"/>
            <a:chOff x="1742313" y="4677536"/>
            <a:chExt cx="12561570" cy="1431925"/>
          </a:xfrm>
        </p:grpSpPr>
        <p:sp>
          <p:nvSpPr>
            <p:cNvPr id="11" name="object 11"/>
            <p:cNvSpPr/>
            <p:nvPr/>
          </p:nvSpPr>
          <p:spPr>
            <a:xfrm>
              <a:off x="1762506" y="4687061"/>
              <a:ext cx="3992879" cy="593090"/>
            </a:xfrm>
            <a:custGeom>
              <a:avLst/>
              <a:gdLst/>
              <a:ahLst/>
              <a:cxnLst/>
              <a:rect l="l" t="t" r="r" b="b"/>
              <a:pathLst>
                <a:path w="3992879" h="593089">
                  <a:moveTo>
                    <a:pt x="3894074" y="0"/>
                  </a:moveTo>
                  <a:lnTo>
                    <a:pt x="98806" y="0"/>
                  </a:lnTo>
                  <a:lnTo>
                    <a:pt x="60328" y="7758"/>
                  </a:lnTo>
                  <a:lnTo>
                    <a:pt x="28924" y="28924"/>
                  </a:lnTo>
                  <a:lnTo>
                    <a:pt x="7758" y="60328"/>
                  </a:lnTo>
                  <a:lnTo>
                    <a:pt x="0" y="98805"/>
                  </a:lnTo>
                  <a:lnTo>
                    <a:pt x="0" y="592836"/>
                  </a:lnTo>
                  <a:lnTo>
                    <a:pt x="3992879" y="592836"/>
                  </a:lnTo>
                  <a:lnTo>
                    <a:pt x="3992879" y="98805"/>
                  </a:lnTo>
                  <a:lnTo>
                    <a:pt x="3985121" y="60328"/>
                  </a:lnTo>
                  <a:lnTo>
                    <a:pt x="3963955" y="28924"/>
                  </a:lnTo>
                  <a:lnTo>
                    <a:pt x="3932551" y="7758"/>
                  </a:lnTo>
                  <a:lnTo>
                    <a:pt x="3894074" y="0"/>
                  </a:lnTo>
                  <a:close/>
                </a:path>
              </a:pathLst>
            </a:custGeom>
            <a:solidFill>
              <a:srgbClr val="EE63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62506" y="4687061"/>
              <a:ext cx="3992879" cy="593090"/>
            </a:xfrm>
            <a:custGeom>
              <a:avLst/>
              <a:gdLst/>
              <a:ahLst/>
              <a:cxnLst/>
              <a:rect l="l" t="t" r="r" b="b"/>
              <a:pathLst>
                <a:path w="3992879" h="593089">
                  <a:moveTo>
                    <a:pt x="98806" y="0"/>
                  </a:moveTo>
                  <a:lnTo>
                    <a:pt x="3894074" y="0"/>
                  </a:lnTo>
                  <a:lnTo>
                    <a:pt x="3932551" y="7758"/>
                  </a:lnTo>
                  <a:lnTo>
                    <a:pt x="3963955" y="28924"/>
                  </a:lnTo>
                  <a:lnTo>
                    <a:pt x="3985121" y="60328"/>
                  </a:lnTo>
                  <a:lnTo>
                    <a:pt x="3992879" y="98805"/>
                  </a:lnTo>
                  <a:lnTo>
                    <a:pt x="3992879" y="592836"/>
                  </a:lnTo>
                  <a:lnTo>
                    <a:pt x="0" y="592836"/>
                  </a:lnTo>
                  <a:lnTo>
                    <a:pt x="0" y="98805"/>
                  </a:lnTo>
                  <a:lnTo>
                    <a:pt x="7758" y="60328"/>
                  </a:lnTo>
                  <a:lnTo>
                    <a:pt x="28924" y="28924"/>
                  </a:lnTo>
                  <a:lnTo>
                    <a:pt x="60328" y="7758"/>
                  </a:lnTo>
                  <a:lnTo>
                    <a:pt x="98806" y="0"/>
                  </a:lnTo>
                  <a:close/>
                </a:path>
              </a:pathLst>
            </a:custGeom>
            <a:ln w="19049">
              <a:solidFill>
                <a:srgbClr val="D56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1838" y="5235701"/>
              <a:ext cx="12542520" cy="864235"/>
            </a:xfrm>
            <a:custGeom>
              <a:avLst/>
              <a:gdLst/>
              <a:ahLst/>
              <a:cxnLst/>
              <a:rect l="l" t="t" r="r" b="b"/>
              <a:pathLst>
                <a:path w="12542519" h="864235">
                  <a:moveTo>
                    <a:pt x="12471527" y="0"/>
                  </a:moveTo>
                  <a:lnTo>
                    <a:pt x="70993" y="0"/>
                  </a:lnTo>
                  <a:lnTo>
                    <a:pt x="43344" y="5574"/>
                  </a:lnTo>
                  <a:lnTo>
                    <a:pt x="20780" y="20780"/>
                  </a:lnTo>
                  <a:lnTo>
                    <a:pt x="5574" y="43344"/>
                  </a:lnTo>
                  <a:lnTo>
                    <a:pt x="0" y="70993"/>
                  </a:lnTo>
                  <a:lnTo>
                    <a:pt x="0" y="793115"/>
                  </a:lnTo>
                  <a:lnTo>
                    <a:pt x="5574" y="820763"/>
                  </a:lnTo>
                  <a:lnTo>
                    <a:pt x="20780" y="843327"/>
                  </a:lnTo>
                  <a:lnTo>
                    <a:pt x="43344" y="858533"/>
                  </a:lnTo>
                  <a:lnTo>
                    <a:pt x="70993" y="864108"/>
                  </a:lnTo>
                  <a:lnTo>
                    <a:pt x="12471527" y="864108"/>
                  </a:lnTo>
                  <a:lnTo>
                    <a:pt x="12499175" y="858533"/>
                  </a:lnTo>
                  <a:lnTo>
                    <a:pt x="12521739" y="843327"/>
                  </a:lnTo>
                  <a:lnTo>
                    <a:pt x="12536945" y="820763"/>
                  </a:lnTo>
                  <a:lnTo>
                    <a:pt x="12542519" y="793115"/>
                  </a:lnTo>
                  <a:lnTo>
                    <a:pt x="12542519" y="70993"/>
                  </a:lnTo>
                  <a:lnTo>
                    <a:pt x="12536945" y="43344"/>
                  </a:lnTo>
                  <a:lnTo>
                    <a:pt x="12521739" y="20780"/>
                  </a:lnTo>
                  <a:lnTo>
                    <a:pt x="12499175" y="5574"/>
                  </a:lnTo>
                  <a:lnTo>
                    <a:pt x="12471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51838" y="5235701"/>
              <a:ext cx="12542520" cy="864235"/>
            </a:xfrm>
            <a:custGeom>
              <a:avLst/>
              <a:gdLst/>
              <a:ahLst/>
              <a:cxnLst/>
              <a:rect l="l" t="t" r="r" b="b"/>
              <a:pathLst>
                <a:path w="12542519" h="864235">
                  <a:moveTo>
                    <a:pt x="0" y="70993"/>
                  </a:moveTo>
                  <a:lnTo>
                    <a:pt x="5574" y="43344"/>
                  </a:lnTo>
                  <a:lnTo>
                    <a:pt x="20780" y="20780"/>
                  </a:lnTo>
                  <a:lnTo>
                    <a:pt x="43344" y="5574"/>
                  </a:lnTo>
                  <a:lnTo>
                    <a:pt x="70993" y="0"/>
                  </a:lnTo>
                  <a:lnTo>
                    <a:pt x="12471527" y="0"/>
                  </a:lnTo>
                  <a:lnTo>
                    <a:pt x="12499175" y="5574"/>
                  </a:lnTo>
                  <a:lnTo>
                    <a:pt x="12521739" y="20780"/>
                  </a:lnTo>
                  <a:lnTo>
                    <a:pt x="12536945" y="43344"/>
                  </a:lnTo>
                  <a:lnTo>
                    <a:pt x="12542519" y="70993"/>
                  </a:lnTo>
                  <a:lnTo>
                    <a:pt x="12542519" y="793115"/>
                  </a:lnTo>
                  <a:lnTo>
                    <a:pt x="12536945" y="820763"/>
                  </a:lnTo>
                  <a:lnTo>
                    <a:pt x="12521739" y="843327"/>
                  </a:lnTo>
                  <a:lnTo>
                    <a:pt x="12499175" y="858533"/>
                  </a:lnTo>
                  <a:lnTo>
                    <a:pt x="12471527" y="864108"/>
                  </a:lnTo>
                  <a:lnTo>
                    <a:pt x="70993" y="864108"/>
                  </a:lnTo>
                  <a:lnTo>
                    <a:pt x="43344" y="858533"/>
                  </a:lnTo>
                  <a:lnTo>
                    <a:pt x="20780" y="843327"/>
                  </a:lnTo>
                  <a:lnTo>
                    <a:pt x="5574" y="820763"/>
                  </a:lnTo>
                  <a:lnTo>
                    <a:pt x="0" y="793115"/>
                  </a:lnTo>
                  <a:lnTo>
                    <a:pt x="0" y="70993"/>
                  </a:lnTo>
                  <a:close/>
                </a:path>
              </a:pathLst>
            </a:custGeom>
            <a:ln w="19050">
              <a:solidFill>
                <a:srgbClr val="D56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852929" y="4759198"/>
            <a:ext cx="11670030" cy="1048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Secure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Erase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(SE)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Lucida Sans Unicode"/>
              <a:cs typeface="Lucida Sans Unicode"/>
            </a:endParaRPr>
          </a:p>
          <a:p>
            <a:pPr marL="476250" indent="-343535">
              <a:lnSpc>
                <a:spcPct val="100000"/>
              </a:lnSpc>
              <a:buClr>
                <a:srgbClr val="000000"/>
              </a:buClr>
              <a:buSzPct val="110000"/>
              <a:buFont typeface="Arial MT"/>
              <a:buChar char="•"/>
              <a:tabLst>
                <a:tab pos="476250" algn="l"/>
                <a:tab pos="476884" algn="l"/>
              </a:tabLst>
            </a:pPr>
            <a:r>
              <a:rPr dirty="0" sz="2000" spc="25">
                <a:solidFill>
                  <a:srgbClr val="3E3E3E"/>
                </a:solidFill>
                <a:latin typeface="Lucida Sans Unicode"/>
                <a:cs typeface="Lucida Sans Unicode"/>
              </a:rPr>
              <a:t>SE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can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be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performed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either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000" spc="-10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Hard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3E3E3E"/>
                </a:solidFill>
                <a:latin typeface="Lucida Sans Unicode"/>
                <a:cs typeface="Lucida Sans Unicode"/>
              </a:rPr>
              <a:t>Disk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Drives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(HDD),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Solid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State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Drives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3E3E3E"/>
                </a:solidFill>
                <a:latin typeface="Lucida Sans Unicode"/>
                <a:cs typeface="Lucida Sans Unicode"/>
              </a:rPr>
              <a:t>(SSD),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3E3E3E"/>
                </a:solidFill>
                <a:latin typeface="Lucida Sans Unicode"/>
                <a:cs typeface="Lucida Sans Unicode"/>
              </a:rPr>
              <a:t>or</a:t>
            </a:r>
            <a:r>
              <a:rPr dirty="0" sz="2000" spc="-10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flash</a:t>
            </a:r>
            <a:r>
              <a:rPr dirty="0" sz="2000" spc="-14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3E3E3E"/>
                </a:solidFill>
                <a:latin typeface="Lucida Sans Unicode"/>
                <a:cs typeface="Lucida Sans Unicode"/>
              </a:rPr>
              <a:t>media.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42313" y="6431660"/>
            <a:ext cx="12711430" cy="1468755"/>
            <a:chOff x="1742313" y="6431660"/>
            <a:chExt cx="12711430" cy="1468755"/>
          </a:xfrm>
        </p:grpSpPr>
        <p:sp>
          <p:nvSpPr>
            <p:cNvPr id="17" name="object 17"/>
            <p:cNvSpPr/>
            <p:nvPr/>
          </p:nvSpPr>
          <p:spPr>
            <a:xfrm>
              <a:off x="1751838" y="6971537"/>
              <a:ext cx="12692380" cy="919480"/>
            </a:xfrm>
            <a:custGeom>
              <a:avLst/>
              <a:gdLst/>
              <a:ahLst/>
              <a:cxnLst/>
              <a:rect l="l" t="t" r="r" b="b"/>
              <a:pathLst>
                <a:path w="12692380" h="919479">
                  <a:moveTo>
                    <a:pt x="12616306" y="0"/>
                  </a:moveTo>
                  <a:lnTo>
                    <a:pt x="75564" y="0"/>
                  </a:lnTo>
                  <a:lnTo>
                    <a:pt x="46130" y="5931"/>
                  </a:lnTo>
                  <a:lnTo>
                    <a:pt x="22113" y="22113"/>
                  </a:lnTo>
                  <a:lnTo>
                    <a:pt x="5931" y="46130"/>
                  </a:lnTo>
                  <a:lnTo>
                    <a:pt x="0" y="75564"/>
                  </a:lnTo>
                  <a:lnTo>
                    <a:pt x="0" y="843406"/>
                  </a:lnTo>
                  <a:lnTo>
                    <a:pt x="5931" y="872841"/>
                  </a:lnTo>
                  <a:lnTo>
                    <a:pt x="22113" y="896858"/>
                  </a:lnTo>
                  <a:lnTo>
                    <a:pt x="46130" y="913040"/>
                  </a:lnTo>
                  <a:lnTo>
                    <a:pt x="75564" y="918971"/>
                  </a:lnTo>
                  <a:lnTo>
                    <a:pt x="12616306" y="918971"/>
                  </a:lnTo>
                  <a:lnTo>
                    <a:pt x="12645741" y="913040"/>
                  </a:lnTo>
                  <a:lnTo>
                    <a:pt x="12669758" y="896858"/>
                  </a:lnTo>
                  <a:lnTo>
                    <a:pt x="12685940" y="872841"/>
                  </a:lnTo>
                  <a:lnTo>
                    <a:pt x="12691871" y="843406"/>
                  </a:lnTo>
                  <a:lnTo>
                    <a:pt x="12691871" y="75564"/>
                  </a:lnTo>
                  <a:lnTo>
                    <a:pt x="12685940" y="46130"/>
                  </a:lnTo>
                  <a:lnTo>
                    <a:pt x="12669758" y="22113"/>
                  </a:lnTo>
                  <a:lnTo>
                    <a:pt x="12645741" y="5931"/>
                  </a:lnTo>
                  <a:lnTo>
                    <a:pt x="12616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51838" y="6971537"/>
              <a:ext cx="12692380" cy="919480"/>
            </a:xfrm>
            <a:custGeom>
              <a:avLst/>
              <a:gdLst/>
              <a:ahLst/>
              <a:cxnLst/>
              <a:rect l="l" t="t" r="r" b="b"/>
              <a:pathLst>
                <a:path w="12692380" h="919479">
                  <a:moveTo>
                    <a:pt x="0" y="75564"/>
                  </a:moveTo>
                  <a:lnTo>
                    <a:pt x="5931" y="46130"/>
                  </a:lnTo>
                  <a:lnTo>
                    <a:pt x="22113" y="22113"/>
                  </a:lnTo>
                  <a:lnTo>
                    <a:pt x="46130" y="5931"/>
                  </a:lnTo>
                  <a:lnTo>
                    <a:pt x="75564" y="0"/>
                  </a:lnTo>
                  <a:lnTo>
                    <a:pt x="12616306" y="0"/>
                  </a:lnTo>
                  <a:lnTo>
                    <a:pt x="12645741" y="5931"/>
                  </a:lnTo>
                  <a:lnTo>
                    <a:pt x="12669758" y="22113"/>
                  </a:lnTo>
                  <a:lnTo>
                    <a:pt x="12685940" y="46130"/>
                  </a:lnTo>
                  <a:lnTo>
                    <a:pt x="12691871" y="75564"/>
                  </a:lnTo>
                  <a:lnTo>
                    <a:pt x="12691871" y="843406"/>
                  </a:lnTo>
                  <a:lnTo>
                    <a:pt x="12685940" y="872841"/>
                  </a:lnTo>
                  <a:lnTo>
                    <a:pt x="12669758" y="896858"/>
                  </a:lnTo>
                  <a:lnTo>
                    <a:pt x="12645741" y="913040"/>
                  </a:lnTo>
                  <a:lnTo>
                    <a:pt x="12616306" y="918971"/>
                  </a:lnTo>
                  <a:lnTo>
                    <a:pt x="75564" y="918971"/>
                  </a:lnTo>
                  <a:lnTo>
                    <a:pt x="46130" y="913040"/>
                  </a:lnTo>
                  <a:lnTo>
                    <a:pt x="22113" y="896858"/>
                  </a:lnTo>
                  <a:lnTo>
                    <a:pt x="5931" y="872841"/>
                  </a:lnTo>
                  <a:lnTo>
                    <a:pt x="0" y="843406"/>
                  </a:lnTo>
                  <a:lnTo>
                    <a:pt x="0" y="75564"/>
                  </a:lnTo>
                  <a:close/>
                </a:path>
              </a:pathLst>
            </a:custGeom>
            <a:ln w="19050">
              <a:solidFill>
                <a:srgbClr val="ABAE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62506" y="6441185"/>
              <a:ext cx="4013200" cy="530860"/>
            </a:xfrm>
            <a:custGeom>
              <a:avLst/>
              <a:gdLst/>
              <a:ahLst/>
              <a:cxnLst/>
              <a:rect l="l" t="t" r="r" b="b"/>
              <a:pathLst>
                <a:path w="4013200" h="530859">
                  <a:moveTo>
                    <a:pt x="3924300" y="0"/>
                  </a:moveTo>
                  <a:lnTo>
                    <a:pt x="88392" y="0"/>
                  </a:lnTo>
                  <a:lnTo>
                    <a:pt x="54006" y="6953"/>
                  </a:lnTo>
                  <a:lnTo>
                    <a:pt x="25908" y="25907"/>
                  </a:lnTo>
                  <a:lnTo>
                    <a:pt x="6953" y="54006"/>
                  </a:lnTo>
                  <a:lnTo>
                    <a:pt x="0" y="88391"/>
                  </a:lnTo>
                  <a:lnTo>
                    <a:pt x="0" y="530351"/>
                  </a:lnTo>
                  <a:lnTo>
                    <a:pt x="4012692" y="530351"/>
                  </a:lnTo>
                  <a:lnTo>
                    <a:pt x="4012692" y="88391"/>
                  </a:lnTo>
                  <a:lnTo>
                    <a:pt x="4005738" y="54006"/>
                  </a:lnTo>
                  <a:lnTo>
                    <a:pt x="3986784" y="25908"/>
                  </a:lnTo>
                  <a:lnTo>
                    <a:pt x="3958685" y="6953"/>
                  </a:lnTo>
                  <a:lnTo>
                    <a:pt x="3924300" y="0"/>
                  </a:lnTo>
                  <a:close/>
                </a:path>
              </a:pathLst>
            </a:custGeom>
            <a:solidFill>
              <a:srgbClr val="E3B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62506" y="6441185"/>
              <a:ext cx="4013200" cy="530860"/>
            </a:xfrm>
            <a:custGeom>
              <a:avLst/>
              <a:gdLst/>
              <a:ahLst/>
              <a:cxnLst/>
              <a:rect l="l" t="t" r="r" b="b"/>
              <a:pathLst>
                <a:path w="4013200" h="530859">
                  <a:moveTo>
                    <a:pt x="88392" y="0"/>
                  </a:moveTo>
                  <a:lnTo>
                    <a:pt x="3924300" y="0"/>
                  </a:lnTo>
                  <a:lnTo>
                    <a:pt x="3958685" y="6953"/>
                  </a:lnTo>
                  <a:lnTo>
                    <a:pt x="3986784" y="25908"/>
                  </a:lnTo>
                  <a:lnTo>
                    <a:pt x="4005738" y="54006"/>
                  </a:lnTo>
                  <a:lnTo>
                    <a:pt x="4012692" y="88391"/>
                  </a:lnTo>
                  <a:lnTo>
                    <a:pt x="4012692" y="530351"/>
                  </a:lnTo>
                  <a:lnTo>
                    <a:pt x="0" y="530351"/>
                  </a:lnTo>
                  <a:lnTo>
                    <a:pt x="0" y="88391"/>
                  </a:lnTo>
                  <a:lnTo>
                    <a:pt x="6953" y="54006"/>
                  </a:lnTo>
                  <a:lnTo>
                    <a:pt x="25908" y="25907"/>
                  </a:lnTo>
                  <a:lnTo>
                    <a:pt x="54006" y="6953"/>
                  </a:lnTo>
                  <a:lnTo>
                    <a:pt x="88392" y="0"/>
                  </a:lnTo>
                  <a:close/>
                </a:path>
              </a:pathLst>
            </a:custGeom>
            <a:ln w="19050">
              <a:solidFill>
                <a:srgbClr val="ABAE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829561" y="6515227"/>
            <a:ext cx="3303904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Instant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Secure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Erase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(ISE)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2150" y="7270242"/>
            <a:ext cx="11992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1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solidFill>
                  <a:srgbClr val="3E3E3E"/>
                </a:solidFill>
                <a:latin typeface="Lucida Sans Unicode"/>
                <a:cs typeface="Lucida Sans Unicode"/>
              </a:rPr>
              <a:t>With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Lucida Sans Unicode"/>
                <a:cs typeface="Lucida Sans Unicode"/>
              </a:rPr>
              <a:t>an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SED(Self-Encrypting</a:t>
            </a:r>
            <a:r>
              <a:rPr dirty="0" sz="2000" spc="-13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Drive),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0">
                <a:solidFill>
                  <a:srgbClr val="3E3E3E"/>
                </a:solidFill>
                <a:latin typeface="Lucida Sans Unicode"/>
                <a:cs typeface="Lucida Sans Unicode"/>
              </a:rPr>
              <a:t>all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Lucida Sans Unicode"/>
                <a:cs typeface="Lucida Sans Unicode"/>
              </a:rPr>
              <a:t>on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3E3E3E"/>
                </a:solidFill>
                <a:latin typeface="Lucida Sans Unicode"/>
                <a:cs typeface="Lucida Sans Unicode"/>
              </a:rPr>
              <a:t>the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drive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is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3E3E3E"/>
                </a:solidFill>
                <a:latin typeface="Lucida Sans Unicode"/>
                <a:cs typeface="Lucida Sans Unicode"/>
              </a:rPr>
              <a:t>encrypted</a:t>
            </a:r>
            <a:r>
              <a:rPr dirty="0" sz="2000" spc="-12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0">
                <a:solidFill>
                  <a:srgbClr val="3E3E3E"/>
                </a:solidFill>
                <a:latin typeface="Lucida Sans Unicode"/>
                <a:cs typeface="Lucida Sans Unicode"/>
              </a:rPr>
              <a:t>using</a:t>
            </a:r>
            <a:r>
              <a:rPr dirty="0" sz="20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">
                <a:solidFill>
                  <a:srgbClr val="3E3E3E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Lucida Sans Unicode"/>
                <a:cs typeface="Lucida Sans Unicode"/>
              </a:rPr>
              <a:t>media</a:t>
            </a:r>
            <a:r>
              <a:rPr dirty="0" sz="2000" spc="-114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3E3E3E"/>
                </a:solidFill>
                <a:latin typeface="Lucida Sans Unicode"/>
                <a:cs typeface="Lucida Sans Unicode"/>
              </a:rPr>
              <a:t>encryption</a:t>
            </a:r>
            <a:r>
              <a:rPr dirty="0" sz="2000" spc="-13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3E3E3E"/>
                </a:solidFill>
                <a:latin typeface="Lucida Sans Unicode"/>
                <a:cs typeface="Lucida Sans Unicode"/>
              </a:rPr>
              <a:t>key.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7203" y="306451"/>
            <a:ext cx="41040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>
                <a:solidFill>
                  <a:srgbClr val="3E3E3E"/>
                </a:solidFill>
              </a:rPr>
              <a:t>Data</a:t>
            </a:r>
            <a:r>
              <a:rPr dirty="0" spc="-150">
                <a:solidFill>
                  <a:srgbClr val="3E3E3E"/>
                </a:solidFill>
              </a:rPr>
              <a:t> </a:t>
            </a:r>
            <a:r>
              <a:rPr dirty="0" spc="95">
                <a:solidFill>
                  <a:srgbClr val="3E3E3E"/>
                </a:solidFill>
              </a:rPr>
              <a:t>Sanitization</a:t>
            </a:r>
            <a:r>
              <a:rPr dirty="0" spc="-150">
                <a:solidFill>
                  <a:srgbClr val="3E3E3E"/>
                </a:solidFill>
              </a:rPr>
              <a:t> </a:t>
            </a:r>
            <a:r>
              <a:rPr dirty="0" spc="75">
                <a:solidFill>
                  <a:srgbClr val="3E3E3E"/>
                </a:solidFill>
              </a:rPr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1454" y="1710308"/>
            <a:ext cx="56959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solidFill>
                  <a:srgbClr val="3E3E3E"/>
                </a:solidFill>
                <a:latin typeface="Lucida Sans Unicode"/>
                <a:cs typeface="Lucida Sans Unicode"/>
              </a:rPr>
              <a:t>Active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3E3E3E"/>
                </a:solidFill>
                <a:latin typeface="Lucida Sans Unicode"/>
                <a:cs typeface="Lucida Sans Unicode"/>
              </a:rPr>
              <a:t>Kil</a:t>
            </a:r>
            <a:r>
              <a:rPr dirty="0" sz="2200" spc="-80">
                <a:solidFill>
                  <a:srgbClr val="3E3E3E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05">
                <a:solidFill>
                  <a:srgbClr val="3E3E3E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114">
                <a:solidFill>
                  <a:srgbClr val="3E3E3E"/>
                </a:solidFill>
                <a:latin typeface="Lucida Sans Unicode"/>
                <a:cs typeface="Lucida Sans Unicode"/>
              </a:rPr>
              <a:t>k</a:t>
            </a:r>
            <a:r>
              <a:rPr dirty="0" sz="2200" spc="-7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2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3E3E3E"/>
                </a:solidFill>
                <a:latin typeface="Lucida Sans Unicode"/>
                <a:cs typeface="Lucida Sans Unicode"/>
              </a:rPr>
              <a:t>wip</a:t>
            </a:r>
            <a:r>
              <a:rPr dirty="0" sz="2200" spc="-4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ng</a:t>
            </a:r>
            <a:r>
              <a:rPr dirty="0" sz="2200" spc="-95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3E3E3E"/>
                </a:solidFill>
                <a:latin typeface="Lucida Sans Unicode"/>
                <a:cs typeface="Lucida Sans Unicode"/>
              </a:rPr>
              <a:t>softwa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">
                <a:solidFill>
                  <a:srgbClr val="3E3E3E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10">
                <a:solidFill>
                  <a:srgbClr val="3E3E3E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3E3E3E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30">
                <a:solidFill>
                  <a:srgbClr val="3E3E3E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20">
                <a:solidFill>
                  <a:srgbClr val="3E3E3E"/>
                </a:solidFill>
                <a:latin typeface="Lucida Sans Unicode"/>
                <a:cs typeface="Lucida Sans Unicode"/>
              </a:rPr>
              <a:t>ndow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344" y="2580132"/>
            <a:ext cx="6263640" cy="5646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E3E3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2021-09-16T16:21:06Z</dcterms:created>
  <dcterms:modified xsi:type="dcterms:W3CDTF">2021-09-16T16:21:06Z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2021-09-16T00:00:00Z</vt:filetime>
  </property>
</Properties>
</file>