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436C487-05EE-4BC0-9E8C-48104657B513}" type="datetimeFigureOut">
              <a:rPr lang="ar-EG" smtClean="0"/>
              <a:t>20/09/1441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D06173B-1585-4B72-83FE-FF049B3235EB}" type="slidenum">
              <a:rPr lang="ar-EG" smtClean="0"/>
              <a:t>‹#›</a:t>
            </a:fld>
            <a:endParaRPr lang="ar-E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85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C487-05EE-4BC0-9E8C-48104657B513}" type="datetimeFigureOut">
              <a:rPr lang="ar-EG" smtClean="0"/>
              <a:t>20/09/1441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173B-1585-4B72-83FE-FF049B3235E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0276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C487-05EE-4BC0-9E8C-48104657B513}" type="datetimeFigureOut">
              <a:rPr lang="ar-EG" smtClean="0"/>
              <a:t>20/09/1441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173B-1585-4B72-83FE-FF049B3235EB}" type="slidenum">
              <a:rPr lang="ar-EG" smtClean="0"/>
              <a:t>‹#›</a:t>
            </a:fld>
            <a:endParaRPr lang="ar-E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934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C487-05EE-4BC0-9E8C-48104657B513}" type="datetimeFigureOut">
              <a:rPr lang="ar-EG" smtClean="0"/>
              <a:t>20/09/1441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173B-1585-4B72-83FE-FF049B3235EB}" type="slidenum">
              <a:rPr lang="ar-EG" smtClean="0"/>
              <a:t>‹#›</a:t>
            </a:fld>
            <a:endParaRPr lang="ar-EG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457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C487-05EE-4BC0-9E8C-48104657B513}" type="datetimeFigureOut">
              <a:rPr lang="ar-EG" smtClean="0"/>
              <a:t>20/09/1441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173B-1585-4B72-83FE-FF049B3235E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90004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C487-05EE-4BC0-9E8C-48104657B513}" type="datetimeFigureOut">
              <a:rPr lang="ar-EG" smtClean="0"/>
              <a:t>20/09/1441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173B-1585-4B72-83FE-FF049B3235EB}" type="slidenum">
              <a:rPr lang="ar-EG" smtClean="0"/>
              <a:t>‹#›</a:t>
            </a:fld>
            <a:endParaRPr lang="ar-EG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944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C487-05EE-4BC0-9E8C-48104657B513}" type="datetimeFigureOut">
              <a:rPr lang="ar-EG" smtClean="0"/>
              <a:t>20/09/1441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173B-1585-4B72-83FE-FF049B3235EB}" type="slidenum">
              <a:rPr lang="ar-EG" smtClean="0"/>
              <a:t>‹#›</a:t>
            </a:fld>
            <a:endParaRPr lang="ar-E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208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C487-05EE-4BC0-9E8C-48104657B513}" type="datetimeFigureOut">
              <a:rPr lang="ar-EG" smtClean="0"/>
              <a:t>20/09/1441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173B-1585-4B72-83FE-FF049B3235EB}" type="slidenum">
              <a:rPr lang="ar-EG" smtClean="0"/>
              <a:t>‹#›</a:t>
            </a:fld>
            <a:endParaRPr lang="ar-E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552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C487-05EE-4BC0-9E8C-48104657B513}" type="datetimeFigureOut">
              <a:rPr lang="ar-EG" smtClean="0"/>
              <a:t>20/09/1441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173B-1585-4B72-83FE-FF049B3235EB}" type="slidenum">
              <a:rPr lang="ar-EG" smtClean="0"/>
              <a:t>‹#›</a:t>
            </a:fld>
            <a:endParaRPr lang="ar-EG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23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C487-05EE-4BC0-9E8C-48104657B513}" type="datetimeFigureOut">
              <a:rPr lang="ar-EG" smtClean="0"/>
              <a:t>20/09/1441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173B-1585-4B72-83FE-FF049B3235E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791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C487-05EE-4BC0-9E8C-48104657B513}" type="datetimeFigureOut">
              <a:rPr lang="ar-EG" smtClean="0"/>
              <a:t>20/09/1441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173B-1585-4B72-83FE-FF049B3235EB}" type="slidenum">
              <a:rPr lang="ar-EG" smtClean="0"/>
              <a:t>‹#›</a:t>
            </a:fld>
            <a:endParaRPr lang="ar-EG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98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C487-05EE-4BC0-9E8C-48104657B513}" type="datetimeFigureOut">
              <a:rPr lang="ar-EG" smtClean="0"/>
              <a:t>20/09/1441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173B-1585-4B72-83FE-FF049B3235EB}" type="slidenum">
              <a:rPr lang="ar-EG" smtClean="0"/>
              <a:t>‹#›</a:t>
            </a:fld>
            <a:endParaRPr lang="ar-EG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77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C487-05EE-4BC0-9E8C-48104657B513}" type="datetimeFigureOut">
              <a:rPr lang="ar-EG" smtClean="0"/>
              <a:t>20/09/1441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173B-1585-4B72-83FE-FF049B3235EB}" type="slidenum">
              <a:rPr lang="ar-EG" smtClean="0"/>
              <a:t>‹#›</a:t>
            </a:fld>
            <a:endParaRPr lang="ar-EG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12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C487-05EE-4BC0-9E8C-48104657B513}" type="datetimeFigureOut">
              <a:rPr lang="ar-EG" smtClean="0"/>
              <a:t>20/09/1441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173B-1585-4B72-83FE-FF049B3235EB}" type="slidenum">
              <a:rPr lang="ar-EG" smtClean="0"/>
              <a:t>‹#›</a:t>
            </a:fld>
            <a:endParaRPr lang="ar-E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86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C487-05EE-4BC0-9E8C-48104657B513}" type="datetimeFigureOut">
              <a:rPr lang="ar-EG" smtClean="0"/>
              <a:t>20/09/1441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173B-1585-4B72-83FE-FF049B3235E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2913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C487-05EE-4BC0-9E8C-48104657B513}" type="datetimeFigureOut">
              <a:rPr lang="ar-EG" smtClean="0"/>
              <a:t>20/09/1441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173B-1585-4B72-83FE-FF049B3235EB}" type="slidenum">
              <a:rPr lang="ar-EG" smtClean="0"/>
              <a:t>‹#›</a:t>
            </a:fld>
            <a:endParaRPr lang="ar-EG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55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C487-05EE-4BC0-9E8C-48104657B513}" type="datetimeFigureOut">
              <a:rPr lang="ar-EG" smtClean="0"/>
              <a:t>20/09/1441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173B-1585-4B72-83FE-FF049B3235E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499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36C487-05EE-4BC0-9E8C-48104657B513}" type="datetimeFigureOut">
              <a:rPr lang="ar-EG" smtClean="0"/>
              <a:t>20/09/1441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06173B-1585-4B72-83FE-FF049B3235E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4194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apsplat.com/sound-effect-category/ambient/" TargetMode="External"/><Relationship Id="rId2" Type="http://schemas.openxmlformats.org/officeDocument/2006/relationships/hyperlink" Target="https://www.pexels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717964"/>
            <a:ext cx="6815669" cy="1939633"/>
          </a:xfrm>
        </p:spPr>
        <p:txBody>
          <a:bodyPr>
            <a:noAutofit/>
          </a:bodyPr>
          <a:lstStyle/>
          <a:p>
            <a:r>
              <a:rPr lang="en-US" sz="4000" dirty="0" smtClean="0"/>
              <a:t>MIU</a:t>
            </a:r>
            <a:r>
              <a:rPr lang="ar-EG" sz="4000" dirty="0" smtClean="0"/>
              <a:t/>
            </a:r>
            <a:br>
              <a:rPr lang="ar-EG" sz="4000" dirty="0" smtClean="0"/>
            </a:br>
            <a:r>
              <a:rPr lang="en-US" sz="4000" dirty="0" smtClean="0"/>
              <a:t>IEEE TSB 2019</a:t>
            </a:r>
            <a:br>
              <a:rPr lang="en-US" sz="4000" dirty="0" smtClean="0"/>
            </a:br>
            <a:endParaRPr lang="ar-E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Games Development Team</a:t>
            </a:r>
            <a:endParaRPr lang="ar-EG" sz="2400" b="1" dirty="0"/>
          </a:p>
        </p:txBody>
      </p:sp>
    </p:spTree>
    <p:extLst>
      <p:ext uri="{BB962C8B-B14F-4D97-AF65-F5344CB8AC3E}">
        <p14:creationId xmlns:p14="http://schemas.microsoft.com/office/powerpoint/2010/main" val="383701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401782"/>
            <a:ext cx="9601196" cy="1052945"/>
          </a:xfrm>
        </p:spPr>
        <p:txBody>
          <a:bodyPr/>
          <a:lstStyle/>
          <a:p>
            <a:r>
              <a:rPr lang="en-US" dirty="0" smtClean="0"/>
              <a:t>3D Game Kit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6" y="1579418"/>
            <a:ext cx="10099963" cy="4545302"/>
          </a:xfrm>
        </p:spPr>
      </p:pic>
    </p:spTree>
    <p:extLst>
      <p:ext uri="{BB962C8B-B14F-4D97-AF65-F5344CB8AC3E}">
        <p14:creationId xmlns:p14="http://schemas.microsoft.com/office/powerpoint/2010/main" val="298673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{2}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small level Existing Prefabs &amp; </a:t>
            </a:r>
            <a:r>
              <a:rPr lang="en-US" dirty="0" err="1" smtClean="0"/>
              <a:t>interactables</a:t>
            </a:r>
            <a:endParaRPr lang="en-US" dirty="0" smtClean="0"/>
          </a:p>
          <a:p>
            <a:r>
              <a:rPr lang="en-US" dirty="0" smtClean="0"/>
              <a:t>Putting some difficulty with </a:t>
            </a:r>
            <a:r>
              <a:rPr lang="en-US" dirty="0" smtClean="0"/>
              <a:t>enemies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87767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Data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Co-coordinator </a:t>
            </a:r>
            <a:r>
              <a:rPr lang="en-US" sz="2800" dirty="0" smtClean="0"/>
              <a:t>: </a:t>
            </a:r>
            <a:r>
              <a:rPr lang="en-US" sz="2800" dirty="0" smtClean="0"/>
              <a:t>Eng. </a:t>
            </a:r>
            <a:r>
              <a:rPr lang="en-US" sz="2800" dirty="0" smtClean="0"/>
              <a:t>Mohammed </a:t>
            </a:r>
            <a:r>
              <a:rPr lang="en-US" sz="2800" dirty="0" err="1" smtClean="0"/>
              <a:t>Negm</a:t>
            </a:r>
            <a:endParaRPr lang="en-US" sz="2800" dirty="0" smtClean="0"/>
          </a:p>
          <a:p>
            <a:r>
              <a:rPr lang="en-US" sz="2800" dirty="0" smtClean="0"/>
              <a:t>Follow up ; </a:t>
            </a:r>
            <a:r>
              <a:rPr lang="en-US" sz="2800" dirty="0" err="1" smtClean="0"/>
              <a:t>Wallaa</a:t>
            </a:r>
            <a:r>
              <a:rPr lang="en-US" sz="2800" dirty="0" smtClean="0"/>
              <a:t> </a:t>
            </a:r>
            <a:r>
              <a:rPr lang="en-US" sz="2800" dirty="0" err="1" smtClean="0"/>
              <a:t>Barakat</a:t>
            </a:r>
            <a:r>
              <a:rPr lang="en-US" sz="2800" dirty="0" smtClean="0"/>
              <a:t>  &amp; </a:t>
            </a:r>
            <a:r>
              <a:rPr lang="en-US" sz="2800" dirty="0" err="1" smtClean="0"/>
              <a:t>Roqiah</a:t>
            </a:r>
            <a:r>
              <a:rPr lang="en-US" sz="2800" dirty="0" smtClean="0"/>
              <a:t> </a:t>
            </a:r>
            <a:r>
              <a:rPr lang="en-US" sz="2800" dirty="0" err="1" smtClean="0"/>
              <a:t>Hamdy</a:t>
            </a:r>
            <a:endParaRPr lang="en-US" sz="2800" dirty="0" smtClean="0"/>
          </a:p>
          <a:p>
            <a:r>
              <a:rPr lang="en-US" sz="2800" dirty="0" smtClean="0"/>
              <a:t>Member; Osama </a:t>
            </a:r>
            <a:r>
              <a:rPr lang="en-US" sz="2800" dirty="0" err="1" smtClean="0"/>
              <a:t>Khattab</a:t>
            </a:r>
            <a:endParaRPr lang="ar-EG" sz="2800" dirty="0"/>
          </a:p>
        </p:txBody>
      </p:sp>
    </p:spTree>
    <p:extLst>
      <p:ext uri="{BB962C8B-B14F-4D97-AF65-F5344CB8AC3E}">
        <p14:creationId xmlns:p14="http://schemas.microsoft.com/office/powerpoint/2010/main" val="33855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42110"/>
            <a:ext cx="9601196" cy="1039090"/>
          </a:xfrm>
        </p:spPr>
        <p:txBody>
          <a:bodyPr/>
          <a:lstStyle/>
          <a:p>
            <a:r>
              <a:rPr lang="en-US" dirty="0" smtClean="0"/>
              <a:t>Idea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870364"/>
            <a:ext cx="9601196" cy="400550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Creating simple arcade Games Using Unity Engine</a:t>
            </a:r>
          </a:p>
          <a:p>
            <a:r>
              <a:rPr lang="en-US" sz="2800" dirty="0" smtClean="0"/>
              <a:t>Using Unity Assets Story for Graphics</a:t>
            </a:r>
          </a:p>
          <a:p>
            <a:r>
              <a:rPr lang="en-US" sz="2800" dirty="0" smtClean="0"/>
              <a:t> First Project Is building Runner Arcade Game with simple Features ; Obstacles, forward &amp; side forces And jumping with Levels that differ in difficulty ”Almost finished”</a:t>
            </a:r>
          </a:p>
          <a:p>
            <a:r>
              <a:rPr lang="en-US" sz="2800" dirty="0" smtClean="0"/>
              <a:t>Second Project : Designing Levels using 3D game kit Unity package “unfinished”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1916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</a:t>
            </a:r>
            <a:r>
              <a:rPr lang="en-US" dirty="0" smtClean="0"/>
              <a:t>Required </a:t>
            </a:r>
            <a:r>
              <a:rPr lang="en-US" dirty="0" smtClean="0"/>
              <a:t>in building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Good knowledge of Unity Engine interface</a:t>
            </a:r>
          </a:p>
          <a:p>
            <a:r>
              <a:rPr lang="en-US" sz="2800" b="1" dirty="0" smtClean="0"/>
              <a:t>Knowledge of some basic modeling in unity &amp; Blender</a:t>
            </a:r>
          </a:p>
          <a:p>
            <a:r>
              <a:rPr lang="en-US" sz="2800" b="1" dirty="0" smtClean="0"/>
              <a:t>Good Knowledge of programming in C# </a:t>
            </a:r>
          </a:p>
          <a:p>
            <a:r>
              <a:rPr lang="en-US" sz="2800" b="1" dirty="0" smtClean="0"/>
              <a:t>Patience^^ </a:t>
            </a:r>
            <a:endParaRPr lang="ar-EG" sz="2800" b="1" dirty="0"/>
          </a:p>
        </p:txBody>
      </p:sp>
    </p:spTree>
    <p:extLst>
      <p:ext uri="{BB962C8B-B14F-4D97-AF65-F5344CB8AC3E}">
        <p14:creationId xmlns:p14="http://schemas.microsoft.com/office/powerpoint/2010/main" val="413375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used in Building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YouTube channels “</a:t>
            </a:r>
            <a:r>
              <a:rPr lang="en-US" sz="3200" dirty="0" err="1" smtClean="0"/>
              <a:t>Brackeys</a:t>
            </a:r>
            <a:r>
              <a:rPr lang="en-US" sz="3200" dirty="0" smtClean="0"/>
              <a:t> </a:t>
            </a:r>
            <a:r>
              <a:rPr lang="en-US" sz="3200" dirty="0" smtClean="0"/>
              <a:t>&amp; CG Masters”</a:t>
            </a:r>
          </a:p>
          <a:p>
            <a:r>
              <a:rPr lang="en-US" sz="3200" dirty="0" err="1" smtClean="0"/>
              <a:t>Udemy</a:t>
            </a:r>
            <a:r>
              <a:rPr lang="en-US" sz="3200" dirty="0" smtClean="0"/>
              <a:t> </a:t>
            </a:r>
            <a:r>
              <a:rPr lang="en-US" sz="3200" dirty="0" smtClean="0"/>
              <a:t>Tutorials</a:t>
            </a:r>
          </a:p>
          <a:p>
            <a:r>
              <a:rPr lang="en-US" sz="3200" dirty="0" smtClean="0"/>
              <a:t>Unity Tutorials</a:t>
            </a:r>
            <a:endParaRPr lang="ar-EG" sz="3200" dirty="0" smtClean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7401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89710"/>
            <a:ext cx="9601196" cy="969817"/>
          </a:xfrm>
        </p:spPr>
        <p:txBody>
          <a:bodyPr/>
          <a:lstStyle/>
          <a:p>
            <a:r>
              <a:rPr lang="en-US" dirty="0" smtClean="0"/>
              <a:t>Arcade01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09" y="1648691"/>
            <a:ext cx="9476509" cy="4281054"/>
          </a:xfrm>
        </p:spPr>
      </p:pic>
    </p:spTree>
    <p:extLst>
      <p:ext uri="{BB962C8B-B14F-4D97-AF65-F5344CB8AC3E}">
        <p14:creationId xmlns:p14="http://schemas.microsoft.com/office/powerpoint/2010/main" val="29365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parts{1}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Start Menu ; with welcome image</a:t>
            </a:r>
          </a:p>
          <a:p>
            <a:r>
              <a:rPr lang="en-US" sz="2800" dirty="0" smtClean="0"/>
              <a:t>Intro video from Pexels.com </a:t>
            </a:r>
            <a:r>
              <a:rPr lang="en-US" sz="2800" dirty="0">
                <a:hlinkClick r:id="rId2"/>
              </a:rPr>
              <a:t>https://www.pexels.com/</a:t>
            </a:r>
            <a:endParaRPr lang="en-US" sz="2800" dirty="0" smtClean="0"/>
          </a:p>
          <a:p>
            <a:r>
              <a:rPr lang="en-US" sz="2800" dirty="0" smtClean="0"/>
              <a:t>Intro sound clip from </a:t>
            </a:r>
            <a:r>
              <a:rPr lang="en-US" sz="2800" dirty="0" err="1" smtClean="0"/>
              <a:t>Zapsplat</a:t>
            </a:r>
            <a:r>
              <a:rPr lang="en-US" sz="2800" dirty="0" smtClean="0"/>
              <a:t>  </a:t>
            </a:r>
            <a:r>
              <a:rPr lang="en-US" sz="2800" dirty="0">
                <a:hlinkClick r:id="rId3"/>
              </a:rPr>
              <a:t>https://www.zapsplat.com/sound-effect-category/ambient</a:t>
            </a:r>
            <a:r>
              <a:rPr lang="en-US" sz="2800" dirty="0" smtClean="0">
                <a:hlinkClick r:id="rId3"/>
              </a:rPr>
              <a:t>/</a:t>
            </a:r>
            <a:endParaRPr lang="en-US" sz="2800" dirty="0" smtClean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91501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levels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Level 1 ; basic level with player as a cube &amp; obstacles and pause menu</a:t>
            </a:r>
          </a:p>
          <a:p>
            <a:r>
              <a:rPr lang="en-US" dirty="0" smtClean="0"/>
              <a:t>Level 2 ;  same as one with more obstacles</a:t>
            </a:r>
          </a:p>
          <a:p>
            <a:r>
              <a:rPr lang="en-US" dirty="0" smtClean="0"/>
              <a:t>Level 3 ; The only level I care about its design with more obstacles and some difficulty.</a:t>
            </a:r>
          </a:p>
          <a:p>
            <a:r>
              <a:rPr lang="en-US" dirty="0" smtClean="0"/>
              <a:t>Basic pause menu in levels</a:t>
            </a:r>
          </a:p>
          <a:p>
            <a:r>
              <a:rPr lang="en-US" smtClean="0"/>
              <a:t>Exit </a:t>
            </a:r>
            <a:r>
              <a:rPr lang="en-US" dirty="0" smtClean="0"/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239204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Intentions in First Project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Endless Runner Level </a:t>
            </a:r>
          </a:p>
          <a:p>
            <a:r>
              <a:rPr lang="en-US" dirty="0" smtClean="0"/>
              <a:t>Improving project graphics using Blender </a:t>
            </a:r>
            <a:r>
              <a:rPr lang="en-US" dirty="0" smtClean="0"/>
              <a:t>2.8 or unity pro builder</a:t>
            </a:r>
          </a:p>
          <a:p>
            <a:r>
              <a:rPr lang="en-US" dirty="0" smtClean="0"/>
              <a:t>Exporting the Game to Android Platform</a:t>
            </a:r>
            <a:endParaRPr lang="en-US" dirty="0" smtClean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80752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725</TotalTime>
  <Words>248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Garamond</vt:lpstr>
      <vt:lpstr>Times New Roman</vt:lpstr>
      <vt:lpstr>Organic</vt:lpstr>
      <vt:lpstr>MIU IEEE TSB 2019 </vt:lpstr>
      <vt:lpstr>Team Data</vt:lpstr>
      <vt:lpstr>Idea</vt:lpstr>
      <vt:lpstr>Techniques Required in building</vt:lpstr>
      <vt:lpstr>References used in Building</vt:lpstr>
      <vt:lpstr>Arcade01</vt:lpstr>
      <vt:lpstr>Project parts{1}</vt:lpstr>
      <vt:lpstr>Three levels</vt:lpstr>
      <vt:lpstr>Future Intentions in First Project</vt:lpstr>
      <vt:lpstr>3D Game Kit</vt:lpstr>
      <vt:lpstr>Project {2}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MIU  IEEE TSB 2019 </dc:title>
  <dc:creator>PMS2020</dc:creator>
  <cp:lastModifiedBy>PMS2020</cp:lastModifiedBy>
  <cp:revision>17</cp:revision>
  <dcterms:created xsi:type="dcterms:W3CDTF">2020-05-11T15:07:01Z</dcterms:created>
  <dcterms:modified xsi:type="dcterms:W3CDTF">2020-05-12T10:49:22Z</dcterms:modified>
</cp:coreProperties>
</file>