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504" autoAdjust="0"/>
    <p:restoredTop sz="86352" autoAdjust="0"/>
  </p:normalViewPr>
  <p:slideViewPr>
    <p:cSldViewPr snapToGrid="0">
      <p:cViewPr varScale="1">
        <p:scale>
          <a:sx n="73" d="100"/>
          <a:sy n="73" d="100"/>
        </p:scale>
        <p:origin x="1646" y="62"/>
      </p:cViewPr>
      <p:guideLst/>
    </p:cSldViewPr>
  </p:slideViewPr>
  <p:outlineViewPr>
    <p:cViewPr>
      <p:scale>
        <a:sx n="33" d="100"/>
        <a:sy n="33" d="100"/>
      </p:scale>
      <p:origin x="0" y="-26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5C66-0F4A-4ED8-80A8-64407D74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81263"/>
            <a:ext cx="8791575" cy="3336758"/>
          </a:xfrm>
        </p:spPr>
        <p:txBody>
          <a:bodyPr/>
          <a:lstStyle/>
          <a:p>
            <a:r>
              <a:rPr lang="en-US" dirty="0"/>
              <a:t>Introduction to 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89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DAA0-4816-4AB2-B31B-C2540832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RegEx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D60320-DE26-4F05-8439-E2F1C14A2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0151" y="2530225"/>
            <a:ext cx="8648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Expressions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method used to find or manipulate text </a:t>
            </a:r>
            <a:endParaRPr kumimoji="0" lang="ar-J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specific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3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80F-9216-43E2-9C06-7E1AA10F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</a:t>
            </a:r>
            <a:r>
              <a:rPr lang="en-US" dirty="0" err="1"/>
              <a:t>RegEx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95B367-F769-45DA-A63E-C65C290A6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7337" y="2551837"/>
            <a:ext cx="94900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phone number, email format).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finding specific words in text).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Modification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removing extra spaces, unwanted characters).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BFF7-E376-4B52-9825-E2E87F1F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Symbols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92C5DF-0F1A-49F8-8C90-5C70FF7B7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2408" y="2266422"/>
            <a:ext cx="6441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Matches any digit (0-9).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Matches any word character (letters, digits, and underscores).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Matches any whitespace character (spaces, tabs,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Matches one or more of the preceding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^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Matches the beginning of a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Matches the end of a line.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1FCF-F6D6-4256-AA37-822997A1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768" y="2775995"/>
            <a:ext cx="9503091" cy="1518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could apply a programming code to humans, what impact would it have on them?</a:t>
            </a:r>
          </a:p>
        </p:txBody>
      </p:sp>
    </p:spTree>
    <p:extLst>
      <p:ext uri="{BB962C8B-B14F-4D97-AF65-F5344CB8AC3E}">
        <p14:creationId xmlns:p14="http://schemas.microsoft.com/office/powerpoint/2010/main" val="68293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6867-65DB-477D-90DF-249E3FB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22" y="2806133"/>
            <a:ext cx="9905998" cy="1478570"/>
          </a:xfrm>
        </p:spPr>
        <p:txBody>
          <a:bodyPr/>
          <a:lstStyle/>
          <a:p>
            <a:r>
              <a:rPr lang="en-US" dirty="0"/>
              <a:t>Thank you all very much</a:t>
            </a:r>
          </a:p>
        </p:txBody>
      </p:sp>
    </p:spTree>
    <p:extLst>
      <p:ext uri="{BB962C8B-B14F-4D97-AF65-F5344CB8AC3E}">
        <p14:creationId xmlns:p14="http://schemas.microsoft.com/office/powerpoint/2010/main" val="158706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</TotalTime>
  <Words>167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Tw Cen MT</vt:lpstr>
      <vt:lpstr>Circuit</vt:lpstr>
      <vt:lpstr>Introduction to Regular Expressions (RegEx)</vt:lpstr>
      <vt:lpstr>WHAT IS RegEx?</vt:lpstr>
      <vt:lpstr>Why Do We Use RegEx?</vt:lpstr>
      <vt:lpstr>Common Symbols</vt:lpstr>
      <vt:lpstr>PowerPoint Presentation</vt:lpstr>
      <vt:lpstr>Thank you all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Regular Expressions (RegEx)</dc:title>
  <dc:creator>Orange</dc:creator>
  <cp:lastModifiedBy>Orange</cp:lastModifiedBy>
  <cp:revision>7</cp:revision>
  <dcterms:created xsi:type="dcterms:W3CDTF">2025-01-07T20:22:47Z</dcterms:created>
  <dcterms:modified xsi:type="dcterms:W3CDTF">2025-01-08T07:59:15Z</dcterms:modified>
</cp:coreProperties>
</file>