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4" autoAdjust="0"/>
    <p:restoredTop sz="86406" autoAdjust="0"/>
  </p:normalViewPr>
  <p:slideViewPr>
    <p:cSldViewPr snapToGrid="0" snapToObjects="1">
      <p:cViewPr varScale="1">
        <p:scale>
          <a:sx n="93" d="100"/>
          <a:sy n="93" d="100"/>
        </p:scale>
        <p:origin x="232" y="2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D82EC-71A4-7048-A0EF-A5C5F10A6049}" type="datetimeFigureOut">
              <a:rPr lang="en-US" smtClean="0"/>
              <a:t>12/30/22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C811E-03E8-1045-90BE-A27B6972BAA2}" type="slidenum">
              <a:rPr lang="en-US" smtClean="0"/>
              <a:t>‹#›</a:t>
            </a:fld>
            <a:endParaRPr lang="en-US"/>
          </a:p>
        </p:txBody>
      </p:sp>
    </p:spTree>
    <p:extLst>
      <p:ext uri="{BB962C8B-B14F-4D97-AF65-F5344CB8AC3E}">
        <p14:creationId xmlns:p14="http://schemas.microsoft.com/office/powerpoint/2010/main" val="3444435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Churned Customers by Region</a:t>
            </a:r>
            <a:endParaRPr dirty="0"/>
          </a:p>
          <a:p>
            <a:r>
              <a:rPr b="0" dirty="0"/>
              <a:t>No alt text provided</a:t>
            </a:r>
            <a:endParaRPr dirty="0"/>
          </a:p>
          <a:p>
            <a:endParaRPr dirty="0"/>
          </a:p>
          <a:p>
            <a:r>
              <a:rPr b="1" dirty="0"/>
              <a:t>Reason of Churn</a:t>
            </a:r>
            <a:endParaRPr dirty="0"/>
          </a:p>
          <a:p>
            <a:r>
              <a:rPr b="0" dirty="0"/>
              <a:t>No alt text provided</a:t>
            </a:r>
            <a:endParaRPr dirty="0"/>
          </a:p>
          <a:p>
            <a:endParaRPr dirty="0"/>
          </a:p>
          <a:p>
            <a:r>
              <a:rPr b="1" dirty="0"/>
              <a:t>lineStackedColumnComboChart</a:t>
            </a:r>
            <a:endParaRPr dirty="0"/>
          </a:p>
          <a:p>
            <a:r>
              <a:rPr b="0" dirty="0"/>
              <a:t>No alt text provided</a:t>
            </a:r>
            <a:endParaRPr dirty="0"/>
          </a:p>
          <a:p>
            <a:endParaRPr dirty="0"/>
          </a:p>
          <a:p>
            <a:r>
              <a:rPr b="1" dirty="0"/>
              <a:t>gauge</a:t>
            </a:r>
            <a:endParaRPr dirty="0"/>
          </a:p>
          <a:p>
            <a:r>
              <a:rPr b="0" dirty="0"/>
              <a:t>No alt text provided</a:t>
            </a:r>
            <a:endParaRPr dirty="0"/>
          </a:p>
          <a:p>
            <a:endParaRPr dirty="0"/>
          </a:p>
          <a:p>
            <a:r>
              <a:rPr b="1" dirty="0"/>
              <a:t>Churn rate by Demography</a:t>
            </a:r>
            <a:endParaRPr dirty="0"/>
          </a:p>
          <a:p>
            <a:r>
              <a:rPr b="0" dirty="0"/>
              <a:t>No alt text provided</a:t>
            </a:r>
            <a:endParaRPr dirty="0"/>
          </a:p>
          <a:p>
            <a:endParaRPr dirty="0"/>
          </a:p>
          <a:p>
            <a:r>
              <a:rPr b="1" dirty="0"/>
              <a:t>Churned Customers by Contract Type</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12/30/22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12/30/22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12/30/22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12/30/22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12/30/22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12/30/22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9c1002fa-1635-4835-be32-6880cabd8fec?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9c1002fa-1635-4835-be32-6880cabd8fec/?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Customer Churn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30/12/2022 18:08:30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30/12/2022 18:03:43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card ,Churned Customers by Region ,Reason of Churn ,lineStackedColumnComboChart ,gauge ,Churn rate by Demography ,Churned Customers by Contract Type ,card. Please refer to the notes on this slide for details">
            <a:hlinkClick r:id="rId3"/>
          </p:cNvPr>
          <p:cNvPicPr>
            <a:picLocks noChangeAspect="1"/>
          </p:cNvPicPr>
          <p:nvPr/>
        </p:nvPicPr>
        <p:blipFill>
          <a:blip r:embed="rId4"/>
          <a:stretch>
            <a:fillRect/>
          </a:stretch>
        </p:blipFill>
        <p:spPr>
          <a:xfrm>
            <a:off x="3362325" y="0"/>
            <a:ext cx="5448300" cy="6848475"/>
          </a:xfrm>
          <a:prstGeom prst="rect">
            <a:avLst/>
          </a:prstGeom>
          <a:noFill/>
        </p:spPr>
      </p:pic>
      <p:sp>
        <p:nvSpPr>
          <p:cNvPr id="4" name="Title" hidden="1"/>
          <p:cNvSpPr>
            <a:spLocks noGrp="1"/>
          </p:cNvSpPr>
          <p:nvPr>
            <p:ph type="title"/>
          </p:nvPr>
        </p:nvSpPr>
        <p:spPr/>
        <p:txBody>
          <a:bodyPr/>
          <a:lstStyle/>
          <a:p>
            <a:r>
              <a:t>Dashboard</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77</Words>
  <Application>Microsoft Macintosh PowerPoint</Application>
  <PresentationFormat>Widescreen</PresentationFormat>
  <Paragraphs>33</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Light</vt:lpstr>
      <vt:lpstr>Segoe UI Semibold</vt:lpstr>
      <vt:lpstr>Custom Design</vt:lpstr>
      <vt:lpstr>Customer Churn</vt:lpstr>
      <vt:lpstr>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Microsoft Office User</cp:lastModifiedBy>
  <cp:revision>4</cp:revision>
  <dcterms:created xsi:type="dcterms:W3CDTF">2016-09-04T11:54:55Z</dcterms:created>
  <dcterms:modified xsi:type="dcterms:W3CDTF">2022-12-30T18:09:40Z</dcterms:modified>
</cp:coreProperties>
</file>