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47"/>
  </p:normalViewPr>
  <p:slideViewPr>
    <p:cSldViewPr snapToGrid="0" snapToObjects="1">
      <p:cViewPr varScale="1">
        <p:scale>
          <a:sx n="114" d="100"/>
          <a:sy n="114" d="100"/>
        </p:scale>
        <p:origin x="9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0651082"/>
                  </p:ext>
                </p:extLst>
              </p:nvPr>
            </p:nvGraphicFramePr>
            <p:xfrm>
              <a:off x="-1174459" y="-209725"/>
              <a:ext cx="14353564" cy="718097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74459" y="-209725"/>
                <a:ext cx="14353564" cy="71809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128e7c8c-aff1-4774-90e9-234613f3fb73}">
  <we:reference id="WA200003233" version="2.0.0.3" store="en-GB" storeType="OMEX"/>
  <we:alternateReferences/>
  <we:properties>
    <we:property name="Microsoft.Office.CampaignId" value="&quot;none&quot;"/>
    <we:property name="creatorTenantId" value="&quot;b41ad745-d21e-496d-b5c1-3c84079708cc&quot;"/>
    <we:property name="reportUrl" value="&quot;/groups/me/reports/55fb8032-1892-4319-b667-e47f73978bc9/ReportSection3d6f40e8ccc6060df1fb?bookmarkGuid=e253398a-44e1-406b-bf60-d090f5b8bd8b&amp;bookmarkUsage=1&amp;ctid=b41ad745-d21e-496d-b5c1-3c84079708cc&amp;fromEntryPoint=export&quot;"/>
    <we:property name="reportState" value="&quot;CONNECTED&quot;"/>
    <we:property name="reportEmbeddedTime" value="&quot;2023-01-17T12:16:32.094Z&quot;"/>
    <we:property name="creatorSessionId" value="&quot;471d73e2-edc2-4f25-b838-3784f6e5a8d1&quot;"/>
    <we:property name="creatorUserId" value="&quot;100320021188D41F&quot;"/>
    <we:property name="reportName" value="&quot;Analysing customer churn&quot;"/>
    <we:property name="isFiltersActionButtonVisible" value="true"/>
    <we:property name="initialStateBookmark" value="&quot;H4sIAAAAAAAAA91YbW/bNhD+K4K+dAO8Qa+WlW+OkwBDlzRIuvTDUAxH8iSrkUWBorJ6gf/7jqSDNo7XGG7iCvMnkzwdn3vujeS9L6qurWF5AQv0j/xjKW8XoG690B/5zXru3bu359Ort39dTM9PaVq2upJN5x/d+xpUifqm6nqojQaa/PPjyIe6voTSjAqoOxz5LapONlBX/6ATpiWtelyNfPzc1lKBUXmtQaNRe0fiNKa9w19j2hG4ru7wGrl2s1fYSqXX41iMiyTACed8HIwDUYQFo286t2phPi9vNrXAZrLRUDUEwMylDHg6ARaLicgFLwoRp2a+qGq9FmHL08+tIruJjWVr+JqKO2g4Ct8ap7Bzttz75whdr6yFp48WrmWvOF5hYZcaXekl6TkBDQxr7xfP/PNXRNalkkSlXb3oFwyVJwtv1ndaLgwcIzKXf88UEpHCPwpWH2mmq5qyXvP+xdD3DiwHZYBK9onYMQbRB1IJVMdLa9NJpR5oj0YbsA9gDxlAYgAgBKQsDJAFnGXAIRmcG/i8Vw0Kj/f/K29sMcs5hYeMBbGIRTZmaRREORb5s06ZERWlVBUn4zf9MpN1v2heBr8rJU89MBpklv44VDsE7aHBzQwkT23337MZtIB2M4Fc96AdPn3VEtaB6NLqNSKPcoQWAszDjCoXZjwGnhSTiH0jSdYN98wuAo8SJsaQRVkSZCyBJB6TaVsTyakz2m4eWifVhzMlF1bvurkbx/2XFSPfEUgUj/wPczTetMw0otJrOi6kfsrRbxu8dbsz6gYW2NYYuKKwos9WBtIN1L09XpDy3ytDj/W9naYP3rwxYobzlY2R16ssG9D2yJZpWSos4YHV09eFSsktlfdHw+dgBlbmrG/WXSTdp0nVVMooQMQxqBlp1ft2rIERYcLssLViM8xtyYiKHMKAYQiYRRGytIiywR12htTNvtkwdgDzkh6dluj9xKqm+3mf5lXTxYP6B79F4UDN5ILJ78qxg5zRD503j1h2WTMuGIuCPBxPAsbTJJ+kOJSb2vcdaEroSxyE9x/Z4e4AkzzGiKU8jgULUITA2FBq1Y5V4VAXkhNcyFJBO6/4fjfDl2q6rxkSh64DG6S6SsDyjEES8nTMGCvSZMIFDuZeap6X6GSvPevWH987X/b5Qsim18OJzmceMQ5+2tvwvQvXPOcZdSyGEMQTHqWcxc+H62GC432l67161tNnLPv7esYnN5QWp+x11wLHS2jcnbN1CCq0cmQfNMJsbP/bS+6WC6B5TfbtHoSkYjXuKO/csPoXNbi8/wgXAAA=&quot;"/>
    <we:property name="bookmark" value="&quot;H4sIAAAAAAAAA91YS2/jNhD+K4Iu2wJuobes3BInAQq0QZBss4fFHobkSNZGFgWKStcN/N87JB1047hrw5t4hfpkkcPhN9+8SD76ou67BpZXsED/xD+T8n4B6t4L/YnfPh9LWZGGUZRnkQjSNMsxCyKSkp2uZdv7J4++BlWhvqv7ARqjkAY/fpr40DTXUJmvEpoeJ36HqpctNPXf6IRpSqsBVxMfv3SNVGBU3mrQaNQ+kDh9E5Tw15h2BK7rB7xFrt3oDXZS6fV3LLIyCXDKOc+CLBBlWDJa07tZC3O3vNnUApvJVkPdEgAzljLg6RRYLKaiELwsRZya8bJu9FqELS++dIrsJjaWnaHvVDxAy1H41jiFvbPl0f8DoR+UtfDi2cStHBTHGyztVKtrvSQ956CBYeP94pl//orIulaSqLSzV8OCofJk6c2GXsuFgWNE5vKvmUIiUvgnweoTjfR1WzVr3v819L0Dy0EZoJJ9JnaMQbRAKoHqbGltOq/VE+3RZAP2EewhA0gMAISAlIUBsoCzHDgko3MDnw+qReHx4X/ljS1mOafwkLEgFrHIM5ZGQVRgWex0yoyoqKSqORm/6ZeZbIZF+zr4XSl56YHJKLP0x6HaI2iPDW5mIHlqu/92ZtACus0Ect2Ddvj8VUtYB6JLq7eIPMoRmgiwCHOqXJjzGHhSTiP2jSRZ999LOwk8SpjIII/yJMhZAkmckWlbE8mpM9runlon1YdLJRdW77rXG8f9lxUT3xFIFE/8D3M03rTMtKLWazqupH7J0W8bvPX7M+o+LLCtMXBDYUXLVgbSHTSDPV6Q8t9rQ4/1vR2mBe/eGTHD+crGyNtVlg1oB2TLaVUprOCJ1Yu3hUrJLZX3Z8vnYD6szOXQrrtIekiTaqiUUYCIM1Az0qoP7VgjI8KE2XFrxWaY25IRlQWEAcMQMI8iZGkZ5aM77Iypm32zYewB5jU9elqh9xOr2/7nQ5pXQxcP6h/8HoUDNZMLJr8rx45yRj923jxj2WVNVjIWBUWYTQPG06SYpjiWm9r3HWgqGCochfef2eHuANMixoilPI4FC1CEwNhYatWeVeFYF5JzXMhKQTev+WE3w9dqum8ZEseuAxukukrAipxBEvI0Y4yVaTLlAkdzLzXPS3Sy155164/vna/7fCFkO+jxROeOR4yjn/Y2fO/CtSh4Th2LIQTxlEcpZ/HucD1OcLyvdXNQz3r5jGV/X4/45IbK4pSD7jvgeA2tu3N2DkGNVo7sg1aYje1/e8ndcgG0D82+3YSg1KzBfRc4R6z+ATzuC4sZFwAA&quot;"/>
    <we:property name="embedUrl" value="&quot;/reportEmbed?reportId=55fb8032-1892-4319-b667-e47f73978bc9&amp;config=eyJjbHVzdGVyVXJsIjoiaHR0cHM6Ly9XQUJJLUVVUk9QRS1OT1JUSC1CLXJlZGlyZWN0LmFuYWx5c2lzLndpbmRvd3MubmV0IiwiZW1iZWRGZWF0dXJlcyI6eyJtb2Rlcm5FbWJlZCI6dHJ1ZSwidXNhZ2VNZXRyaWNzVk5leHQiOnRydWV9fQ%3D%3D&amp;disableSensitivityBanner=true&quot;"/>
    <we:property name="datasetId" value="&quot;31441748-6d39-4f2b-8e59-8d4bcdb7423f&quot;"/>
    <we:property name="pageName" value="&quot;ReportSection3d6f40e8ccc6060df1fb&quot;"/>
    <we:property name="pageDisplayName" value="&quot;Dashboard&quot;"/>
    <we:property name="backgroundColor" value="&quot;rgb(20,33,61)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Osama Mohamed</cp:lastModifiedBy>
  <cp:revision>3</cp:revision>
  <dcterms:created xsi:type="dcterms:W3CDTF">2018-06-07T21:39:02Z</dcterms:created>
  <dcterms:modified xsi:type="dcterms:W3CDTF">2023-01-17T12:31:18Z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