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52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56970"/>
                  </p:ext>
                </p:extLst>
              </p:nvPr>
            </p:nvGraphicFramePr>
            <p:xfrm>
              <a:off x="-536895" y="-83890"/>
              <a:ext cx="12877101" cy="69418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36895" y="-83890"/>
                <a:ext cx="12877101" cy="69418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e9000406-7023-416a-93a9-cc7bf7c797a7}">
  <we:reference id="WA200003233" version="2.0.0.3" store="en-GB" storeType="OMEX"/>
  <we:alternateReferences/>
  <we:properties>
    <we:property name="Microsoft.Office.CampaignId" value="&quot;none&quot;"/>
    <we:property name="backgroundColor" value="&quot;rgb(20,33,61)&quot;"/>
    <we:property name="bookmark" value="&quot;H4sIAAAAAAAAA91YS2/bOBD+K4JOLeAt9LSk3BInPe0WQdLtZZHDkBwpbGRSoKhs3cD/vUPRi23cog7cRBXqi8XhiPxmvnmQegiF7LsWNu9gjeFJeKb13RrMXRCHi1A9liW8LpM8ylgWJYWIYwEZJy3dWalVH548hBZMg/aD7Ado3YIk/OdmEULbXkLjRjW0PS7CDk2vFbTyM3plmrJmwO0ixE9dqw24Ja8tWHTL3pM6jQlK/CalHYFbeY/XyK2XXmGnjd2NU7GsswhLzvkyWkaijmtG7/R+doR5WN9tOgJbaWVBKgLgZDkDnpfAUlGKSvC6Fmnu5LVs7U6FbS4+dYbsJm9sOue+U3EPiqMIR+MM9t6Wh/AvhH4wo4UXjyau9WA4XmE9Tikr7YbWOQcLDNvgj8A9hVty1qXR5Mpx9t2wZmgCXQerobd67eA4lVv978ogOVKEJ9H2hiS9VE278/v/hr73YDkYB1Szj+QdZxC9oI1Ac7YZbTqX5j+3J4s92BPYQwaQGgAIATmLI2QRZwVwyGZHA78djEIR8OG3YuM7ZnlSeMxYlIpUFEuWJ1FSYV0dJGVFrmi0kZyM3+dlpdthrZ4Hvy8l3zKwmGWW/jpUTwjaqcGtHKTAfJ+/gxm0hm4/gXz3oB0+ftUSdoHo0+olIo9yhCYirOKCKhcWPAWeUT9l80kS7+krIo/WOIr406Yx2IDdDS9eFirFqTbB34rfghuMOm8HtSuI+TH1tqWsRIPiDMyKVrXHFt+ZOWJ7M3XY78WSj/6kriCOGMaARZIgy+ukmF3fnlNh/mHtewKY52T0tMHgFZOqf31MHW7pDE2lkN+h8KBWes30T+XYJMfNqfPmkZd91ixrxpKoipdlxHieVWWOc7l0/FxvbmBocBbsP7LDH2fLKsWE5TxNBYtQxMDYXGrVE6vCVMeGc1zrxkB3K/lxl5znarovGRJT14E9p/pKwKqCQRbzfMkYq/Os5ALnc3rUyhpyUjDS+ut75/PexIVWg51PdB64j09+2tvj3odrVfGCOhZDiNKSJzln6eFwnSY43kvbHtWzvv0iM/6+loREQzPi1IPtO+B4CQpHGzuPQOKoR/aBEm7j8dm4/z8lucbv+wHawW05fjMNx00IimQtPvUFT8T2C75yztPkFQAA&quot;"/>
    <we:property name="creatorSessionId" value="&quot;137c4857-79fd-483b-95af-707ea195dac1&quot;"/>
    <we:property name="creatorTenantId" value="&quot;b41ad745-d21e-496d-b5c1-3c84079708cc&quot;"/>
    <we:property name="creatorUserId" value="&quot;100320021188D41F&quot;"/>
    <we:property name="datasetId" value="&quot;31cd368d-0cc1-4ec5-a499-89baeefb40e4&quot;"/>
    <we:property name="embedUrl" value="&quot;/reportEmbed?reportId=9c1002fa-1635-4835-be32-6880cabd8fec&amp;config=eyJjbHVzdGVyVXJsIjoiaHR0cHM6Ly9XQUJJLUVVUk9QRS1OT1JUSC1CLXJlZGlyZWN0LmFuYWx5c2lzLndpbmRvd3MubmV0IiwiZW1iZWRGZWF0dXJlcyI6eyJtb2Rlcm5FbWJlZCI6dHJ1ZSwidXNhZ2VNZXRyaWNzVk5leHQiOnRydWV9fQ%3D%3D&amp;disableSensitivityBanner=true&quot;"/>
    <we:property name="initialStateBookmark" value="&quot;H4sIAAAAAAAAA91Y32/bOAz+Vww/7YBs8I84sfuWpr2XrV3RdnsZioGSaFerIxmy3FuuyP8+ysrh1my4FFnrGZeXWBQtfuRHUpIfQiHbpob1OawwPAqPtb5bgbkL4nASqq3s/fu3Z4vLt5/PF2enJNaNlVq14dFDaMFUaD/KtoParUDCTzeTEOr6Aio3KqFucRI2aFqtoJZ/o1emKWs63ExC/NrU2oBb8sqCRbfsPanTmGzHb1KyCNzKe7xCbr30Ehtt7Hacilk5jTDnnM+iWSTKuGT0Tutne5j79Z3RHthSKwtSEQAnyxjwLAeWilwUgpelSDMnL2Vttypsffq1MeQ3RWPduHgtxD0ojiLsnTPYel8ewjOEtjO9h6ePJq50ZzheYtlPKSvtmtY5AQsM6+B14J7CDQXrwmgKZT973q0YmkCXwbJrrV45OE7lVv+1NEiBFOFRtLkhSStVVW/j/q+j1x4sB+OAavaFouMcohe0EWiO171PJ9L8E/ZksgN7AH/IAVIDACEgY3GELOJsDhymo6OB33ZGoQh4979i4ydueVJ4zFiUilTMZyxLoqTAsthLypJCUWkjOTm/y8tS191KPQ9+30p+ZGAyyir9faiekLRDg1s6SIH5OX97K2gFzW4B+d2DLHz5bkvYJqIvq5fIPKoRmoiwiOfUuXDOU+DTMk/YeIrER/qSyKM1DiJ+UVUGK7Db4enLQqU81Sb4oPgtuEGv82entg0xO6Tf1lSVaFAcg1nSqvbQ5juyQGxuhk77nVzy2Z+UBcQRwxhwniTIsjKZj27fHlNj/s/e9wQwz8noosLgFZOq/eOQPlzTGZpaIb9D4UEt9YrpX6qxQY6bQ9fNoyj7qpmVjCVREc/yiPFsWuQZjuXS8Wt7cwVdhaNg/5Ef/jibFykmLONpKliEIgbGxtKrntgVhjo2nOBKVwaaW8kPu+Q816b7kikxdB/YCarvBKyYM5jGPJsxxspsmnOB4zk9amUNBSnoaf39e+fz3sSFVp0dT3buuY8Pftrb4d6na1HwOe1YDCFKc55knKX703WY5LiWtj5oz/rxi0z/+14SEg1Vj1N3tm2A4wUo7H1sPAKJvR75B0o4w/2zcf/vJIXG2/0IdedMug+jYW+DkEhW4xP1PQ2bb1l8cXbTFQAA&quot;"/>
    <we:property name="isFiltersActionButtonVisible" value="true"/>
    <we:property name="pageDisplayName" value="&quot;Dashboard&quot;"/>
    <we:property name="pageName" value="&quot;ReportSection3d6f40e8ccc6060df1fb&quot;"/>
    <we:property name="reportEmbeddedTime" value="&quot;2023-01-12T12:07:08.308Z&quot;"/>
    <we:property name="reportName" value="&quot;Customer Churn&quot;"/>
    <we:property name="reportState" value="&quot;CONNECTED&quot;"/>
    <we:property name="reportUrl" value="&quot;/groups/me/reports/9c1002fa-1635-4835-be32-6880cabd8fec/ReportSection3d6f40e8ccc6060df1fb?bookmarkGuid=d33a8fc4-20cb-48ad-90ee-ca5d81686d3e&amp;bookmarkUsage=1&amp;ctid=b41ad745-d21e-496d-b5c1-3c84079708cc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Osama Mohamed</cp:lastModifiedBy>
  <cp:revision>3</cp:revision>
  <dcterms:created xsi:type="dcterms:W3CDTF">2018-06-07T21:39:02Z</dcterms:created>
  <dcterms:modified xsi:type="dcterms:W3CDTF">2023-01-12T12:10:26Z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