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98128"/>
                  </p:ext>
                </p:extLst>
              </p:nvPr>
            </p:nvGraphicFramePr>
            <p:xfrm>
              <a:off x="-335561" y="-83890"/>
              <a:ext cx="12893879" cy="67950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35561" y="-83890"/>
                <a:ext cx="12893879" cy="6795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f99096a-f21d-4943-b1f5-e00392d45a17}">
  <we:reference id="WA200003233" version="2.0.0.3" store="en-GB" storeType="OMEX"/>
  <we:alternateReferences/>
  <we:properties>
    <we:property name="Microsoft.Office.CampaignId" value="&quot;none&quot;"/>
    <we:property name="creatorTenantId" value="&quot;b41ad745-d21e-496d-b5c1-3c84079708cc&quot;"/>
    <we:property name="reportUrl" value="&quot;/groups/me/reports/2b8e51a9-6fb1-4b9b-9826-4cd9f415232c/ReportSection?bookmarkGuid=359f4e31-f96d-4429-b953-5a4d67b4b6f1&amp;bookmarkUsage=1&amp;ctid=b41ad745-d21e-496d-b5c1-3c84079708cc&amp;fromEntryPoint=export&quot;"/>
    <we:property name="reportState" value="&quot;CONNECTED&quot;"/>
    <we:property name="reportEmbeddedTime" value="&quot;2023-01-12T12:15:42.365Z&quot;"/>
    <we:property name="creatorSessionId" value="&quot;488595e3-e825-4380-9230-9355010cd82a&quot;"/>
    <we:property name="creatorUserId" value="&quot;100320021188D41F&quot;"/>
    <we:property name="reportName" value="&quot;Life Expectancy&quot;"/>
    <we:property name="isFiltersActionButtonVisible" value="true"/>
    <we:property name="initialStateBookmark" value="&quot;H4sIAAAAAAAAA+1XbU/bQAz+K1X2gS/VlLTNS/lWSqdJjBcBQpqmanLvnPbgmovuLowO9b/Pd2nVFZUVsRWYxLfEduzHj30+5z7gwpQSZicwxWA/OFDqZgr6ptEKmkGxkJ2eHh33zo++n/SOByRWpRWqMMH+fWBBj9FeCVOBdB5I+G3YDEDKMxi7txykwWZQojaqACl+Ym1MKqsrnDcDvCul0uBcXliw6Nzekjm9U+zoY5siArPiFi+Q2Vp6jqXSdvneDEz95CGt65wzH7CvCguiIMdOlqUdyJNunrcQM0xThqzj5LmQdmEymg3uSk35UJaz0vHQ47dQMOSBB63RmEWEYwRTaY98sKa4UJVmeI65VxVW2Bn5+bCwN8Gc8j/Titjxit7t+IvIkXwQego18wYT9aOvkZjhwX44b26H01eymhZPReMiNlYhG4dg4SGwrwh6A5YhSYwoxnJR1BXblzVESYT3J6Ct65rRNYVw1NJXSnPUBzPP7qHQy2K1mg8g75LZ+XDZWGR4/VsH9Sm/sdI1up2ROZw7Obaxm4WQhTzlmIetLIz41kZcABSMKN998fuqKqze1Itb62+kYKjXih9MkUaGe+AulsuqrGMJrPWKezX6pO8JIhFR+74CWTm3ewdgBNtzNfQ8PlJHb252VMUVK3UhWZyGcTeL8w6LY0iiPG5tnyhvpZBPGCq98VjjGJZDdbBjrN4GVzZe/6kqFoMiekYzTqF8OIZe4/g/bJwRplGat9vIuzBi0GZpO3ZO/5iLmNL1up5N3YRRK+zkKUuQtxI24lGG/9u19n4mHsN6qSzIxmcEaSf+bBRcWFegvz8bTFaGOgT5AeiNF/ZbOClZJ4ZuiyVRkrAojKOYxdnzu/vFtqQnNNI/PGmNHq+kbUxpB6Z12z7r2n50bXv1dSlKY4zDJA6jqJ1iN+GdOHq/ZZ+NVRQ5FLbBCeLEvMQYeere/7Z4eK0/hfUB6A/ApkVaVdaUwPAMCtywUFOHQcGRb1mq3e944GNQScVIblvCl/YLcL8AbsofFUkQAAA=&quot;"/>
    <we:property name="bookmark" value="&quot;H4sIAAAAAAAAA+1X3U/bMBD/VyrvgZdqSprmo7yVwrSHbUKAkKaJh6t9KQY3jmyH0aH+7zs77VirsiK2ApN4S3yXu9/97sOXOyakrRXMvsAU2T470Pp6Cua602NdVq2eJdE4gyhJox4iRhhHkShIS9dO6sqy/TvmwEzQnUvbgPIG6fAbwwQHRQRFJHKBZdQroliwiy4DpY5h4nVKUBa7rEZjdQVK/sDWBImcaXDeZXhbK23AOzp14NA7uyF1eieA8fuEcAB38gZPkbv29ARrbdzyvcts+xSArsq8seBwpCsHsiLD/qzI+1Bmg7KkeAvMc468789LqdxCZTw7uq0NRUmxz2pP1lDcQMVRsADaoLULD58RbGMC8qMVwaluDMcTLIOoctLNyM67hb5lc4r/2GhiJwiGN5NPskSyQejJ1SwoXOrvI4PEjGD70by7Hc5Iq2ZaPRaN99i5d9k5BAfrwL4imA1YLujEymqiFkm9Z/ushaiI8NElGOdraXxFLjy19JU2As3BLLB7KM0yWb3uGuRdMju/WBYWKV79VkEjim+iTYtuZ2RezP35xg7aVogLgJIT5btP/kg3lTObanFr/q2SHM1K8tkUaZD4B+F9+ajq1pfEVq5FEGMI+o4gEhGt7XNQjTe7dwBW8j2fw8DjA3kM6nZHWbxnpU0kT/MoHRRp2edpCllcpr3tE+W1JPIRQ2U4mRicwHKoHu0Ya9DBe50g/9BUi0ERP6EYp1Cvj6GXaP/1whljHudlkqAYwJhDwvMk9Ub/GIuc0vW6Gk1bhHEv6pc5z1D0Mj4WcYH/27X21hMPYT3TDlTnI4Jyl6E3KiGdT9Df9wZXjaUKQXEAZuOF/Ro6peinMOjxLM4yHkdpnPK0eHp1P9uW9IhC+oed1hmKRrnOlHZgWrfdk67tB9e2F1+X4jzFNMrSKI6THAeZ6Kfx2y37ZKyyKqFyHUEQL+1zjJHH7v2vi4eX+lNYHYChATYt0rpxtgaOx1DhhoWaKgwqgWLLUh3+1FlwQjmVY7VtC//1wQLeT4tf5VhwEAAA&quot;"/>
    <we:property name="embedUrl" value="&quot;/reportEmbed?reportId=2b8e51a9-6fb1-4b9b-9826-4cd9f415232c&amp;config=eyJjbHVzdGVyVXJsIjoiaHR0cHM6Ly9XQUJJLUVVUk9QRS1OT1JUSC1CLXJlZGlyZWN0LmFuYWx5c2lzLndpbmRvd3MubmV0IiwiZW1iZWRGZWF0dXJlcyI6eyJtb2Rlcm5FbWJlZCI6dHJ1ZSwidXNhZ2VNZXRyaWNzVk5leHQiOnRydWV9fQ%3D%3D&amp;disableSensitivityBanner=true&quot;"/>
    <we:property name="datasetId" value="&quot;1c468e5a-d527-477e-8b44-0cd901370a41&quot;"/>
    <we:property name="pageName" value="&quot;ReportSection&quot;"/>
    <we:property name="pageDisplayName" value="&quot;Page 1&quot;"/>
    <we:property name="backgroundColor" value="&quot;rgb(8,116,142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Osama Mohamed</cp:lastModifiedBy>
  <cp:revision>3</cp:revision>
  <dcterms:created xsi:type="dcterms:W3CDTF">2018-06-07T21:39:02Z</dcterms:created>
  <dcterms:modified xsi:type="dcterms:W3CDTF">2023-01-12T12:18:15Z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