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06" autoAdjust="0"/>
  </p:normalViewPr>
  <p:slideViewPr>
    <p:cSldViewPr snapToGrid="0" snapToObjects="1">
      <p:cViewPr>
        <p:scale>
          <a:sx n="80" d="100"/>
          <a:sy n="80" d="100"/>
        </p:scale>
        <p:origin x="712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C090-0606-F649-AC44-7261DC5A1E8A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B4BC0-64E3-7842-9047-885FA449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Life Expectancy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Adult mortality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Infant deaths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b8e51a9-6fb1-4b9b-9826-4cd9f415232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b8e51a9-6fb1-4b9b-9826-4cd9f415232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Life Expectancy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30/12/2022 18:16:47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30/12/2022 18:15:43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Life Expectancy Over time ,slicer ,map ,image ,clusteredBarChart ,Adult mortality Over time ,Infant deaths by Count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0"/>
            <a:ext cx="5448300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66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Life Expectancy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Microsoft Office User</cp:lastModifiedBy>
  <cp:revision>5</cp:revision>
  <dcterms:created xsi:type="dcterms:W3CDTF">2016-09-04T11:54:55Z</dcterms:created>
  <dcterms:modified xsi:type="dcterms:W3CDTF">2022-12-30T18:21:45Z</dcterms:modified>
</cp:coreProperties>
</file>