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86" r:id="rId13"/>
    <p:sldId id="292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309D-C9C7-C685-797B-F6CB4A54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383F3-04FD-13F5-DEBE-D48A7F0FB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5DE4-D060-E690-04E3-E45EEEA5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C33F-1790-2E07-9599-6E2DB577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A436-EA6D-3913-3391-2AD981F4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894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B3CA-E6D3-4CA9-3FA3-D5491BF4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8A6D0-E243-BD92-DA19-9E54D8667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DF752-D208-EE96-06A6-5D3DC5D9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3F0D-D497-5A05-F059-B6AF49BE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38DB-59A7-11AC-0612-19F90A2A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777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035AA-FE7E-8E02-1372-FFD6D40A1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87E4D-9A2A-5D09-94BF-803B5534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72AA-74F8-9A73-A455-3D3F665A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0187-CDCF-014C-7E69-21C5C0BF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B22E-E97C-A2B0-AE1F-6BCED1DB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826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A33F-7E4A-92BE-E757-078D034C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DBA4-F942-6390-E005-3B30D5FB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3AC8-F370-B079-4135-32B930AE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F95E-37F7-3E84-A495-63C218F7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3D10-4BBC-49F4-62F7-F3288CFF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325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E293-22A3-D175-A66B-47D011A4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7782-A077-B6D2-9747-C12F5BFC1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4739-990E-D373-37A4-4919DAD1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C95F-D392-9AB5-A10B-E205266B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688D-17A8-6E96-942A-99286A3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239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D4-7CF6-3C40-3CEC-F8A9B19D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2BF2-69D1-553D-A18A-7C216F61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3C5E5-C2F5-DFB5-48AA-3F4224B87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1285B-9BD7-3288-F29E-C489FF47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42194-104F-6232-1D4D-BF19E20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73A7B-ABC4-6EF3-42B6-091E8D6B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47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129D-1F50-C2B2-FA6C-6B908E7A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925EB-B8CF-A206-24B0-D4C7AE29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92553-B4BB-EF56-D672-760E61A9D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011F2-1E16-152F-6716-0C0D56544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DF736-B55B-FE92-64D4-DA68DA330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80A1D-ABBA-3DBE-7E07-2CB7A98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7C429-DAE4-EEA4-0DCC-82298633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CDAC8-395D-E0CE-3805-8C0A41A9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21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3EC9-E3B9-C910-AB1C-7B6FA654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A1E2D-BEBE-18FB-3819-603D9984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AB7B8-CA35-1EBB-26EA-39A9689E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9CEC5-9998-A7FD-976A-3BBDF124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87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63ECF-2D8D-318B-1C18-4AFC2BD8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52766-DB9F-A383-CA09-FB212C54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9FE3-EB23-BDB3-8667-3DDBD4E2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557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8E76-038A-E688-AF1D-100F2F93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EF99-2D96-6E23-073D-2663FEBE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CA027-ACA8-5FFD-7857-B0D826BB7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90FA0-5C1D-2B45-9A90-769E10C8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0FDE-A33C-A6BA-9DA3-5D6DDBF5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796F0-CAEA-44A9-F15D-B3352836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274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41CF-BEA7-DD54-F2B8-26D00A13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6D577-C6A5-C8D8-635D-A9E1BE5DD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831B8-24DE-8B44-E90E-B0F7571D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06218-6296-2006-3372-DE35876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C464-94B2-E751-5570-BEE3A9B5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EC941-A423-008F-293C-5963CB99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63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80E6-4D57-7FD8-02DF-D719068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9C9B-1C47-8FE6-4150-06E89E38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77CC-349D-8F54-6018-4871F714D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80B70-CD4B-438B-AB9C-4D9D3CFBC87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AC2A-6E2D-2BD2-B027-D5BE7B68C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188D-C982-A436-E748-483093446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55C89-05B4-488E-8371-2BC6A56655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640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15CA43-515B-F584-5A4E-85CDC4CC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66" y="361449"/>
            <a:ext cx="10720293" cy="36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8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665B7-AF86-A8D3-F51F-2EE582F48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7FDB43-EE45-6B66-4137-282838C9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9" y="580627"/>
            <a:ext cx="10632462" cy="42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1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74040-4C03-0E4D-40BC-C20F651FE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CE738C-2AEA-90B6-73CC-BB1468D9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60" y="172720"/>
            <a:ext cx="9268460" cy="61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87722-9543-B53B-D049-24235A495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1E8DED-05DF-8D89-708D-A557196E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37" y="561246"/>
            <a:ext cx="8756971" cy="55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3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D3409-F932-6F0B-50F8-362F9DB97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335589-3273-879E-9208-622D563D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33" y="1063260"/>
            <a:ext cx="9309772" cy="5591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17831-8F1B-5082-1E92-B892C5337B30}"/>
              </a:ext>
            </a:extLst>
          </p:cNvPr>
          <p:cNvSpPr txBox="1"/>
          <p:nvPr/>
        </p:nvSpPr>
        <p:spPr>
          <a:xfrm>
            <a:off x="2514603" y="82937"/>
            <a:ext cx="409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Excel Output</a:t>
            </a:r>
          </a:p>
        </p:txBody>
      </p:sp>
    </p:spTree>
    <p:extLst>
      <p:ext uri="{BB962C8B-B14F-4D97-AF65-F5344CB8AC3E}">
        <p14:creationId xmlns:p14="http://schemas.microsoft.com/office/powerpoint/2010/main" val="159160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F0492-FF3D-9F37-1B91-6000B8FFD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0A8DC0-649C-EA0F-503E-F56DDFC8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59" y="199374"/>
            <a:ext cx="11550404" cy="58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AFF27-3A0D-0E16-E43C-8086AD02C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EA740-B8B4-E932-9AAD-078B89AA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14" y="437908"/>
            <a:ext cx="10672422" cy="52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3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A0674-62B9-C05B-279F-78881D630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E2E29-7014-C4EB-2D3A-943EBCF0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93" y="124732"/>
            <a:ext cx="8230116" cy="62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DE93A-8028-E483-44FE-2261726EE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29E52-461A-0ECD-9BEF-BEAC7BCC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3" y="778262"/>
            <a:ext cx="10933214" cy="42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2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AFAF8-191A-2A9C-9F81-76C76C3DE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E487C-C666-3206-1E7E-BB2D31E19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0" y="494090"/>
            <a:ext cx="10015974" cy="554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8F210-B045-446E-114C-3C3637377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84FF03-D8B9-0514-8402-E68DAF559D01}"/>
              </a:ext>
            </a:extLst>
          </p:cNvPr>
          <p:cNvSpPr txBox="1"/>
          <p:nvPr/>
        </p:nvSpPr>
        <p:spPr>
          <a:xfrm>
            <a:off x="3429003" y="2660154"/>
            <a:ext cx="6812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Minitab Software Output</a:t>
            </a:r>
          </a:p>
        </p:txBody>
      </p:sp>
    </p:spTree>
    <p:extLst>
      <p:ext uri="{BB962C8B-B14F-4D97-AF65-F5344CB8AC3E}">
        <p14:creationId xmlns:p14="http://schemas.microsoft.com/office/powerpoint/2010/main" val="363659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974CD-832A-EE82-EFAF-600982B90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EC326-84D4-FD81-1D40-EF959BBB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723522"/>
            <a:ext cx="990738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EB86A-C6AD-28B0-0BC1-9B11E02C2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CD6D6-17E8-F9AC-67A9-B10FB195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3" y="617964"/>
            <a:ext cx="10475554" cy="5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0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Tauqeer Ahmed Hashmi / Visiting Faculty</dc:creator>
  <cp:lastModifiedBy>Syed Tauqeer Ahmed Hashmi / Visiting Faculty</cp:lastModifiedBy>
  <cp:revision>5</cp:revision>
  <dcterms:created xsi:type="dcterms:W3CDTF">2025-04-28T06:14:24Z</dcterms:created>
  <dcterms:modified xsi:type="dcterms:W3CDTF">2025-05-05T17:33:50Z</dcterms:modified>
</cp:coreProperties>
</file>