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75" r:id="rId7"/>
    <p:sldId id="262" r:id="rId8"/>
    <p:sldId id="303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qeer Hashmi" userId="b009761494f9531a" providerId="LiveId" clId="{C04FB9EA-1FC8-4977-A311-E01C8DFDCB0D}"/>
    <pc:docChg chg="custSel addSld modSld">
      <pc:chgData name="Tauqeer Hashmi" userId="b009761494f9531a" providerId="LiveId" clId="{C04FB9EA-1FC8-4977-A311-E01C8DFDCB0D}" dt="2022-05-21T04:52:59.859" v="25" actId="14100"/>
      <pc:docMkLst>
        <pc:docMk/>
      </pc:docMkLst>
      <pc:sldChg chg="modSp">
        <pc:chgData name="Tauqeer Hashmi" userId="b009761494f9531a" providerId="LiveId" clId="{C04FB9EA-1FC8-4977-A311-E01C8DFDCB0D}" dt="2022-05-21T04:34:24.196" v="11" actId="6549"/>
        <pc:sldMkLst>
          <pc:docMk/>
          <pc:sldMk cId="2919876259" sldId="258"/>
        </pc:sldMkLst>
        <pc:spChg chg="mod">
          <ac:chgData name="Tauqeer Hashmi" userId="b009761494f9531a" providerId="LiveId" clId="{C04FB9EA-1FC8-4977-A311-E01C8DFDCB0D}" dt="2022-05-21T04:34:24.196" v="11" actId="6549"/>
          <ac:spMkLst>
            <pc:docMk/>
            <pc:sldMk cId="2919876259" sldId="258"/>
            <ac:spMk id="21" creationId="{00000000-0000-0000-0000-000000000000}"/>
          </ac:spMkLst>
        </pc:spChg>
      </pc:sldChg>
      <pc:sldChg chg="addSp delSp modSp new mod">
        <pc:chgData name="Tauqeer Hashmi" userId="b009761494f9531a" providerId="LiveId" clId="{C04FB9EA-1FC8-4977-A311-E01C8DFDCB0D}" dt="2022-05-21T04:52:59.859" v="25" actId="14100"/>
        <pc:sldMkLst>
          <pc:docMk/>
          <pc:sldMk cId="699564138" sldId="303"/>
        </pc:sldMkLst>
        <pc:picChg chg="add del mod">
          <ac:chgData name="Tauqeer Hashmi" userId="b009761494f9531a" providerId="LiveId" clId="{C04FB9EA-1FC8-4977-A311-E01C8DFDCB0D}" dt="2022-05-21T04:47:58.234" v="18" actId="21"/>
          <ac:picMkLst>
            <pc:docMk/>
            <pc:sldMk cId="699564138" sldId="303"/>
            <ac:picMk id="6" creationId="{FA535AA4-F2E8-3CAF-2454-CEE9FB30B316}"/>
          </ac:picMkLst>
        </pc:picChg>
        <pc:picChg chg="add mod">
          <ac:chgData name="Tauqeer Hashmi" userId="b009761494f9531a" providerId="LiveId" clId="{C04FB9EA-1FC8-4977-A311-E01C8DFDCB0D}" dt="2022-05-21T04:52:59.859" v="25" actId="14100"/>
          <ac:picMkLst>
            <pc:docMk/>
            <pc:sldMk cId="699564138" sldId="303"/>
            <ac:picMk id="8" creationId="{C0101E0A-5B26-A0A1-FAE0-369C29BFC07A}"/>
          </ac:picMkLst>
        </pc:picChg>
      </pc:sldChg>
    </pc:docChg>
  </pc:docChgLst>
  <pc:docChgLst>
    <pc:chgData name="Tauqeer Hashmi" userId="b009761494f9531a" providerId="LiveId" clId="{7B0D94F5-CDAE-413F-9120-B3C3A245AE42}"/>
    <pc:docChg chg="modSld">
      <pc:chgData name="Tauqeer Hashmi" userId="b009761494f9531a" providerId="LiveId" clId="{7B0D94F5-CDAE-413F-9120-B3C3A245AE42}" dt="2022-10-22T09:41:35.918" v="0" actId="1076"/>
      <pc:docMkLst>
        <pc:docMk/>
      </pc:docMkLst>
      <pc:sldChg chg="modSp mod">
        <pc:chgData name="Tauqeer Hashmi" userId="b009761494f9531a" providerId="LiveId" clId="{7B0D94F5-CDAE-413F-9120-B3C3A245AE42}" dt="2022-10-22T09:41:35.918" v="0" actId="1076"/>
        <pc:sldMkLst>
          <pc:docMk/>
          <pc:sldMk cId="699564138" sldId="303"/>
        </pc:sldMkLst>
        <pc:picChg chg="mod">
          <ac:chgData name="Tauqeer Hashmi" userId="b009761494f9531a" providerId="LiveId" clId="{7B0D94F5-CDAE-413F-9120-B3C3A245AE42}" dt="2022-10-22T09:41:35.918" v="0" actId="1076"/>
          <ac:picMkLst>
            <pc:docMk/>
            <pc:sldMk cId="699564138" sldId="303"/>
            <ac:picMk id="8" creationId="{C0101E0A-5B26-A0A1-FAE0-369C29BFC07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916FA-252F-460F-8DCE-E1EEFF0AFB4F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4DD7F-40BF-42D6-8BEB-DD65FB865C84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C</a:t>
          </a:r>
        </a:p>
      </dgm:t>
    </dgm:pt>
    <dgm:pt modelId="{97B6AA9D-4F8E-42C7-BC94-AF1230B1BA3D}" type="sibTrans" cxnId="{72123C57-689E-49FE-8F27-C29385FFEB58}">
      <dgm:prSet/>
      <dgm:spPr/>
      <dgm:t>
        <a:bodyPr/>
        <a:lstStyle/>
        <a:p>
          <a:endParaRPr lang="en-US"/>
        </a:p>
      </dgm:t>
    </dgm:pt>
    <dgm:pt modelId="{926F856E-0FBE-471F-A951-AD694408933A}" type="parTrans" cxnId="{72123C57-689E-49FE-8F27-C29385FFEB58}">
      <dgm:prSet/>
      <dgm:spPr/>
      <dgm:t>
        <a:bodyPr/>
        <a:lstStyle/>
        <a:p>
          <a:endParaRPr lang="en-US"/>
        </a:p>
      </dgm:t>
    </dgm:pt>
    <dgm:pt modelId="{C99BA30A-49F9-4793-BA90-3D29CE4E1139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B</a:t>
          </a:r>
        </a:p>
      </dgm:t>
    </dgm:pt>
    <dgm:pt modelId="{099F7EFD-FB83-49AB-9FFF-C0537AF7882D}" type="sibTrans" cxnId="{A2320029-ABF2-4D96-AB0C-7273753A6022}">
      <dgm:prSet/>
      <dgm:spPr/>
      <dgm:t>
        <a:bodyPr/>
        <a:lstStyle/>
        <a:p>
          <a:endParaRPr lang="en-US"/>
        </a:p>
      </dgm:t>
    </dgm:pt>
    <dgm:pt modelId="{D2946EF6-EA06-4CFA-8B3F-531414E36BB8}" type="parTrans" cxnId="{A2320029-ABF2-4D96-AB0C-7273753A6022}">
      <dgm:prSet/>
      <dgm:spPr/>
      <dgm:t>
        <a:bodyPr/>
        <a:lstStyle/>
        <a:p>
          <a:endParaRPr lang="en-US"/>
        </a:p>
      </dgm:t>
    </dgm:pt>
    <dgm:pt modelId="{028F5B95-CB7A-4DFA-BA6E-AA756299194E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A</a:t>
          </a:r>
        </a:p>
      </dgm:t>
    </dgm:pt>
    <dgm:pt modelId="{8B86B29D-96CE-4AE2-8110-06F3603FEB9C}" type="sibTrans" cxnId="{A9E5F967-F002-4848-B0B1-BC62F6F54B2E}">
      <dgm:prSet/>
      <dgm:spPr/>
      <dgm:t>
        <a:bodyPr/>
        <a:lstStyle/>
        <a:p>
          <a:endParaRPr lang="en-US"/>
        </a:p>
      </dgm:t>
    </dgm:pt>
    <dgm:pt modelId="{B4A3C850-9B7A-49D0-A74A-D87B69ABCE46}" type="parTrans" cxnId="{A9E5F967-F002-4848-B0B1-BC62F6F54B2E}">
      <dgm:prSet/>
      <dgm:spPr/>
      <dgm:t>
        <a:bodyPr/>
        <a:lstStyle/>
        <a:p>
          <a:endParaRPr lang="en-US"/>
        </a:p>
      </dgm:t>
    </dgm:pt>
    <dgm:pt modelId="{C0E84FA4-124D-4360-872D-4B4390CD06C8}" type="pres">
      <dgm:prSet presAssocID="{BE8916FA-252F-460F-8DCE-E1EEFF0AFB4F}" presName="compositeShape" presStyleCnt="0">
        <dgm:presLayoutVars>
          <dgm:chMax val="7"/>
          <dgm:dir/>
          <dgm:resizeHandles val="exact"/>
        </dgm:presLayoutVars>
      </dgm:prSet>
      <dgm:spPr/>
    </dgm:pt>
    <dgm:pt modelId="{D520035F-E895-4A93-B793-C4511FF9E002}" type="pres">
      <dgm:prSet presAssocID="{028F5B95-CB7A-4DFA-BA6E-AA756299194E}" presName="circ1" presStyleLbl="vennNode1" presStyleIdx="0" presStyleCnt="3" custScaleX="72957" custScaleY="81032" custLinFactNeighborX="49759" custLinFactNeighborY="5664"/>
      <dgm:spPr/>
    </dgm:pt>
    <dgm:pt modelId="{6A277BDE-FC13-49D8-B110-10A671D99991}" type="pres">
      <dgm:prSet presAssocID="{028F5B95-CB7A-4DFA-BA6E-AA75629919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A4C0080-E87E-4934-8BEA-2B4A85472E81}" type="pres">
      <dgm:prSet presAssocID="{C99BA30A-49F9-4793-BA90-3D29CE4E1139}" presName="circ2" presStyleLbl="vennNode1" presStyleIdx="1" presStyleCnt="3" custScaleX="74592" custScaleY="76829" custLinFactNeighborX="38424" custLinFactNeighborY="-12180"/>
      <dgm:spPr/>
    </dgm:pt>
    <dgm:pt modelId="{9F8C90CD-86F5-4551-ADB9-3835F1CD2FD9}" type="pres">
      <dgm:prSet presAssocID="{C99BA30A-49F9-4793-BA90-3D29CE4E11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DBCD154-1604-4066-B371-B0BC24BD9904}" type="pres">
      <dgm:prSet presAssocID="{8834DD7F-40BF-42D6-8BEB-DD65FB865C84}" presName="circ3" presStyleLbl="vennNode1" presStyleIdx="2" presStyleCnt="3" custScaleX="77167" custScaleY="76829" custLinFactNeighborX="65499" custLinFactNeighborY="-14271"/>
      <dgm:spPr/>
    </dgm:pt>
    <dgm:pt modelId="{FF48AB34-1EDC-4478-B83E-2FD1B6621B72}" type="pres">
      <dgm:prSet presAssocID="{8834DD7F-40BF-42D6-8BEB-DD65FB865C8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7E6F91C-F58E-4D25-A17F-5065173EDE3D}" type="presOf" srcId="{028F5B95-CB7A-4DFA-BA6E-AA756299194E}" destId="{D520035F-E895-4A93-B793-C4511FF9E002}" srcOrd="0" destOrd="0" presId="urn:microsoft.com/office/officeart/2005/8/layout/venn1"/>
    <dgm:cxn modelId="{A2320029-ABF2-4D96-AB0C-7273753A6022}" srcId="{BE8916FA-252F-460F-8DCE-E1EEFF0AFB4F}" destId="{C99BA30A-49F9-4793-BA90-3D29CE4E1139}" srcOrd="1" destOrd="0" parTransId="{D2946EF6-EA06-4CFA-8B3F-531414E36BB8}" sibTransId="{099F7EFD-FB83-49AB-9FFF-C0537AF7882D}"/>
    <dgm:cxn modelId="{7E280340-3CBD-4E2F-855B-4F493A2FCB34}" type="presOf" srcId="{8834DD7F-40BF-42D6-8BEB-DD65FB865C84}" destId="{7DBCD154-1604-4066-B371-B0BC24BD9904}" srcOrd="0" destOrd="0" presId="urn:microsoft.com/office/officeart/2005/8/layout/venn1"/>
    <dgm:cxn modelId="{C96F2847-44EF-4531-B5FB-2DB442816946}" type="presOf" srcId="{C99BA30A-49F9-4793-BA90-3D29CE4E1139}" destId="{AA4C0080-E87E-4934-8BEA-2B4A85472E81}" srcOrd="0" destOrd="0" presId="urn:microsoft.com/office/officeart/2005/8/layout/venn1"/>
    <dgm:cxn modelId="{A9E5F967-F002-4848-B0B1-BC62F6F54B2E}" srcId="{BE8916FA-252F-460F-8DCE-E1EEFF0AFB4F}" destId="{028F5B95-CB7A-4DFA-BA6E-AA756299194E}" srcOrd="0" destOrd="0" parTransId="{B4A3C850-9B7A-49D0-A74A-D87B69ABCE46}" sibTransId="{8B86B29D-96CE-4AE2-8110-06F3603FEB9C}"/>
    <dgm:cxn modelId="{72123C57-689E-49FE-8F27-C29385FFEB58}" srcId="{BE8916FA-252F-460F-8DCE-E1EEFF0AFB4F}" destId="{8834DD7F-40BF-42D6-8BEB-DD65FB865C84}" srcOrd="2" destOrd="0" parTransId="{926F856E-0FBE-471F-A951-AD694408933A}" sibTransId="{97B6AA9D-4F8E-42C7-BC94-AF1230B1BA3D}"/>
    <dgm:cxn modelId="{1915B684-9ECE-4CAC-B5DB-0CEDA0B7D79F}" type="presOf" srcId="{028F5B95-CB7A-4DFA-BA6E-AA756299194E}" destId="{6A277BDE-FC13-49D8-B110-10A671D99991}" srcOrd="1" destOrd="0" presId="urn:microsoft.com/office/officeart/2005/8/layout/venn1"/>
    <dgm:cxn modelId="{FFB5AB9D-26F6-44A6-88A4-E044115EFCBA}" type="presOf" srcId="{8834DD7F-40BF-42D6-8BEB-DD65FB865C84}" destId="{FF48AB34-1EDC-4478-B83E-2FD1B6621B72}" srcOrd="1" destOrd="0" presId="urn:microsoft.com/office/officeart/2005/8/layout/venn1"/>
    <dgm:cxn modelId="{EA4708B0-2565-4111-BA80-E597574644DE}" type="presOf" srcId="{C99BA30A-49F9-4793-BA90-3D29CE4E1139}" destId="{9F8C90CD-86F5-4551-ADB9-3835F1CD2FD9}" srcOrd="1" destOrd="0" presId="urn:microsoft.com/office/officeart/2005/8/layout/venn1"/>
    <dgm:cxn modelId="{CDBA75D2-CC07-4DC3-BECB-6D618E5B59B6}" type="presOf" srcId="{BE8916FA-252F-460F-8DCE-E1EEFF0AFB4F}" destId="{C0E84FA4-124D-4360-872D-4B4390CD06C8}" srcOrd="0" destOrd="0" presId="urn:microsoft.com/office/officeart/2005/8/layout/venn1"/>
    <dgm:cxn modelId="{3DE85268-ABF9-46C0-9919-19513CEAC770}" type="presParOf" srcId="{C0E84FA4-124D-4360-872D-4B4390CD06C8}" destId="{D520035F-E895-4A93-B793-C4511FF9E002}" srcOrd="0" destOrd="0" presId="urn:microsoft.com/office/officeart/2005/8/layout/venn1"/>
    <dgm:cxn modelId="{00625AE3-8457-49D7-ACFE-E9332BE4DB6B}" type="presParOf" srcId="{C0E84FA4-124D-4360-872D-4B4390CD06C8}" destId="{6A277BDE-FC13-49D8-B110-10A671D99991}" srcOrd="1" destOrd="0" presId="urn:microsoft.com/office/officeart/2005/8/layout/venn1"/>
    <dgm:cxn modelId="{E1CFD5CF-E261-4884-8EC7-1A6859C64B14}" type="presParOf" srcId="{C0E84FA4-124D-4360-872D-4B4390CD06C8}" destId="{AA4C0080-E87E-4934-8BEA-2B4A85472E81}" srcOrd="2" destOrd="0" presId="urn:microsoft.com/office/officeart/2005/8/layout/venn1"/>
    <dgm:cxn modelId="{B8F57490-8E02-4CD8-BA58-CBF9CB28AAD7}" type="presParOf" srcId="{C0E84FA4-124D-4360-872D-4B4390CD06C8}" destId="{9F8C90CD-86F5-4551-ADB9-3835F1CD2FD9}" srcOrd="3" destOrd="0" presId="urn:microsoft.com/office/officeart/2005/8/layout/venn1"/>
    <dgm:cxn modelId="{668BBB5C-660A-4EF7-9C43-0D20BFD83642}" type="presParOf" srcId="{C0E84FA4-124D-4360-872D-4B4390CD06C8}" destId="{7DBCD154-1604-4066-B371-B0BC24BD9904}" srcOrd="4" destOrd="0" presId="urn:microsoft.com/office/officeart/2005/8/layout/venn1"/>
    <dgm:cxn modelId="{F87E0784-E370-4B64-B4A3-35C84FE08CE9}" type="presParOf" srcId="{C0E84FA4-124D-4360-872D-4B4390CD06C8}" destId="{FF48AB34-1EDC-4478-B83E-2FD1B6621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8916FA-252F-460F-8DCE-E1EEFF0AFB4F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34DD7F-40BF-42D6-8BEB-DD65FB865C84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C</a:t>
          </a:r>
        </a:p>
      </dgm:t>
    </dgm:pt>
    <dgm:pt modelId="{97B6AA9D-4F8E-42C7-BC94-AF1230B1BA3D}" type="sibTrans" cxnId="{72123C57-689E-49FE-8F27-C29385FFEB58}">
      <dgm:prSet/>
      <dgm:spPr/>
      <dgm:t>
        <a:bodyPr/>
        <a:lstStyle/>
        <a:p>
          <a:endParaRPr lang="en-US"/>
        </a:p>
      </dgm:t>
    </dgm:pt>
    <dgm:pt modelId="{926F856E-0FBE-471F-A951-AD694408933A}" type="parTrans" cxnId="{72123C57-689E-49FE-8F27-C29385FFEB58}">
      <dgm:prSet/>
      <dgm:spPr/>
      <dgm:t>
        <a:bodyPr/>
        <a:lstStyle/>
        <a:p>
          <a:endParaRPr lang="en-US"/>
        </a:p>
      </dgm:t>
    </dgm:pt>
    <dgm:pt modelId="{C99BA30A-49F9-4793-BA90-3D29CE4E1139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B</a:t>
          </a:r>
        </a:p>
      </dgm:t>
    </dgm:pt>
    <dgm:pt modelId="{099F7EFD-FB83-49AB-9FFF-C0537AF7882D}" type="sibTrans" cxnId="{A2320029-ABF2-4D96-AB0C-7273753A6022}">
      <dgm:prSet/>
      <dgm:spPr/>
      <dgm:t>
        <a:bodyPr/>
        <a:lstStyle/>
        <a:p>
          <a:endParaRPr lang="en-US"/>
        </a:p>
      </dgm:t>
    </dgm:pt>
    <dgm:pt modelId="{D2946EF6-EA06-4CFA-8B3F-531414E36BB8}" type="parTrans" cxnId="{A2320029-ABF2-4D96-AB0C-7273753A6022}">
      <dgm:prSet/>
      <dgm:spPr/>
      <dgm:t>
        <a:bodyPr/>
        <a:lstStyle/>
        <a:p>
          <a:endParaRPr lang="en-US"/>
        </a:p>
      </dgm:t>
    </dgm:pt>
    <dgm:pt modelId="{028F5B95-CB7A-4DFA-BA6E-AA756299194E}">
      <dgm:prSet phldrT="[Text]" custT="1"/>
      <dgm:spPr/>
      <dgm:t>
        <a:bodyPr/>
        <a:lstStyle/>
        <a:p>
          <a:r>
            <a:rPr lang="en-US" sz="4000" b="1" dirty="0">
              <a:solidFill>
                <a:schemeClr val="tx2">
                  <a:lumMod val="75000"/>
                </a:schemeClr>
              </a:solidFill>
            </a:rPr>
            <a:t>A</a:t>
          </a:r>
        </a:p>
      </dgm:t>
    </dgm:pt>
    <dgm:pt modelId="{8B86B29D-96CE-4AE2-8110-06F3603FEB9C}" type="sibTrans" cxnId="{A9E5F967-F002-4848-B0B1-BC62F6F54B2E}">
      <dgm:prSet/>
      <dgm:spPr/>
      <dgm:t>
        <a:bodyPr/>
        <a:lstStyle/>
        <a:p>
          <a:endParaRPr lang="en-US"/>
        </a:p>
      </dgm:t>
    </dgm:pt>
    <dgm:pt modelId="{B4A3C850-9B7A-49D0-A74A-D87B69ABCE46}" type="parTrans" cxnId="{A9E5F967-F002-4848-B0B1-BC62F6F54B2E}">
      <dgm:prSet/>
      <dgm:spPr/>
      <dgm:t>
        <a:bodyPr/>
        <a:lstStyle/>
        <a:p>
          <a:endParaRPr lang="en-US"/>
        </a:p>
      </dgm:t>
    </dgm:pt>
    <dgm:pt modelId="{C0E84FA4-124D-4360-872D-4B4390CD06C8}" type="pres">
      <dgm:prSet presAssocID="{BE8916FA-252F-460F-8DCE-E1EEFF0AFB4F}" presName="compositeShape" presStyleCnt="0">
        <dgm:presLayoutVars>
          <dgm:chMax val="7"/>
          <dgm:dir/>
          <dgm:resizeHandles val="exact"/>
        </dgm:presLayoutVars>
      </dgm:prSet>
      <dgm:spPr/>
    </dgm:pt>
    <dgm:pt modelId="{D520035F-E895-4A93-B793-C4511FF9E002}" type="pres">
      <dgm:prSet presAssocID="{028F5B95-CB7A-4DFA-BA6E-AA756299194E}" presName="circ1" presStyleLbl="vennNode1" presStyleIdx="0" presStyleCnt="3" custScaleX="72957" custScaleY="81032" custLinFactNeighborX="49759" custLinFactNeighborY="5664"/>
      <dgm:spPr/>
    </dgm:pt>
    <dgm:pt modelId="{6A277BDE-FC13-49D8-B110-10A671D99991}" type="pres">
      <dgm:prSet presAssocID="{028F5B95-CB7A-4DFA-BA6E-AA75629919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A4C0080-E87E-4934-8BEA-2B4A85472E81}" type="pres">
      <dgm:prSet presAssocID="{C99BA30A-49F9-4793-BA90-3D29CE4E1139}" presName="circ2" presStyleLbl="vennNode1" presStyleIdx="1" presStyleCnt="3" custScaleX="74592" custScaleY="76829" custLinFactNeighborX="38424" custLinFactNeighborY="-12180"/>
      <dgm:spPr/>
    </dgm:pt>
    <dgm:pt modelId="{9F8C90CD-86F5-4551-ADB9-3835F1CD2FD9}" type="pres">
      <dgm:prSet presAssocID="{C99BA30A-49F9-4793-BA90-3D29CE4E113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DBCD154-1604-4066-B371-B0BC24BD9904}" type="pres">
      <dgm:prSet presAssocID="{8834DD7F-40BF-42D6-8BEB-DD65FB865C84}" presName="circ3" presStyleLbl="vennNode1" presStyleIdx="2" presStyleCnt="3" custScaleX="77167" custScaleY="76829" custLinFactNeighborX="65499" custLinFactNeighborY="-14271"/>
      <dgm:spPr/>
    </dgm:pt>
    <dgm:pt modelId="{FF48AB34-1EDC-4478-B83E-2FD1B6621B72}" type="pres">
      <dgm:prSet presAssocID="{8834DD7F-40BF-42D6-8BEB-DD65FB865C8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2320029-ABF2-4D96-AB0C-7273753A6022}" srcId="{BE8916FA-252F-460F-8DCE-E1EEFF0AFB4F}" destId="{C99BA30A-49F9-4793-BA90-3D29CE4E1139}" srcOrd="1" destOrd="0" parTransId="{D2946EF6-EA06-4CFA-8B3F-531414E36BB8}" sibTransId="{099F7EFD-FB83-49AB-9FFF-C0537AF7882D}"/>
    <dgm:cxn modelId="{A9E5F967-F002-4848-B0B1-BC62F6F54B2E}" srcId="{BE8916FA-252F-460F-8DCE-E1EEFF0AFB4F}" destId="{028F5B95-CB7A-4DFA-BA6E-AA756299194E}" srcOrd="0" destOrd="0" parTransId="{B4A3C850-9B7A-49D0-A74A-D87B69ABCE46}" sibTransId="{8B86B29D-96CE-4AE2-8110-06F3603FEB9C}"/>
    <dgm:cxn modelId="{F12BA176-25D8-4799-8360-2F93269D5305}" type="presOf" srcId="{BE8916FA-252F-460F-8DCE-E1EEFF0AFB4F}" destId="{C0E84FA4-124D-4360-872D-4B4390CD06C8}" srcOrd="0" destOrd="0" presId="urn:microsoft.com/office/officeart/2005/8/layout/venn1"/>
    <dgm:cxn modelId="{498BB376-F024-40D8-975A-3628DE95236A}" type="presOf" srcId="{028F5B95-CB7A-4DFA-BA6E-AA756299194E}" destId="{6A277BDE-FC13-49D8-B110-10A671D99991}" srcOrd="1" destOrd="0" presId="urn:microsoft.com/office/officeart/2005/8/layout/venn1"/>
    <dgm:cxn modelId="{1AB92377-B08C-4AC1-BE17-00E240E34E11}" type="presOf" srcId="{028F5B95-CB7A-4DFA-BA6E-AA756299194E}" destId="{D520035F-E895-4A93-B793-C4511FF9E002}" srcOrd="0" destOrd="0" presId="urn:microsoft.com/office/officeart/2005/8/layout/venn1"/>
    <dgm:cxn modelId="{72123C57-689E-49FE-8F27-C29385FFEB58}" srcId="{BE8916FA-252F-460F-8DCE-E1EEFF0AFB4F}" destId="{8834DD7F-40BF-42D6-8BEB-DD65FB865C84}" srcOrd="2" destOrd="0" parTransId="{926F856E-0FBE-471F-A951-AD694408933A}" sibTransId="{97B6AA9D-4F8E-42C7-BC94-AF1230B1BA3D}"/>
    <dgm:cxn modelId="{465BFAAF-592F-459A-9170-D754FE6347F5}" type="presOf" srcId="{C99BA30A-49F9-4793-BA90-3D29CE4E1139}" destId="{AA4C0080-E87E-4934-8BEA-2B4A85472E81}" srcOrd="0" destOrd="0" presId="urn:microsoft.com/office/officeart/2005/8/layout/venn1"/>
    <dgm:cxn modelId="{AA7A06BB-611F-4A50-ACC0-269842D9D376}" type="presOf" srcId="{8834DD7F-40BF-42D6-8BEB-DD65FB865C84}" destId="{FF48AB34-1EDC-4478-B83E-2FD1B6621B72}" srcOrd="1" destOrd="0" presId="urn:microsoft.com/office/officeart/2005/8/layout/venn1"/>
    <dgm:cxn modelId="{4826D3E2-563A-4EF3-B279-6534ECFCDE8C}" type="presOf" srcId="{8834DD7F-40BF-42D6-8BEB-DD65FB865C84}" destId="{7DBCD154-1604-4066-B371-B0BC24BD9904}" srcOrd="0" destOrd="0" presId="urn:microsoft.com/office/officeart/2005/8/layout/venn1"/>
    <dgm:cxn modelId="{F69255EC-48EA-4E05-929D-79CC175F5A6B}" type="presOf" srcId="{C99BA30A-49F9-4793-BA90-3D29CE4E1139}" destId="{9F8C90CD-86F5-4551-ADB9-3835F1CD2FD9}" srcOrd="1" destOrd="0" presId="urn:microsoft.com/office/officeart/2005/8/layout/venn1"/>
    <dgm:cxn modelId="{F1EEA4C3-CF61-4172-8586-F8D12274827E}" type="presParOf" srcId="{C0E84FA4-124D-4360-872D-4B4390CD06C8}" destId="{D520035F-E895-4A93-B793-C4511FF9E002}" srcOrd="0" destOrd="0" presId="urn:microsoft.com/office/officeart/2005/8/layout/venn1"/>
    <dgm:cxn modelId="{FC23B1D4-D1F8-4172-9471-879457608DDB}" type="presParOf" srcId="{C0E84FA4-124D-4360-872D-4B4390CD06C8}" destId="{6A277BDE-FC13-49D8-B110-10A671D99991}" srcOrd="1" destOrd="0" presId="urn:microsoft.com/office/officeart/2005/8/layout/venn1"/>
    <dgm:cxn modelId="{F02169CC-4CBC-433A-B36D-69A57A208876}" type="presParOf" srcId="{C0E84FA4-124D-4360-872D-4B4390CD06C8}" destId="{AA4C0080-E87E-4934-8BEA-2B4A85472E81}" srcOrd="2" destOrd="0" presId="urn:microsoft.com/office/officeart/2005/8/layout/venn1"/>
    <dgm:cxn modelId="{52A13802-2909-4126-9D40-9C3B8FCC69F7}" type="presParOf" srcId="{C0E84FA4-124D-4360-872D-4B4390CD06C8}" destId="{9F8C90CD-86F5-4551-ADB9-3835F1CD2FD9}" srcOrd="3" destOrd="0" presId="urn:microsoft.com/office/officeart/2005/8/layout/venn1"/>
    <dgm:cxn modelId="{1A39BAC2-48EB-49C4-BFC9-F6BA348DA845}" type="presParOf" srcId="{C0E84FA4-124D-4360-872D-4B4390CD06C8}" destId="{7DBCD154-1604-4066-B371-B0BC24BD9904}" srcOrd="4" destOrd="0" presId="urn:microsoft.com/office/officeart/2005/8/layout/venn1"/>
    <dgm:cxn modelId="{11DC9CEE-CB60-4998-AFEB-989A8344C00B}" type="presParOf" srcId="{C0E84FA4-124D-4360-872D-4B4390CD06C8}" destId="{FF48AB34-1EDC-4478-B83E-2FD1B6621B7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F0718C-FF4B-4AB0-B811-7F4EB8A056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C00E8A4-7E8B-4CAA-A17E-AED357A95401}">
      <dgm:prSet phldrT="[Text]"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2000" b="1" dirty="0">
              <a:solidFill>
                <a:schemeClr val="bg2">
                  <a:lumMod val="25000"/>
                </a:schemeClr>
              </a:solidFill>
            </a:rPr>
            <a:t>Video</a:t>
          </a:r>
        </a:p>
      </dgm:t>
    </dgm:pt>
    <dgm:pt modelId="{765EE8F5-AA3D-4B19-81BD-84781B101B13}" type="parTrans" cxnId="{3A1739BF-8F7C-4099-86B4-D02B404FE2EA}">
      <dgm:prSet/>
      <dgm:spPr/>
      <dgm:t>
        <a:bodyPr/>
        <a:lstStyle/>
        <a:p>
          <a:endParaRPr lang="en-US"/>
        </a:p>
      </dgm:t>
    </dgm:pt>
    <dgm:pt modelId="{2E0B6DE2-A685-4EE2-A09D-52C1F0DC8323}" type="sibTrans" cxnId="{3A1739BF-8F7C-4099-86B4-D02B404FE2EA}">
      <dgm:prSet/>
      <dgm:spPr/>
      <dgm:t>
        <a:bodyPr/>
        <a:lstStyle/>
        <a:p>
          <a:endParaRPr lang="en-US"/>
        </a:p>
      </dgm:t>
    </dgm:pt>
    <dgm:pt modelId="{CD9C8FD5-26E5-433B-883D-13B6277BEA74}">
      <dgm:prSet phldrT="[Text]" custT="1"/>
      <dgm:spPr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2">
                  <a:lumMod val="25000"/>
                </a:schemeClr>
              </a:solidFill>
            </a:rPr>
            <a:t>MTV</a:t>
          </a:r>
        </a:p>
      </dgm:t>
    </dgm:pt>
    <dgm:pt modelId="{E13A630C-F386-4769-8C8F-FE2E4A9D587F}" type="parTrans" cxnId="{ADE0716F-1BD9-47BC-93F7-54D82BD4E309}">
      <dgm:prSet/>
      <dgm:spPr/>
      <dgm:t>
        <a:bodyPr/>
        <a:lstStyle/>
        <a:p>
          <a:endParaRPr lang="en-US"/>
        </a:p>
      </dgm:t>
    </dgm:pt>
    <dgm:pt modelId="{6DAEBF03-2FDA-4810-B8E5-6CFEDEE82C4C}" type="sibTrans" cxnId="{ADE0716F-1BD9-47BC-93F7-54D82BD4E309}">
      <dgm:prSet/>
      <dgm:spPr/>
      <dgm:t>
        <a:bodyPr/>
        <a:lstStyle/>
        <a:p>
          <a:endParaRPr lang="en-US"/>
        </a:p>
      </dgm:t>
    </dgm:pt>
    <dgm:pt modelId="{B9A8998C-9A3B-4519-86AB-20AD26B499F4}" type="pres">
      <dgm:prSet presAssocID="{E7F0718C-FF4B-4AB0-B811-7F4EB8A05615}" presName="compositeShape" presStyleCnt="0">
        <dgm:presLayoutVars>
          <dgm:chMax val="7"/>
          <dgm:dir/>
          <dgm:resizeHandles val="exact"/>
        </dgm:presLayoutVars>
      </dgm:prSet>
      <dgm:spPr/>
    </dgm:pt>
    <dgm:pt modelId="{BC6FE96C-57DC-44D6-953E-AED62E6776D6}" type="pres">
      <dgm:prSet presAssocID="{DC00E8A4-7E8B-4CAA-A17E-AED357A95401}" presName="circ1" presStyleLbl="vennNode1" presStyleIdx="0" presStyleCnt="2" custScaleX="50691" custScaleY="47128" custLinFactNeighborX="15686" custLinFactNeighborY="-8200"/>
      <dgm:spPr/>
    </dgm:pt>
    <dgm:pt modelId="{46E233C5-9347-430F-BF34-E2FADC04DCE0}" type="pres">
      <dgm:prSet presAssocID="{DC00E8A4-7E8B-4CAA-A17E-AED357A9540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C492A-09FD-41B9-8AFF-38F88F90C6B5}" type="pres">
      <dgm:prSet presAssocID="{CD9C8FD5-26E5-433B-883D-13B6277BEA74}" presName="circ2" presStyleLbl="vennNode1" presStyleIdx="1" presStyleCnt="2" custScaleX="46563" custScaleY="47128" custLinFactNeighborX="-23848" custLinFactNeighborY="-8200"/>
      <dgm:spPr/>
    </dgm:pt>
    <dgm:pt modelId="{98AEE0AE-2A24-4A76-9CE0-09DA848DF1B9}" type="pres">
      <dgm:prSet presAssocID="{CD9C8FD5-26E5-433B-883D-13B6277BEA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8CA6627-195B-44B9-BECC-AA8D0242FD24}" type="presOf" srcId="{CD9C8FD5-26E5-433B-883D-13B6277BEA74}" destId="{015C492A-09FD-41B9-8AFF-38F88F90C6B5}" srcOrd="0" destOrd="0" presId="urn:microsoft.com/office/officeart/2005/8/layout/venn1"/>
    <dgm:cxn modelId="{ADE0716F-1BD9-47BC-93F7-54D82BD4E309}" srcId="{E7F0718C-FF4B-4AB0-B811-7F4EB8A05615}" destId="{CD9C8FD5-26E5-433B-883D-13B6277BEA74}" srcOrd="1" destOrd="0" parTransId="{E13A630C-F386-4769-8C8F-FE2E4A9D587F}" sibTransId="{6DAEBF03-2FDA-4810-B8E5-6CFEDEE82C4C}"/>
    <dgm:cxn modelId="{BB9AA87C-D8FB-4D70-8118-27BE9522E3AC}" type="presOf" srcId="{E7F0718C-FF4B-4AB0-B811-7F4EB8A05615}" destId="{B9A8998C-9A3B-4519-86AB-20AD26B499F4}" srcOrd="0" destOrd="0" presId="urn:microsoft.com/office/officeart/2005/8/layout/venn1"/>
    <dgm:cxn modelId="{41BD6387-79E7-4A2B-A3A4-8AA5EABDF561}" type="presOf" srcId="{DC00E8A4-7E8B-4CAA-A17E-AED357A95401}" destId="{BC6FE96C-57DC-44D6-953E-AED62E6776D6}" srcOrd="0" destOrd="0" presId="urn:microsoft.com/office/officeart/2005/8/layout/venn1"/>
    <dgm:cxn modelId="{8F2CA388-1369-43D7-B360-82FBA2291A3F}" type="presOf" srcId="{CD9C8FD5-26E5-433B-883D-13B6277BEA74}" destId="{98AEE0AE-2A24-4A76-9CE0-09DA848DF1B9}" srcOrd="1" destOrd="0" presId="urn:microsoft.com/office/officeart/2005/8/layout/venn1"/>
    <dgm:cxn modelId="{3A1739BF-8F7C-4099-86B4-D02B404FE2EA}" srcId="{E7F0718C-FF4B-4AB0-B811-7F4EB8A05615}" destId="{DC00E8A4-7E8B-4CAA-A17E-AED357A95401}" srcOrd="0" destOrd="0" parTransId="{765EE8F5-AA3D-4B19-81BD-84781B101B13}" sibTransId="{2E0B6DE2-A685-4EE2-A09D-52C1F0DC8323}"/>
    <dgm:cxn modelId="{2D68B6C7-6731-45AF-80D0-CBE03BC26C6F}" type="presOf" srcId="{DC00E8A4-7E8B-4CAA-A17E-AED357A95401}" destId="{46E233C5-9347-430F-BF34-E2FADC04DCE0}" srcOrd="1" destOrd="0" presId="urn:microsoft.com/office/officeart/2005/8/layout/venn1"/>
    <dgm:cxn modelId="{F04F471D-54B4-462F-9C61-576E8245EEA1}" type="presParOf" srcId="{B9A8998C-9A3B-4519-86AB-20AD26B499F4}" destId="{BC6FE96C-57DC-44D6-953E-AED62E6776D6}" srcOrd="0" destOrd="0" presId="urn:microsoft.com/office/officeart/2005/8/layout/venn1"/>
    <dgm:cxn modelId="{169F1BD1-A4F9-4358-A603-87E00C94C40A}" type="presParOf" srcId="{B9A8998C-9A3B-4519-86AB-20AD26B499F4}" destId="{46E233C5-9347-430F-BF34-E2FADC04DCE0}" srcOrd="1" destOrd="0" presId="urn:microsoft.com/office/officeart/2005/8/layout/venn1"/>
    <dgm:cxn modelId="{B7509702-3E62-4C1D-9842-B2D84E9C012E}" type="presParOf" srcId="{B9A8998C-9A3B-4519-86AB-20AD26B499F4}" destId="{015C492A-09FD-41B9-8AFF-38F88F90C6B5}" srcOrd="2" destOrd="0" presId="urn:microsoft.com/office/officeart/2005/8/layout/venn1"/>
    <dgm:cxn modelId="{F0531540-3CBF-41C2-95D0-51B2174AA5BB}" type="presParOf" srcId="{B9A8998C-9A3B-4519-86AB-20AD26B499F4}" destId="{98AEE0AE-2A24-4A76-9CE0-09DA848DF1B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F0718C-FF4B-4AB0-B811-7F4EB8A056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DC00E8A4-7E8B-4CAA-A17E-AED357A95401}">
      <dgm:prSet phldrT="[Text]" custT="1"/>
      <dgm:spPr/>
      <dgm:t>
        <a:bodyPr/>
        <a:lstStyle/>
        <a:p>
          <a:r>
            <a:rPr lang="en-US" sz="2000" b="1" dirty="0">
              <a:solidFill>
                <a:schemeClr val="bg2">
                  <a:lumMod val="25000"/>
                </a:schemeClr>
              </a:solidFill>
            </a:rPr>
            <a:t>Video</a:t>
          </a:r>
        </a:p>
      </dgm:t>
    </dgm:pt>
    <dgm:pt modelId="{765EE8F5-AA3D-4B19-81BD-84781B101B13}" type="parTrans" cxnId="{3A1739BF-8F7C-4099-86B4-D02B404FE2EA}">
      <dgm:prSet/>
      <dgm:spPr/>
      <dgm:t>
        <a:bodyPr/>
        <a:lstStyle/>
        <a:p>
          <a:endParaRPr lang="en-US"/>
        </a:p>
      </dgm:t>
    </dgm:pt>
    <dgm:pt modelId="{2E0B6DE2-A685-4EE2-A09D-52C1F0DC8323}" type="sibTrans" cxnId="{3A1739BF-8F7C-4099-86B4-D02B404FE2EA}">
      <dgm:prSet/>
      <dgm:spPr/>
      <dgm:t>
        <a:bodyPr/>
        <a:lstStyle/>
        <a:p>
          <a:endParaRPr lang="en-US"/>
        </a:p>
      </dgm:t>
    </dgm:pt>
    <dgm:pt modelId="{CD9C8FD5-26E5-433B-883D-13B6277BEA74}">
      <dgm:prSet phldrT="[Text]" custT="1"/>
      <dgm:spPr/>
      <dgm:t>
        <a:bodyPr/>
        <a:lstStyle/>
        <a:p>
          <a:r>
            <a:rPr lang="en-US" sz="2000" b="1" dirty="0">
              <a:solidFill>
                <a:schemeClr val="bg2">
                  <a:lumMod val="25000"/>
                </a:schemeClr>
              </a:solidFill>
            </a:rPr>
            <a:t>MTV</a:t>
          </a:r>
        </a:p>
      </dgm:t>
    </dgm:pt>
    <dgm:pt modelId="{E13A630C-F386-4769-8C8F-FE2E4A9D587F}" type="parTrans" cxnId="{ADE0716F-1BD9-47BC-93F7-54D82BD4E309}">
      <dgm:prSet/>
      <dgm:spPr/>
      <dgm:t>
        <a:bodyPr/>
        <a:lstStyle/>
        <a:p>
          <a:endParaRPr lang="en-US"/>
        </a:p>
      </dgm:t>
    </dgm:pt>
    <dgm:pt modelId="{6DAEBF03-2FDA-4810-B8E5-6CFEDEE82C4C}" type="sibTrans" cxnId="{ADE0716F-1BD9-47BC-93F7-54D82BD4E309}">
      <dgm:prSet/>
      <dgm:spPr/>
      <dgm:t>
        <a:bodyPr/>
        <a:lstStyle/>
        <a:p>
          <a:endParaRPr lang="en-US"/>
        </a:p>
      </dgm:t>
    </dgm:pt>
    <dgm:pt modelId="{B9A8998C-9A3B-4519-86AB-20AD26B499F4}" type="pres">
      <dgm:prSet presAssocID="{E7F0718C-FF4B-4AB0-B811-7F4EB8A05615}" presName="compositeShape" presStyleCnt="0">
        <dgm:presLayoutVars>
          <dgm:chMax val="7"/>
          <dgm:dir/>
          <dgm:resizeHandles val="exact"/>
        </dgm:presLayoutVars>
      </dgm:prSet>
      <dgm:spPr/>
    </dgm:pt>
    <dgm:pt modelId="{BC6FE96C-57DC-44D6-953E-AED62E6776D6}" type="pres">
      <dgm:prSet presAssocID="{DC00E8A4-7E8B-4CAA-A17E-AED357A95401}" presName="circ1" presStyleLbl="vennNode1" presStyleIdx="0" presStyleCnt="2" custScaleX="50691" custScaleY="47128" custLinFactNeighborX="15686" custLinFactNeighborY="-8200"/>
      <dgm:spPr/>
    </dgm:pt>
    <dgm:pt modelId="{46E233C5-9347-430F-BF34-E2FADC04DCE0}" type="pres">
      <dgm:prSet presAssocID="{DC00E8A4-7E8B-4CAA-A17E-AED357A9540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5C492A-09FD-41B9-8AFF-38F88F90C6B5}" type="pres">
      <dgm:prSet presAssocID="{CD9C8FD5-26E5-433B-883D-13B6277BEA74}" presName="circ2" presStyleLbl="vennNode1" presStyleIdx="1" presStyleCnt="2" custScaleX="46563" custScaleY="47128" custLinFactNeighborX="-23848" custLinFactNeighborY="-8200"/>
      <dgm:spPr/>
    </dgm:pt>
    <dgm:pt modelId="{98AEE0AE-2A24-4A76-9CE0-09DA848DF1B9}" type="pres">
      <dgm:prSet presAssocID="{CD9C8FD5-26E5-433B-883D-13B6277BEA7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230CD702-A565-49D9-BB6C-FF689CB8E5FB}" type="presOf" srcId="{E7F0718C-FF4B-4AB0-B811-7F4EB8A05615}" destId="{B9A8998C-9A3B-4519-86AB-20AD26B499F4}" srcOrd="0" destOrd="0" presId="urn:microsoft.com/office/officeart/2005/8/layout/venn1"/>
    <dgm:cxn modelId="{3394076A-448A-4D25-AF28-E1AE2A44E923}" type="presOf" srcId="{DC00E8A4-7E8B-4CAA-A17E-AED357A95401}" destId="{BC6FE96C-57DC-44D6-953E-AED62E6776D6}" srcOrd="0" destOrd="0" presId="urn:microsoft.com/office/officeart/2005/8/layout/venn1"/>
    <dgm:cxn modelId="{ADE0716F-1BD9-47BC-93F7-54D82BD4E309}" srcId="{E7F0718C-FF4B-4AB0-B811-7F4EB8A05615}" destId="{CD9C8FD5-26E5-433B-883D-13B6277BEA74}" srcOrd="1" destOrd="0" parTransId="{E13A630C-F386-4769-8C8F-FE2E4A9D587F}" sibTransId="{6DAEBF03-2FDA-4810-B8E5-6CFEDEE82C4C}"/>
    <dgm:cxn modelId="{6B8D638B-4BD5-4372-9448-1711BF6CEF00}" type="presOf" srcId="{CD9C8FD5-26E5-433B-883D-13B6277BEA74}" destId="{015C492A-09FD-41B9-8AFF-38F88F90C6B5}" srcOrd="0" destOrd="0" presId="urn:microsoft.com/office/officeart/2005/8/layout/venn1"/>
    <dgm:cxn modelId="{42E65A9D-083A-4EC9-941B-752539347B60}" type="presOf" srcId="{DC00E8A4-7E8B-4CAA-A17E-AED357A95401}" destId="{46E233C5-9347-430F-BF34-E2FADC04DCE0}" srcOrd="1" destOrd="0" presId="urn:microsoft.com/office/officeart/2005/8/layout/venn1"/>
    <dgm:cxn modelId="{3A1739BF-8F7C-4099-86B4-D02B404FE2EA}" srcId="{E7F0718C-FF4B-4AB0-B811-7F4EB8A05615}" destId="{DC00E8A4-7E8B-4CAA-A17E-AED357A95401}" srcOrd="0" destOrd="0" parTransId="{765EE8F5-AA3D-4B19-81BD-84781B101B13}" sibTransId="{2E0B6DE2-A685-4EE2-A09D-52C1F0DC8323}"/>
    <dgm:cxn modelId="{28A476CE-BE71-4AEB-A33F-BD231593D821}" type="presOf" srcId="{CD9C8FD5-26E5-433B-883D-13B6277BEA74}" destId="{98AEE0AE-2A24-4A76-9CE0-09DA848DF1B9}" srcOrd="1" destOrd="0" presId="urn:microsoft.com/office/officeart/2005/8/layout/venn1"/>
    <dgm:cxn modelId="{D02FBD9B-709B-4A75-93CF-798DB7CAB500}" type="presParOf" srcId="{B9A8998C-9A3B-4519-86AB-20AD26B499F4}" destId="{BC6FE96C-57DC-44D6-953E-AED62E6776D6}" srcOrd="0" destOrd="0" presId="urn:microsoft.com/office/officeart/2005/8/layout/venn1"/>
    <dgm:cxn modelId="{8FF7E55C-4563-4E5D-84FB-311A33EA2041}" type="presParOf" srcId="{B9A8998C-9A3B-4519-86AB-20AD26B499F4}" destId="{46E233C5-9347-430F-BF34-E2FADC04DCE0}" srcOrd="1" destOrd="0" presId="urn:microsoft.com/office/officeart/2005/8/layout/venn1"/>
    <dgm:cxn modelId="{AD3EA8CE-AB12-4D01-BF7D-618B6CE6DBC6}" type="presParOf" srcId="{B9A8998C-9A3B-4519-86AB-20AD26B499F4}" destId="{015C492A-09FD-41B9-8AFF-38F88F90C6B5}" srcOrd="2" destOrd="0" presId="urn:microsoft.com/office/officeart/2005/8/layout/venn1"/>
    <dgm:cxn modelId="{6B6D37E4-FB44-406D-B980-7DE7C1623B78}" type="presParOf" srcId="{B9A8998C-9A3B-4519-86AB-20AD26B499F4}" destId="{98AEE0AE-2A24-4A76-9CE0-09DA848DF1B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035F-E895-4A93-B793-C4511FF9E002}">
      <dsp:nvSpPr>
        <dsp:cNvPr id="0" name=""/>
        <dsp:cNvSpPr/>
      </dsp:nvSpPr>
      <dsp:spPr>
        <a:xfrm>
          <a:off x="3654723" y="496464"/>
          <a:ext cx="1981204" cy="22004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A</a:t>
          </a:r>
        </a:p>
      </dsp:txBody>
      <dsp:txXfrm>
        <a:off x="3918884" y="881549"/>
        <a:ext cx="1452883" cy="990219"/>
      </dsp:txXfrm>
    </dsp:sp>
    <dsp:sp modelId="{AA4C0080-E87E-4934-8BEA-2B4A85472E81}">
      <dsp:nvSpPr>
        <dsp:cNvPr id="0" name=""/>
        <dsp:cNvSpPr/>
      </dsp:nvSpPr>
      <dsp:spPr>
        <a:xfrm>
          <a:off x="4304584" y="1766200"/>
          <a:ext cx="2025603" cy="2086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B</a:t>
          </a:r>
        </a:p>
      </dsp:txBody>
      <dsp:txXfrm>
        <a:off x="4924081" y="2305174"/>
        <a:ext cx="1215362" cy="1147493"/>
      </dsp:txXfrm>
    </dsp:sp>
    <dsp:sp modelId="{7DBCD154-1604-4066-B371-B0BC24BD9904}">
      <dsp:nvSpPr>
        <dsp:cNvPr id="0" name=""/>
        <dsp:cNvSpPr/>
      </dsp:nvSpPr>
      <dsp:spPr>
        <a:xfrm>
          <a:off x="3045121" y="1709417"/>
          <a:ext cx="2095529" cy="2086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C</a:t>
          </a:r>
        </a:p>
      </dsp:txBody>
      <dsp:txXfrm>
        <a:off x="3242450" y="2248391"/>
        <a:ext cx="1257317" cy="1147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0035F-E895-4A93-B793-C4511FF9E002}">
      <dsp:nvSpPr>
        <dsp:cNvPr id="0" name=""/>
        <dsp:cNvSpPr/>
      </dsp:nvSpPr>
      <dsp:spPr>
        <a:xfrm>
          <a:off x="3654723" y="496464"/>
          <a:ext cx="1981204" cy="22004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A</a:t>
          </a:r>
        </a:p>
      </dsp:txBody>
      <dsp:txXfrm>
        <a:off x="3918884" y="881549"/>
        <a:ext cx="1452883" cy="990219"/>
      </dsp:txXfrm>
    </dsp:sp>
    <dsp:sp modelId="{AA4C0080-E87E-4934-8BEA-2B4A85472E81}">
      <dsp:nvSpPr>
        <dsp:cNvPr id="0" name=""/>
        <dsp:cNvSpPr/>
      </dsp:nvSpPr>
      <dsp:spPr>
        <a:xfrm>
          <a:off x="4304584" y="1766200"/>
          <a:ext cx="2025603" cy="2086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B</a:t>
          </a:r>
        </a:p>
      </dsp:txBody>
      <dsp:txXfrm>
        <a:off x="4924081" y="2305174"/>
        <a:ext cx="1215362" cy="1147493"/>
      </dsp:txXfrm>
    </dsp:sp>
    <dsp:sp modelId="{7DBCD154-1604-4066-B371-B0BC24BD9904}">
      <dsp:nvSpPr>
        <dsp:cNvPr id="0" name=""/>
        <dsp:cNvSpPr/>
      </dsp:nvSpPr>
      <dsp:spPr>
        <a:xfrm>
          <a:off x="3045121" y="1709417"/>
          <a:ext cx="2095529" cy="2086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2">
                  <a:lumMod val="75000"/>
                </a:schemeClr>
              </a:solidFill>
            </a:rPr>
            <a:t>C</a:t>
          </a:r>
        </a:p>
      </dsp:txBody>
      <dsp:txXfrm>
        <a:off x="3242450" y="2248391"/>
        <a:ext cx="1257317" cy="1147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FE96C-57DC-44D6-953E-AED62E6776D6}">
      <dsp:nvSpPr>
        <dsp:cNvPr id="0" name=""/>
        <dsp:cNvSpPr/>
      </dsp:nvSpPr>
      <dsp:spPr>
        <a:xfrm>
          <a:off x="2164987" y="808042"/>
          <a:ext cx="2212945" cy="2057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Video</a:t>
          </a:r>
        </a:p>
      </dsp:txBody>
      <dsp:txXfrm>
        <a:off x="2474002" y="1050654"/>
        <a:ext cx="1275932" cy="1572176"/>
      </dsp:txXfrm>
    </dsp:sp>
    <dsp:sp modelId="{015C492A-09FD-41B9-8AFF-38F88F90C6B5}">
      <dsp:nvSpPr>
        <dsp:cNvPr id="0" name=""/>
        <dsp:cNvSpPr/>
      </dsp:nvSpPr>
      <dsp:spPr>
        <a:xfrm>
          <a:off x="3675560" y="808042"/>
          <a:ext cx="2032734" cy="2057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MTV</a:t>
          </a:r>
        </a:p>
      </dsp:txBody>
      <dsp:txXfrm>
        <a:off x="4252418" y="1050654"/>
        <a:ext cx="1172027" cy="1572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FE96C-57DC-44D6-953E-AED62E6776D6}">
      <dsp:nvSpPr>
        <dsp:cNvPr id="0" name=""/>
        <dsp:cNvSpPr/>
      </dsp:nvSpPr>
      <dsp:spPr>
        <a:xfrm>
          <a:off x="2164987" y="808042"/>
          <a:ext cx="2212945" cy="2057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Video</a:t>
          </a:r>
        </a:p>
      </dsp:txBody>
      <dsp:txXfrm>
        <a:off x="2474002" y="1050654"/>
        <a:ext cx="1275932" cy="1572176"/>
      </dsp:txXfrm>
    </dsp:sp>
    <dsp:sp modelId="{015C492A-09FD-41B9-8AFF-38F88F90C6B5}">
      <dsp:nvSpPr>
        <dsp:cNvPr id="0" name=""/>
        <dsp:cNvSpPr/>
      </dsp:nvSpPr>
      <dsp:spPr>
        <a:xfrm>
          <a:off x="3675560" y="808042"/>
          <a:ext cx="2032734" cy="20574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>
                  <a:lumMod val="25000"/>
                </a:schemeClr>
              </a:solidFill>
            </a:rPr>
            <a:t>MTV</a:t>
          </a:r>
        </a:p>
      </dsp:txBody>
      <dsp:txXfrm>
        <a:off x="4252418" y="1050654"/>
        <a:ext cx="1172027" cy="157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94368-B754-468F-B65F-9594A9779559}" type="datetimeFigureOut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22881-58C8-44CD-ACC8-94DFFBD8CA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3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81-58C8-44CD-ACC8-94DFFBD8CA7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56D0-E4A2-49B3-BFEC-938807071FA7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64F6-94E8-4011-B970-648EA3ED687B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0E1D-EB58-4DEE-BACD-B51D7E16D21B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A6429-12FE-4DE9-8E57-EA386DFEE862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9109-8A56-442A-B941-3AB53C2557A2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3830-24F9-4F71-B473-9CA4768C322E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4059-5341-4CDE-8D7D-990F27731280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43BC-B4AF-43EE-A4CF-A1C9D276CE0E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2781-933A-4BF2-B245-A17ECF2A6BC3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66CD-0653-4C31-A5A9-147E195B17B3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56892-DE0D-4732-83E3-D10C297DD447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3B5219-3CBA-43DB-983A-FAA759001EB8}" type="datetime1">
              <a:rPr lang="en-US" smtClean="0"/>
              <a:pPr/>
              <a:t>10/22/2022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Prepared by: Syed  Tauqeer Ahmed Hashmi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F60934-A5F0-4420-88E4-B1F07CAFA1D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981201"/>
            <a:ext cx="8610600" cy="1219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cap="small" dirty="0">
                <a:solidFill>
                  <a:schemeClr val="tx2">
                    <a:lumMod val="50000"/>
                  </a:schemeClr>
                </a:solidFill>
              </a:rPr>
              <a:t>Probability Related Problems</a:t>
            </a:r>
            <a:br>
              <a:rPr lang="en-US" b="1" cap="small" dirty="0">
                <a:solidFill>
                  <a:schemeClr val="tx1"/>
                </a:solidFill>
              </a:rPr>
            </a:br>
            <a:endParaRPr lang="en-US" b="1" cap="smal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914400"/>
          </a:xfrm>
        </p:spPr>
        <p:txBody>
          <a:bodyPr>
            <a:normAutofit/>
          </a:bodyPr>
          <a:lstStyle/>
          <a:p>
            <a:pPr algn="l"/>
            <a:r>
              <a:rPr lang="en-US" b="1" cap="small" dirty="0">
                <a:solidFill>
                  <a:schemeClr val="tx1"/>
                </a:solidFill>
              </a:rPr>
              <a:t>Prepared by: Syed  Tauqeer Ahmed Hashmi</a:t>
            </a:r>
          </a:p>
          <a:p>
            <a:endParaRPr lang="en-US" b="1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no. 1(a)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36 students in 8 Enriched were assigned three challenging problems, A, B and C. A poll of the classes, one week later, showed that each student had solved at least one of the problems. It also showed this additional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10 students had solved all three points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12 students had solved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17 students had solved B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21 students had solved A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24 students had solved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22 students had solved 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30 students had solved C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probability a student solved problem C only?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probability a student solved problem A only?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probability a student solved exactly one problem?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What is the probability a student solved exactly two problems?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</p:spTree>
    <p:extLst>
      <p:ext uri="{BB962C8B-B14F-4D97-AF65-F5344CB8AC3E}">
        <p14:creationId xmlns:p14="http://schemas.microsoft.com/office/powerpoint/2010/main" val="29350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4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b="1" dirty="0"/>
              <a:t>Venn Diagram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380165"/>
              </p:ext>
            </p:extLst>
          </p:nvPr>
        </p:nvGraphicFramePr>
        <p:xfrm>
          <a:off x="1447800" y="1600200"/>
          <a:ext cx="6553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" name="Footer Placeholder 10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280" y="3714384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0607" y="3406592"/>
            <a:ext cx="383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0765" y="3429683"/>
            <a:ext cx="5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4135" y="4394145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97913" y="2574062"/>
            <a:ext cx="4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44787" y="4655755"/>
            <a:ext cx="53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2021" y="4685090"/>
            <a:ext cx="53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2413338"/>
            <a:ext cx="64770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10 students had solved all three problems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12 students had solved A and 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17 students had solved B and 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21 students had solved A and 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24 students had solved 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22 students had solved B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30 students had solved C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781800" y="2735075"/>
            <a:ext cx="740785" cy="9534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23825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12-10 = 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953000" y="2362200"/>
            <a:ext cx="515648" cy="11115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3400" y="2057400"/>
            <a:ext cx="112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21-10=11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112236" y="4944080"/>
            <a:ext cx="51449" cy="7537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5714279" y="5730787"/>
            <a:ext cx="9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17-10=7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672550" y="2198132"/>
            <a:ext cx="451428" cy="6690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572000" y="4977478"/>
            <a:ext cx="587266" cy="4366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6781801" y="1828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24-10-11-2=1</a:t>
            </a:r>
          </a:p>
        </p:txBody>
      </p:sp>
      <p:sp>
        <p:nvSpPr>
          <p:cNvPr id="1044" name="TextBox 1043"/>
          <p:cNvSpPr txBox="1"/>
          <p:nvPr/>
        </p:nvSpPr>
        <p:spPr>
          <a:xfrm>
            <a:off x="3786765" y="5486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30-10-11-7=2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7002824" y="4952023"/>
            <a:ext cx="832572" cy="13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23852" y="4767357"/>
            <a:ext cx="139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22-10-7-2=3</a:t>
            </a:r>
          </a:p>
        </p:txBody>
      </p:sp>
    </p:spTree>
    <p:extLst>
      <p:ext uri="{BB962C8B-B14F-4D97-AF65-F5344CB8AC3E}">
        <p14:creationId xmlns:p14="http://schemas.microsoft.com/office/powerpoint/2010/main" val="291987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P spid="18" grpId="0"/>
      <p:bldP spid="25" grpId="0"/>
      <p:bldP spid="29" grpId="0"/>
      <p:bldP spid="1025" grpId="0"/>
      <p:bldP spid="1029" grpId="0"/>
      <p:bldP spid="1044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14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6000" b="1" dirty="0"/>
              <a:t>Venn Diagram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733108"/>
              </p:ext>
            </p:extLst>
          </p:nvPr>
        </p:nvGraphicFramePr>
        <p:xfrm>
          <a:off x="1447800" y="1600200"/>
          <a:ext cx="6553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" name="Footer Placeholder 10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Syed  Tauqeer Ahmed Hashmi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2265" y="3721626"/>
            <a:ext cx="732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10/36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3406592"/>
            <a:ext cx="68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2/36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7429" y="3370796"/>
            <a:ext cx="801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11/36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4640" y="4394145"/>
            <a:ext cx="64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7/36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2113" y="2355720"/>
            <a:ext cx="612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1/36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6890" y="4647146"/>
            <a:ext cx="104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2/36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92021" y="4685090"/>
            <a:ext cx="646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3/36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673012" y="2377668"/>
            <a:ext cx="1038488" cy="14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5608068"/>
            <a:ext cx="556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Probability that a student solved problem C only is 2/36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1274967"/>
            <a:ext cx="625456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Probability that a student solved problem A only is 1/36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5121120" y="4919647"/>
            <a:ext cx="181485" cy="70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4230106" y="2583655"/>
            <a:ext cx="2563745" cy="2207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59093" y="2896613"/>
            <a:ext cx="896216" cy="1726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 rot="2642699">
            <a:off x="4030441" y="1915397"/>
            <a:ext cx="457200" cy="1219200"/>
          </a:xfrm>
          <a:prstGeom prst="leftBrace">
            <a:avLst>
              <a:gd name="adj1" fmla="val 8333"/>
              <a:gd name="adj2" fmla="val 469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endCxn id="18" idx="0"/>
          </p:cNvCxnSpPr>
          <p:nvPr/>
        </p:nvCxnSpPr>
        <p:spPr>
          <a:xfrm flipH="1">
            <a:off x="6018357" y="1644299"/>
            <a:ext cx="310718" cy="71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9177" y="1796145"/>
            <a:ext cx="311702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Probability that a student solved exactly one problem is 6/36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276600" y="3575869"/>
            <a:ext cx="203416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3276600" y="3890903"/>
            <a:ext cx="2575751" cy="617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52" name="Straight Arrow Connector 2051"/>
          <p:cNvCxnSpPr>
            <a:stCxn id="10" idx="2"/>
          </p:cNvCxnSpPr>
          <p:nvPr/>
        </p:nvCxnSpPr>
        <p:spPr>
          <a:xfrm flipH="1">
            <a:off x="3276600" y="3745146"/>
            <a:ext cx="3390900" cy="1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5" name="Left Brace 2054"/>
          <p:cNvSpPr/>
          <p:nvPr/>
        </p:nvSpPr>
        <p:spPr>
          <a:xfrm>
            <a:off x="3124200" y="3406592"/>
            <a:ext cx="76200" cy="65358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TextBox 2055"/>
          <p:cNvSpPr txBox="1"/>
          <p:nvPr/>
        </p:nvSpPr>
        <p:spPr>
          <a:xfrm>
            <a:off x="228600" y="3290749"/>
            <a:ext cx="27432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Probability that a student solved exactly two problems is 20/36</a:t>
            </a:r>
          </a:p>
        </p:txBody>
      </p:sp>
    </p:spTree>
    <p:extLst>
      <p:ext uri="{BB962C8B-B14F-4D97-AF65-F5344CB8AC3E}">
        <p14:creationId xmlns:p14="http://schemas.microsoft.com/office/powerpoint/2010/main" val="33736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32" grpId="0" animBg="1"/>
      <p:bldP spid="45" grpId="0" animBg="1"/>
      <p:bldP spid="2055" grpId="0" animBg="1"/>
      <p:bldP spid="2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no. 1(b)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In a class of 30 students, 17 play video games and 12 watch MTV. It turns out that 5 students play video games and watch MTV. A student in this class is to be selected at random.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What is the probability that a student plays video games?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What is the probability that a student watches MTV ?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What is the probability that a student watches MTV or plays video games, but not both?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800" dirty="0"/>
              <a:t>What is the probability that a student neither plays video games nor watches MTV?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</p:spTree>
    <p:extLst>
      <p:ext uri="{BB962C8B-B14F-4D97-AF65-F5344CB8AC3E}">
        <p14:creationId xmlns:p14="http://schemas.microsoft.com/office/powerpoint/2010/main" val="137043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676400" y="2209800"/>
            <a:ext cx="5181600" cy="3124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Venn Diagram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46352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1163" y="28956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417957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44196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3962400"/>
            <a:ext cx="60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75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/>
          <p:cNvSpPr/>
          <p:nvPr/>
        </p:nvSpPr>
        <p:spPr>
          <a:xfrm>
            <a:off x="1676400" y="2209800"/>
            <a:ext cx="5181600" cy="31242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Venn Diagram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53772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1162" y="2895600"/>
            <a:ext cx="847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12/30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8243" y="3562792"/>
            <a:ext cx="718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5/30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44196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6/30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39624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7/30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1676400"/>
            <a:ext cx="1295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447306" y="1676400"/>
            <a:ext cx="810494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48200" y="2743200"/>
            <a:ext cx="1828800" cy="81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5486400" y="2743200"/>
            <a:ext cx="1143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971800" y="3295710"/>
            <a:ext cx="304800" cy="219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124200" y="4362510"/>
            <a:ext cx="1981200" cy="112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524000" y="2895600"/>
            <a:ext cx="533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12985" y="978839"/>
            <a:ext cx="403283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probability that a student plays video games is 17/30.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62600" y="2000934"/>
            <a:ext cx="3505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probability that a student watches MTV  is 12/30.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5638800"/>
            <a:ext cx="7315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probability that a student watches MTV or plays video games, but not both is 19/30.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" y="1775936"/>
            <a:ext cx="35814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The probability that a student neither plays video games nor watches MTV is 6/30.</a:t>
            </a:r>
          </a:p>
        </p:txBody>
      </p:sp>
    </p:spTree>
    <p:extLst>
      <p:ext uri="{BB962C8B-B14F-4D97-AF65-F5344CB8AC3E}">
        <p14:creationId xmlns:p14="http://schemas.microsoft.com/office/powerpoint/2010/main" val="396020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11" grpId="0"/>
      <p:bldP spid="12" grpId="0"/>
      <p:bldP spid="13" grpId="0"/>
      <p:bldP spid="14" grpId="0"/>
      <p:bldP spid="27" grpId="0" animBg="1"/>
      <p:bldP spid="30" grpId="0" animBg="1"/>
      <p:bldP spid="33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3A6-8F58-FA57-04CB-61346C95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A215-1FFC-B49A-BA9A-50994C668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C8636-F6DC-2635-3F54-0D21F9D1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01E0A-5B26-A0A1-FAE0-369C29B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467600" cy="32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590800"/>
            <a:ext cx="5638800" cy="1143000"/>
          </a:xfrm>
        </p:spPr>
        <p:txBody>
          <a:bodyPr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Syed  Tauqeer Ahmed Hashmi</a:t>
            </a:r>
          </a:p>
        </p:txBody>
      </p:sp>
    </p:spTree>
    <p:extLst>
      <p:ext uri="{BB962C8B-B14F-4D97-AF65-F5344CB8AC3E}">
        <p14:creationId xmlns:p14="http://schemas.microsoft.com/office/powerpoint/2010/main" val="356208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486</TotalTime>
  <Words>499</Words>
  <Application>Microsoft Office PowerPoint</Application>
  <PresentationFormat>On-screen Show (4:3)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Constantia</vt:lpstr>
      <vt:lpstr>Wingdings</vt:lpstr>
      <vt:lpstr>Wingdings 2</vt:lpstr>
      <vt:lpstr>Flow</vt:lpstr>
      <vt:lpstr>Probability Related Problems </vt:lpstr>
      <vt:lpstr>Question no. 1(a)</vt:lpstr>
      <vt:lpstr>Venn Diagram</vt:lpstr>
      <vt:lpstr>Venn Diagram</vt:lpstr>
      <vt:lpstr>Question no. 1(b)</vt:lpstr>
      <vt:lpstr>Venn Diagram</vt:lpstr>
      <vt:lpstr>Venn Diagram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Discrete Mathematics</dc:title>
  <dc:creator>Dmt</dc:creator>
  <cp:lastModifiedBy>Tauqeer Hashmi</cp:lastModifiedBy>
  <cp:revision>178</cp:revision>
  <dcterms:created xsi:type="dcterms:W3CDTF">2015-03-05T03:45:03Z</dcterms:created>
  <dcterms:modified xsi:type="dcterms:W3CDTF">2022-10-22T09:41:45Z</dcterms:modified>
</cp:coreProperties>
</file>