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8346-CE25-4F4A-A95D-BC1022790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CAM – content-addressable memory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F00E4-083D-4604-BCF5-6FFAB690A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ENCS3330 Project</a:t>
            </a:r>
          </a:p>
          <a:p>
            <a:r>
              <a:rPr lang="en-US" dirty="0"/>
              <a:t>Osama Rihami – 1190560, Abdallah Alabed - 1190781</a:t>
            </a:r>
          </a:p>
        </p:txBody>
      </p:sp>
    </p:spTree>
    <p:extLst>
      <p:ext uri="{BB962C8B-B14F-4D97-AF65-F5344CB8AC3E}">
        <p14:creationId xmlns:p14="http://schemas.microsoft.com/office/powerpoint/2010/main" val="18412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06807"/>
            <a:ext cx="9905999" cy="3541714"/>
          </a:xfrm>
        </p:spPr>
        <p:txBody>
          <a:bodyPr/>
          <a:lstStyle/>
          <a:p>
            <a:r>
              <a:rPr lang="en-US" dirty="0"/>
              <a:t>4-input AND gate spice design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53464-A8DD-40E0-A389-619C2B3D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82" y="2277781"/>
            <a:ext cx="5288738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06807"/>
            <a:ext cx="9905999" cy="3541714"/>
          </a:xfrm>
        </p:spPr>
        <p:txBody>
          <a:bodyPr/>
          <a:lstStyle/>
          <a:p>
            <a:r>
              <a:rPr lang="en-US" dirty="0"/>
              <a:t>4*2 encoder spice design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8798-50C6-4C66-AEC3-D9945BD1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15" y="2039338"/>
            <a:ext cx="5250635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06807"/>
            <a:ext cx="9905999" cy="3541714"/>
          </a:xfrm>
        </p:spPr>
        <p:txBody>
          <a:bodyPr/>
          <a:lstStyle/>
          <a:p>
            <a:r>
              <a:rPr lang="en-US" dirty="0"/>
              <a:t>4*2 encoder spice design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8798-50C6-4C66-AEC3-D9945BD1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15" y="2039338"/>
            <a:ext cx="5250635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88"/>
            <a:ext cx="9905999" cy="3541714"/>
          </a:xfrm>
        </p:spPr>
        <p:txBody>
          <a:bodyPr/>
          <a:lstStyle/>
          <a:p>
            <a:r>
              <a:rPr lang="en-US" dirty="0"/>
              <a:t>CAM spice design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754F1-C5FC-4023-9BEF-3EC191AB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57" y="1982830"/>
            <a:ext cx="8116434" cy="42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8898"/>
            <a:ext cx="9905998" cy="1478570"/>
          </a:xfrm>
        </p:spPr>
        <p:txBody>
          <a:bodyPr/>
          <a:lstStyle/>
          <a:p>
            <a:r>
              <a:rPr lang="en-US" dirty="0"/>
              <a:t>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88"/>
            <a:ext cx="9905999" cy="4009910"/>
          </a:xfrm>
        </p:spPr>
        <p:txBody>
          <a:bodyPr/>
          <a:lstStyle/>
          <a:p>
            <a:r>
              <a:rPr lang="en-US" dirty="0"/>
              <a:t> we will search for 0101</a:t>
            </a:r>
          </a:p>
          <a:p>
            <a:r>
              <a:rPr lang="en-US" dirty="0"/>
              <a:t>The data stored in the CAM: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 output should be 10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0920F-875D-4A5D-85CF-415C0CA8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4" y="2615816"/>
            <a:ext cx="5471634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8898"/>
            <a:ext cx="9905998" cy="1478570"/>
          </a:xfrm>
        </p:spPr>
        <p:txBody>
          <a:bodyPr/>
          <a:lstStyle/>
          <a:p>
            <a:r>
              <a:rPr lang="en-US" dirty="0"/>
              <a:t>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88"/>
            <a:ext cx="9905999" cy="4009910"/>
          </a:xfrm>
        </p:spPr>
        <p:txBody>
          <a:bodyPr/>
          <a:lstStyle/>
          <a:p>
            <a:r>
              <a:rPr lang="en-US" dirty="0"/>
              <a:t>Spice simulation: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C14C4-6974-4B8C-8EAD-6B6A3F3A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8" y="1883281"/>
            <a:ext cx="8034214" cy="42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0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93B65-2A68-4DD8-AE7C-89F0AB0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871" y="2689715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</p:spTree>
    <p:extLst>
      <p:ext uri="{BB962C8B-B14F-4D97-AF65-F5344CB8AC3E}">
        <p14:creationId xmlns:p14="http://schemas.microsoft.com/office/powerpoint/2010/main" val="160370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9T-SRAM layout and simulation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7144D-184F-4684-A76A-0530AAAB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72" y="1913640"/>
            <a:ext cx="3831572" cy="438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5BF12-F870-4620-960E-F2BAA747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2" y="1913640"/>
            <a:ext cx="627942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8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4-input AND gate layout and simulation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9152E-DCF0-4900-92E8-C6D43DAE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" y="2008595"/>
            <a:ext cx="4999024" cy="4138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F1F0B-55AA-4637-8C88-7D7D9277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97" y="2008594"/>
            <a:ext cx="5829301" cy="41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2-input NOR gate layout and simulation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9024C-1FA2-4D2C-9467-E1CEA853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1" y="2008594"/>
            <a:ext cx="4298835" cy="432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8EF27-074E-4AB0-ACEA-1BBAE201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75" y="2008594"/>
            <a:ext cx="5647759" cy="41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E61-295E-461E-ABC8-03255380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B943-B210-4847-894F-75C90E59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content-addressable memory (CAM) </a:t>
            </a:r>
            <a:r>
              <a:rPr lang="en-GB" dirty="0"/>
              <a:t>is a special type of computer memory used in certain very-high-speed searching applications.</a:t>
            </a:r>
          </a:p>
          <a:p>
            <a:r>
              <a:rPr lang="en-GB" dirty="0"/>
              <a:t>its beneficial in a variety of applications that require high-speed lookup table. It is used mostly in low power CPU design, network routers, and cache controllers.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4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Pass gate layout and simulation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17FB-803C-48CE-ACCC-4A61371F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78" y="2206526"/>
            <a:ext cx="3170195" cy="3642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67939-282A-4D9E-BE54-99667DDD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94" y="2206526"/>
            <a:ext cx="438188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7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inverter (NOT gate) layout and simulation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3D7D6-1EF8-4294-9C3C-6C00E842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3" y="2366411"/>
            <a:ext cx="4381880" cy="3360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946C51-4577-4FED-8F5C-E5EFDBDB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34" y="2492374"/>
            <a:ext cx="5913337" cy="30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4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CAM cell layout and simulation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87A44-051C-409F-90D8-969CCA27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5" y="1950507"/>
            <a:ext cx="4541914" cy="4694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FCF81F-8625-4DFA-8955-B9D623A1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56" y="2100898"/>
            <a:ext cx="601270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8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CAM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F6889-E5EE-4C4E-9831-6674885D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13" y="1824532"/>
            <a:ext cx="6412149" cy="48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1735"/>
            <a:ext cx="9905999" cy="4671357"/>
          </a:xfrm>
        </p:spPr>
        <p:txBody>
          <a:bodyPr>
            <a:normAutofit/>
          </a:bodyPr>
          <a:lstStyle/>
          <a:p>
            <a:r>
              <a:rPr lang="en-US" dirty="0"/>
              <a:t>CAM Simulation:</a:t>
            </a:r>
          </a:p>
          <a:p>
            <a:r>
              <a:rPr lang="en-US" dirty="0"/>
              <a:t>The CAM stored values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And the cam data is ‘1110’ so the output should be ‘11’ and valid bit should be ‘1’.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97D8C-8E69-4FA8-BC2C-D8FC9FFF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2" y="2928236"/>
            <a:ext cx="4487151" cy="15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166"/>
            <a:ext cx="9905998" cy="1478570"/>
          </a:xfrm>
        </p:spPr>
        <p:txBody>
          <a:bodyPr/>
          <a:lstStyle/>
          <a:p>
            <a:r>
              <a:rPr lang="en-US" dirty="0"/>
              <a:t>LAYOUT and simulation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8" y="1278526"/>
            <a:ext cx="9905999" cy="3541714"/>
          </a:xfrm>
        </p:spPr>
        <p:txBody>
          <a:bodyPr/>
          <a:lstStyle/>
          <a:p>
            <a:r>
              <a:rPr lang="en-US" dirty="0"/>
              <a:t>CAM simulation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7386-685F-418B-9BB7-8230F582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45" y="1796848"/>
            <a:ext cx="9043503" cy="47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4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97249"/>
            <a:ext cx="9905998" cy="1478570"/>
          </a:xfrm>
        </p:spPr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585" y="3228304"/>
            <a:ext cx="9905999" cy="4671357"/>
          </a:xfrm>
        </p:spPr>
        <p:txBody>
          <a:bodyPr>
            <a:normAutofit/>
          </a:bodyPr>
          <a:lstStyle/>
          <a:p>
            <a:r>
              <a:rPr lang="en-GB" dirty="0"/>
              <a:t>The delay for the simulation from the start till we got the output was 215ps.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5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79445"/>
            <a:ext cx="9905998" cy="1478570"/>
          </a:xfrm>
        </p:spPr>
        <p:txBody>
          <a:bodyPr/>
          <a:lstStyle/>
          <a:p>
            <a:r>
              <a:rPr lang="en-US" dirty="0"/>
              <a:t>Area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8296"/>
            <a:ext cx="9905999" cy="4671357"/>
          </a:xfrm>
        </p:spPr>
        <p:txBody>
          <a:bodyPr>
            <a:normAutofit/>
          </a:bodyPr>
          <a:lstStyle/>
          <a:p>
            <a:r>
              <a:rPr lang="en-GB" dirty="0"/>
              <a:t>The Over All Area for all parts of the CAM 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Area = 5.1µ*5.2µ = 2.652 * 10^ (-11)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14790-4B2E-4519-AD57-9F1BCBAC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43" y="2537415"/>
            <a:ext cx="415326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0A37BC-DD93-44FC-8403-22CC01C8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8678"/>
            <a:ext cx="9905998" cy="1478570"/>
          </a:xfrm>
        </p:spPr>
        <p:txBody>
          <a:bodyPr/>
          <a:lstStyle/>
          <a:p>
            <a:r>
              <a:rPr lang="en-US" dirty="0"/>
              <a:t>POWER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9628-EBC9-47A3-9974-17AB291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93321"/>
            <a:ext cx="9905999" cy="4671357"/>
          </a:xfrm>
        </p:spPr>
        <p:txBody>
          <a:bodyPr>
            <a:normAutofit/>
          </a:bodyPr>
          <a:lstStyle/>
          <a:p>
            <a:r>
              <a:rPr lang="en-GB" dirty="0"/>
              <a:t>We have used 22nm tech with voltage = 1.2V and 0.7 considered as logic 1, and 0V as logic 0.</a:t>
            </a:r>
          </a:p>
          <a:p>
            <a:r>
              <a:rPr lang="en-GB" dirty="0"/>
              <a:t>The power consumption has been taken in consideration while designing all parts of the CAM, the max power (From Voltage vs Current figure above) Pmax = V*I = 0.7 V* 0.022mA = 15.4 µW</a:t>
            </a:r>
          </a:p>
          <a:p>
            <a:endParaRPr lang="en-GB" dirty="0"/>
          </a:p>
          <a:p>
            <a:r>
              <a:rPr lang="pt-BR" dirty="0"/>
              <a:t>CAM Voltage </a:t>
            </a:r>
          </a:p>
          <a:p>
            <a:pPr marL="0" indent="0">
              <a:buNone/>
            </a:pPr>
            <a:r>
              <a:rPr lang="pt-BR" dirty="0"/>
              <a:t>vs Current diagra</a:t>
            </a:r>
            <a:r>
              <a:rPr lang="en-GB" dirty="0"/>
              <a:t>m: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00E6C-A896-463F-AE48-FBB7C53C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89" y="3449694"/>
            <a:ext cx="6351309" cy="33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4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35E8A-E6CB-4D9D-B01C-389DAFDC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395" y="2689715"/>
            <a:ext cx="9905998" cy="1478570"/>
          </a:xfrm>
        </p:spPr>
        <p:txBody>
          <a:bodyPr/>
          <a:lstStyle/>
          <a:p>
            <a:r>
              <a:rPr lang="en-US" dirty="0"/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4463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A9A2-A118-4066-87E0-EF2EA3B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5"/>
            <a:ext cx="9905998" cy="1478570"/>
          </a:xfrm>
        </p:spPr>
        <p:txBody>
          <a:bodyPr/>
          <a:lstStyle/>
          <a:p>
            <a:r>
              <a:rPr lang="en-US" dirty="0"/>
              <a:t>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4585-CCDB-43B3-844A-403CE4D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045"/>
            <a:ext cx="9905999" cy="3541714"/>
          </a:xfrm>
        </p:spPr>
        <p:txBody>
          <a:bodyPr>
            <a:normAutofit/>
          </a:bodyPr>
          <a:lstStyle/>
          <a:p>
            <a:r>
              <a:rPr lang="en-GB" dirty="0"/>
              <a:t>In Random Access Memory (RAM) system, a memory address is sent to the RAM module to retrieve or read the contents stored at the target memory address. </a:t>
            </a:r>
          </a:p>
          <a:p>
            <a:r>
              <a:rPr lang="en-US" dirty="0"/>
              <a:t>However in a CAM ,a</a:t>
            </a:r>
            <a:r>
              <a:rPr lang="en-GB" dirty="0"/>
              <a:t> data is sent to the module to retrieve target memory address where the input searched data match the stored data.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A9008B-39E3-4424-B0C1-7D770593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14" y="3970466"/>
            <a:ext cx="6348954" cy="24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1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A9A2-A118-4066-87E0-EF2EA3B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88492"/>
            <a:ext cx="9905998" cy="1478570"/>
          </a:xfrm>
        </p:spPr>
        <p:txBody>
          <a:bodyPr/>
          <a:lstStyle/>
          <a:p>
            <a:r>
              <a:rPr lang="en-US" dirty="0"/>
              <a:t>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4585-CCDB-43B3-844A-403CE4D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8845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CAM is constructed from 9-Transistor SRAM cells which is used basically to store the data.</a:t>
            </a:r>
          </a:p>
          <a:p>
            <a:r>
              <a:rPr lang="en-US" dirty="0"/>
              <a:t>And each cell contains a compare circuit which compares the data stored in the 9T-SRAM with the searched data.</a:t>
            </a:r>
          </a:p>
          <a:p>
            <a:r>
              <a:rPr lang="en-US" dirty="0"/>
              <a:t>When there is a match we get a high value (1),and low value (0) otherwise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5B040-B789-4927-9692-0E783CD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87" y="3886017"/>
            <a:ext cx="3161720" cy="27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A9A2-A118-4066-87E0-EF2EA3B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4585-CCDB-43B3-844A-403CE4D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7113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 4*4 CAM is constructed from 16 cells.</a:t>
            </a:r>
          </a:p>
          <a:p>
            <a:r>
              <a:rPr lang="en-US" dirty="0"/>
              <a:t>Each row contains 4 cells , and the output from each cell is connected to        4-input AND gate at the end of each line.</a:t>
            </a:r>
          </a:p>
          <a:p>
            <a:r>
              <a:rPr lang="en-US" dirty="0"/>
              <a:t>If one row matched the searched data line  ,the output of the AND gate will be high (1),and low (0) otherwise.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6DF51-95E9-452F-BE07-958073A3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10" y="3295871"/>
            <a:ext cx="5081830" cy="34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A9A2-A118-4066-87E0-EF2EA3B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4585-CCDB-43B3-844A-403CE4D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7113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All the AND gates are connected to 4*2 encoder.</a:t>
            </a:r>
          </a:p>
          <a:p>
            <a:r>
              <a:rPr lang="en-US" dirty="0"/>
              <a:t>The output of the encoder is the memory address where the searched data is stored . </a:t>
            </a:r>
          </a:p>
          <a:p>
            <a:r>
              <a:rPr lang="en-US" dirty="0"/>
              <a:t>Note that any two rows cant have the same values , each row should have a unique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80DCC-9FD4-4CA0-9917-59484E61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44" y="3312686"/>
            <a:ext cx="4438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0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7664-8CE1-4001-BD8B-E3CBC407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B4-70BC-4766-8C8F-6A7AED2F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draw all the schematics using Spice tool.</a:t>
            </a:r>
          </a:p>
          <a:p>
            <a:r>
              <a:rPr lang="en-US" dirty="0"/>
              <a:t>Then we draw the layouts using Microwind tool using 22nm technology.</a:t>
            </a:r>
          </a:p>
        </p:txBody>
      </p:sp>
    </p:spTree>
    <p:extLst>
      <p:ext uri="{BB962C8B-B14F-4D97-AF65-F5344CB8AC3E}">
        <p14:creationId xmlns:p14="http://schemas.microsoft.com/office/powerpoint/2010/main" val="12668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06807"/>
            <a:ext cx="9905999" cy="3541714"/>
          </a:xfrm>
        </p:spPr>
        <p:txBody>
          <a:bodyPr/>
          <a:lstStyle/>
          <a:p>
            <a:r>
              <a:rPr lang="en-US" dirty="0"/>
              <a:t>9T-SRAM spice design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F0600-DA2B-4C88-9957-96396BA2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107306"/>
            <a:ext cx="9312447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1-64EE-4113-A11C-101C713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480-260D-4500-8B08-4AA7FEE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06807"/>
            <a:ext cx="9905999" cy="3541714"/>
          </a:xfrm>
        </p:spPr>
        <p:txBody>
          <a:bodyPr/>
          <a:lstStyle/>
          <a:p>
            <a:r>
              <a:rPr lang="en-US" dirty="0"/>
              <a:t>compare circuit spice design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5E204-A821-4E6F-B8E7-A2B308995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"/>
          <a:stretch/>
        </p:blipFill>
        <p:spPr>
          <a:xfrm>
            <a:off x="2627688" y="1979629"/>
            <a:ext cx="5296359" cy="44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6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586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</vt:lpstr>
      <vt:lpstr>CAM – content-addressable memory </vt:lpstr>
      <vt:lpstr>Introduction </vt:lpstr>
      <vt:lpstr>Theory </vt:lpstr>
      <vt:lpstr>Theory </vt:lpstr>
      <vt:lpstr>Theory </vt:lpstr>
      <vt:lpstr>Theory </vt:lpstr>
      <vt:lpstr>Procedure </vt:lpstr>
      <vt:lpstr>Procedure</vt:lpstr>
      <vt:lpstr>Procedure</vt:lpstr>
      <vt:lpstr>Procedure</vt:lpstr>
      <vt:lpstr>Procedure</vt:lpstr>
      <vt:lpstr>Procedure</vt:lpstr>
      <vt:lpstr>Procedure</vt:lpstr>
      <vt:lpstr>Simulation </vt:lpstr>
      <vt:lpstr>Simulation </vt:lpstr>
      <vt:lpstr>LAYOUT and simulation </vt:lpstr>
      <vt:lpstr>LAYOUT and simulation </vt:lpstr>
      <vt:lpstr>LAYOUT and simulation </vt:lpstr>
      <vt:lpstr>LAYOUT and simulation </vt:lpstr>
      <vt:lpstr>LAYOUT and simulation </vt:lpstr>
      <vt:lpstr>LAYOUT and simulation </vt:lpstr>
      <vt:lpstr>LAYOUT and simulation </vt:lpstr>
      <vt:lpstr>LAYOUT and simulation </vt:lpstr>
      <vt:lpstr>LAYOUT and simulation </vt:lpstr>
      <vt:lpstr>LAYOUT and simulation </vt:lpstr>
      <vt:lpstr>Delay</vt:lpstr>
      <vt:lpstr>Area </vt:lpstr>
      <vt:lpstr>POWER 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 – content-addressable memory </dc:title>
  <dc:creator>osama rimawi</dc:creator>
  <cp:lastModifiedBy>osama rimawi</cp:lastModifiedBy>
  <cp:revision>1</cp:revision>
  <dcterms:created xsi:type="dcterms:W3CDTF">2022-02-21T12:31:03Z</dcterms:created>
  <dcterms:modified xsi:type="dcterms:W3CDTF">2022-02-21T14:17:58Z</dcterms:modified>
</cp:coreProperties>
</file>