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0"/>
  </p:notesMasterIdLst>
  <p:sldIdLst>
    <p:sldId id="256" r:id="rId2"/>
    <p:sldId id="308" r:id="rId3"/>
    <p:sldId id="257" r:id="rId4"/>
    <p:sldId id="309" r:id="rId5"/>
    <p:sldId id="310" r:id="rId6"/>
    <p:sldId id="311" r:id="rId7"/>
    <p:sldId id="312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7MED" initials="A" lastIdx="1" clrIdx="0">
    <p:extLst>
      <p:ext uri="{19B8F6BF-5375-455C-9EA6-DF929625EA0E}">
        <p15:presenceInfo xmlns:p15="http://schemas.microsoft.com/office/powerpoint/2012/main" userId="A7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589A-583E-C6D2-9E6A-C478F8874B4A}" v="54" dt="2020-11-19T09:54:05.425"/>
    <p1510:client id="{D44346B7-1585-4E0C-88E8-A3E1C0471098}" v="617" dt="2020-11-19T06:43:0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001A-3DBD-4378-B38B-475172E8BD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1128-D30B-42F4-81E0-4359C6F4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542" y="856210"/>
            <a:ext cx="8470668" cy="2177933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Bahnschrift SemiBold Condensed" panose="020B0502040204020203" pitchFamily="34" charset="0"/>
                <a:ea typeface="+mj-lt"/>
              </a:rPr>
              <a:t>GLOBAL LAYOFF</a:t>
            </a:r>
            <a:r>
              <a:rPr lang="ar-EG" sz="7200" b="1" dirty="0" smtClean="0">
                <a:solidFill>
                  <a:schemeClr val="tx1"/>
                </a:solidFill>
                <a:latin typeface="Bahnschrift SemiBold Condensed" panose="020B0502040204020203" pitchFamily="34" charset="0"/>
                <a:ea typeface="+mj-lt"/>
              </a:rPr>
              <a:t> </a:t>
            </a:r>
            <a:r>
              <a:rPr lang="en-US" sz="7200" b="1" dirty="0" smtClean="0">
                <a:latin typeface="Bahnschrift SemiBold Condensed" panose="020B0502040204020203" pitchFamily="34" charset="0"/>
                <a:ea typeface="+mj-lt"/>
              </a:rPr>
              <a:t>FROM</a:t>
            </a:r>
            <a:br>
              <a:rPr lang="en-US" sz="7200" b="1" dirty="0" smtClean="0">
                <a:latin typeface="Bahnschrift SemiBold Condensed" panose="020B0502040204020203" pitchFamily="34" charset="0"/>
                <a:ea typeface="+mj-lt"/>
              </a:rPr>
            </a:br>
            <a:r>
              <a:rPr lang="en-US" sz="4400" b="1" dirty="0" smtClean="0">
                <a:solidFill>
                  <a:schemeClr val="tx1"/>
                </a:solidFill>
                <a:latin typeface="Bahnschrift SemiBold Condensed" panose="020B0502040204020203" pitchFamily="34" charset="0"/>
                <a:ea typeface="+mj-lt"/>
              </a:rPr>
              <a:t> 2020</a:t>
            </a:r>
            <a:endParaRPr lang="en-US" sz="4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05" y="4089862"/>
            <a:ext cx="4409288" cy="2034772"/>
          </a:xfrm>
        </p:spPr>
        <p:txBody>
          <a:bodyPr anchor="t"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cs typeface="+mj-cs"/>
              </a:rPr>
              <a:t>Prepared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by :</a:t>
            </a:r>
          </a:p>
          <a:p>
            <a:pPr algn="l"/>
            <a:r>
              <a:rPr lang="en-US" sz="2000" b="1" dirty="0">
                <a:cs typeface="+mj-cs"/>
              </a:rPr>
              <a:t> </a:t>
            </a:r>
            <a:r>
              <a:rPr lang="en-US" sz="2000" b="1" dirty="0" smtClean="0">
                <a:cs typeface="+mj-cs"/>
              </a:rPr>
              <a:t>                     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Ahmed</a:t>
            </a:r>
            <a:r>
              <a:rPr lang="ar-EG" sz="2000" b="1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Khaled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                </a:t>
            </a:r>
            <a:r>
              <a:rPr lang="ar-EG" sz="2000" b="1" dirty="0" smtClean="0">
                <a:solidFill>
                  <a:schemeClr val="tx1"/>
                </a:solidFill>
                <a:cs typeface="+mj-cs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   </a:t>
            </a:r>
            <a:r>
              <a:rPr lang="en-US" sz="2000" b="1" dirty="0">
                <a:solidFill>
                  <a:schemeClr val="tx1"/>
                </a:solidFill>
                <a:cs typeface="+mj-cs"/>
              </a:rPr>
              <a:t>Nasser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Mohamed</a:t>
            </a:r>
          </a:p>
          <a:p>
            <a:pPr algn="l"/>
            <a:r>
              <a:rPr lang="en-US" sz="2000" b="1" dirty="0" smtClean="0">
                <a:cs typeface="+mj-cs"/>
              </a:rPr>
              <a:t>                        </a:t>
            </a:r>
            <a:r>
              <a:rPr lang="en-US" sz="2000" b="1" dirty="0" err="1" smtClean="0">
                <a:cs typeface="+mj-cs"/>
              </a:rPr>
              <a:t>N</a:t>
            </a:r>
            <a:r>
              <a:rPr lang="en-US" sz="2000" b="1" dirty="0" err="1" smtClean="0">
                <a:solidFill>
                  <a:schemeClr val="tx1"/>
                </a:solidFill>
                <a:cs typeface="+mj-cs"/>
              </a:rPr>
              <a:t>ermin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cs typeface="+mj-cs"/>
              </a:rPr>
              <a:t>Atif</a:t>
            </a:r>
            <a:endParaRPr lang="en-US" sz="2000" b="1" dirty="0">
              <a:solidFill>
                <a:schemeClr val="tx1"/>
              </a:solidFill>
              <a:cs typeface="+mj-cs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                  </a:t>
            </a:r>
            <a:r>
              <a:rPr lang="ar-EG" sz="2000" b="1" dirty="0" smtClean="0">
                <a:solidFill>
                  <a:schemeClr val="tx1"/>
                </a:solidFill>
                <a:cs typeface="+mj-cs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Osama Adel</a:t>
            </a:r>
            <a:endParaRPr lang="en-US" sz="2000" b="1" dirty="0">
              <a:solidFill>
                <a:schemeClr val="tx1"/>
              </a:solidFill>
              <a:cs typeface="+mj-cs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465513" y="539493"/>
            <a:ext cx="11052922" cy="29934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r>
              <a:rPr lang="en-US" sz="5200" b="1" i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About Topic :</a:t>
            </a:r>
          </a:p>
          <a:p>
            <a:pPr fontAlgn="base"/>
            <a:r>
              <a:rPr lang="en-US" sz="3400" dirty="0"/>
              <a:t>Google, Microsoft, Amazon and other companies have laid off more than 300,000 employees in the last three years.</a:t>
            </a:r>
          </a:p>
          <a:p>
            <a:pPr fontAlgn="base"/>
            <a:r>
              <a:rPr lang="en-US" b="1" dirty="0" smtClean="0"/>
              <a:t> </a:t>
            </a:r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598517" y="3100647"/>
            <a:ext cx="10380430" cy="27937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r>
              <a:rPr lang="en-US" sz="5200" b="1" i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About </a:t>
            </a:r>
            <a:r>
              <a:rPr lang="en-US" sz="5200" b="1" i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200" b="1" i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Dataset :</a:t>
            </a:r>
          </a:p>
          <a:p>
            <a:pPr fontAlgn="base"/>
            <a:r>
              <a:rPr lang="en-US" sz="2600" dirty="0" smtClean="0"/>
              <a:t>This </a:t>
            </a:r>
            <a:r>
              <a:rPr lang="en-US" sz="2600" dirty="0"/>
              <a:t>dataset was scraped from </a:t>
            </a:r>
            <a:r>
              <a:rPr lang="en-US" sz="2600" dirty="0" err="1"/>
              <a:t>Layoffs.fyi</a:t>
            </a:r>
            <a:r>
              <a:rPr lang="en-US" sz="2600" dirty="0"/>
              <a:t> with the hope to enable </a:t>
            </a:r>
            <a:r>
              <a:rPr lang="en-US" sz="2600" dirty="0" err="1"/>
              <a:t>Kaggle</a:t>
            </a:r>
            <a:r>
              <a:rPr lang="en-US" sz="2600" dirty="0"/>
              <a:t> community to look into analyzing recent mass layoffs and discover useful insights and patterns. </a:t>
            </a:r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80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1582403" y="206378"/>
            <a:ext cx="8230648" cy="11319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392" y="1030778"/>
            <a:ext cx="4272742" cy="344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Original </a:t>
            </a:r>
            <a:r>
              <a:rPr lang="en-US" sz="32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dataset using </a:t>
            </a:r>
            <a:r>
              <a:rPr lang="en-US" sz="32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 the Project (CSV file)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165" y="1097280"/>
            <a:ext cx="583553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1357959" y="71089"/>
            <a:ext cx="8230648" cy="10081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51" y="1079215"/>
            <a:ext cx="5968539" cy="5146578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43340" y="1296785"/>
            <a:ext cx="4729943" cy="344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(DWH Modeling) using untitled diagram</a:t>
            </a:r>
          </a:p>
        </p:txBody>
      </p:sp>
    </p:spTree>
    <p:extLst>
      <p:ext uri="{BB962C8B-B14F-4D97-AF65-F5344CB8AC3E}">
        <p14:creationId xmlns:p14="http://schemas.microsoft.com/office/powerpoint/2010/main" val="11504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25" y="178706"/>
            <a:ext cx="6043353" cy="2755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5468" y="1342487"/>
            <a:ext cx="4272742" cy="327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DWH using </a:t>
            </a:r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185" y="3690851"/>
            <a:ext cx="3017520" cy="2310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2129" y="2859578"/>
            <a:ext cx="5475317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25345" y="6101543"/>
            <a:ext cx="336665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SSRS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46" y="3690850"/>
            <a:ext cx="3067398" cy="23109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02530" y="6143103"/>
            <a:ext cx="336665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3929" y="1650519"/>
            <a:ext cx="4272742" cy="344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/>
              <a:t>Data Visualization with Tableau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18" y="475980"/>
            <a:ext cx="5769649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3605378"/>
            <a:ext cx="5769649" cy="27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8596" y="1379913"/>
            <a:ext cx="4272742" cy="344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/>
              <a:t>Data Visualization with Power BI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70" y="490451"/>
            <a:ext cx="6271029" cy="5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04C7B77-6324-405C-A541-FDE9CD5E3640}"/>
              </a:ext>
            </a:extLst>
          </p:cNvPr>
          <p:cNvSpPr txBox="1"/>
          <p:nvPr/>
        </p:nvSpPr>
        <p:spPr>
          <a:xfrm>
            <a:off x="588777" y="528225"/>
            <a:ext cx="10942409" cy="5516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 smtClean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60325" lvl="0" algn="ctr">
              <a:lnSpc>
                <a:spcPct val="150000"/>
              </a:lnSpc>
              <a:tabLst>
                <a:tab pos="0" algn="l"/>
                <a:tab pos="60325" algn="l"/>
                <a:tab pos="9829800" algn="l"/>
              </a:tabLst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55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118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Times New Roman</vt:lpstr>
      <vt:lpstr>Office Theme</vt:lpstr>
      <vt:lpstr>GLOBAL LAYOFF FROM 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A7MED</dc:creator>
  <cp:lastModifiedBy>pc</cp:lastModifiedBy>
  <cp:revision>402</cp:revision>
  <dcterms:created xsi:type="dcterms:W3CDTF">2020-11-19T05:40:16Z</dcterms:created>
  <dcterms:modified xsi:type="dcterms:W3CDTF">2023-02-28T13:18:12Z</dcterms:modified>
</cp:coreProperties>
</file>