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80" r:id="rId21"/>
    <p:sldId id="278" r:id="rId22"/>
    <p:sldId id="279" r:id="rId23"/>
    <p:sldId id="282" r:id="rId24"/>
    <p:sldId id="284" r:id="rId25"/>
    <p:sldId id="285" r:id="rId26"/>
    <p:sldId id="283" r:id="rId27"/>
    <p:sldId id="286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4AF1E1-EE60-4D92-B73C-6C90804F2452}" type="doc">
      <dgm:prSet loTypeId="urn:microsoft.com/office/officeart/2005/8/layout/vList2" loCatId="list" qsTypeId="urn:microsoft.com/office/officeart/2005/8/quickstyle/simple5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57A3E2C0-2751-4E40-A5A9-5A272F454F9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i="0"/>
            <a:t>CRISP-DM MODEL</a:t>
          </a:r>
          <a:endParaRPr lang="en-US"/>
        </a:p>
      </dgm:t>
    </dgm:pt>
    <dgm:pt modelId="{A5B658A1-1DB0-47FA-9D57-2F741868FB66}" type="parTrans" cxnId="{964F35D7-25AE-4895-9CAC-CEDFE5DE67BD}">
      <dgm:prSet/>
      <dgm:spPr/>
      <dgm:t>
        <a:bodyPr/>
        <a:lstStyle/>
        <a:p>
          <a:endParaRPr lang="en-US"/>
        </a:p>
      </dgm:t>
    </dgm:pt>
    <dgm:pt modelId="{3438535C-ACBE-4558-8AC3-EB9BF159B61A}" type="sibTrans" cxnId="{964F35D7-25AE-4895-9CAC-CEDFE5DE67BD}">
      <dgm:prSet/>
      <dgm:spPr/>
      <dgm:t>
        <a:bodyPr/>
        <a:lstStyle/>
        <a:p>
          <a:endParaRPr lang="en-US"/>
        </a:p>
      </dgm:t>
    </dgm:pt>
    <dgm:pt modelId="{79BD99DE-D7CE-4210-9BAB-75033042D750}">
      <dgm:prSet custT="1"/>
      <dgm:spPr/>
      <dgm:t>
        <a:bodyPr/>
        <a:lstStyle/>
        <a:p>
          <a:r>
            <a:rPr lang="en-US" sz="1600" b="1" i="0" noProof="0"/>
            <a:t>      </a:t>
          </a:r>
          <a:r>
            <a:rPr lang="en-US" sz="1800" b="1" i="0" noProof="0">
              <a:latin typeface="Arial" panose="020B0604020202020204" pitchFamily="34" charset="0"/>
              <a:cs typeface="Arial" panose="020B0604020202020204" pitchFamily="34" charset="0"/>
            </a:rPr>
            <a:t>Business Understanding </a:t>
          </a:r>
          <a:endParaRPr lang="en-US" sz="18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C52687-A8FD-454C-B61B-8EFACB0AFE61}" type="parTrans" cxnId="{036EA336-517E-4A5B-B0D8-C24E04CF8FDC}">
      <dgm:prSet/>
      <dgm:spPr/>
      <dgm:t>
        <a:bodyPr/>
        <a:lstStyle/>
        <a:p>
          <a:endParaRPr lang="en-US"/>
        </a:p>
      </dgm:t>
    </dgm:pt>
    <dgm:pt modelId="{0EADE0FF-94A5-4290-AFF0-01F933751DB6}" type="sibTrans" cxnId="{036EA336-517E-4A5B-B0D8-C24E04CF8FDC}">
      <dgm:prSet/>
      <dgm:spPr/>
      <dgm:t>
        <a:bodyPr/>
        <a:lstStyle/>
        <a:p>
          <a:endParaRPr lang="en-US"/>
        </a:p>
      </dgm:t>
    </dgm:pt>
    <dgm:pt modelId="{0EB43A38-573C-4254-8C0A-CB1A29921C93}">
      <dgm:prSet custT="1"/>
      <dgm:spPr/>
      <dgm:t>
        <a:bodyPr/>
        <a:lstStyle/>
        <a:p>
          <a:r>
            <a:rPr lang="de-DE" sz="1400" b="1" i="0" kern="1200" dirty="0"/>
            <a:t>       </a:t>
          </a:r>
          <a:r>
            <a:rPr lang="de-DE" sz="1800" b="1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Data Understanding </a:t>
          </a:r>
          <a:endParaRPr lang="en-US" sz="1800" b="1" i="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9EB7743D-E670-48CC-9A89-AFD05CB60002}" type="parTrans" cxnId="{7C56D90C-F343-43F5-A659-C2A038780BA4}">
      <dgm:prSet/>
      <dgm:spPr/>
      <dgm:t>
        <a:bodyPr/>
        <a:lstStyle/>
        <a:p>
          <a:endParaRPr lang="en-US"/>
        </a:p>
      </dgm:t>
    </dgm:pt>
    <dgm:pt modelId="{B319DEC5-55A9-4C5E-ACC8-59A23F78B4C8}" type="sibTrans" cxnId="{7C56D90C-F343-43F5-A659-C2A038780BA4}">
      <dgm:prSet/>
      <dgm:spPr/>
      <dgm:t>
        <a:bodyPr/>
        <a:lstStyle/>
        <a:p>
          <a:endParaRPr lang="en-US"/>
        </a:p>
      </dgm:t>
    </dgm:pt>
    <dgm:pt modelId="{500C55CC-C131-4028-8A5B-AF3F8BAC6F47}">
      <dgm:prSet custT="1"/>
      <dgm:spPr/>
      <dgm:t>
        <a:bodyPr/>
        <a:lstStyle/>
        <a:p>
          <a:r>
            <a:rPr lang="en-US" sz="1600" b="0" i="0" noProof="0" dirty="0">
              <a:latin typeface="Arial" panose="020B0604020202020204" pitchFamily="34" charset="0"/>
              <a:cs typeface="Arial" panose="020B0604020202020204" pitchFamily="34" charset="0"/>
            </a:rPr>
            <a:t>Data Description</a:t>
          </a:r>
          <a:endParaRPr lang="en-US" sz="1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817212-7AE8-43EF-AD1C-E0E589B54C44}" type="parTrans" cxnId="{110BC06B-04E0-4B39-AF0C-92318FFA3B2E}">
      <dgm:prSet/>
      <dgm:spPr/>
      <dgm:t>
        <a:bodyPr/>
        <a:lstStyle/>
        <a:p>
          <a:endParaRPr lang="en-US"/>
        </a:p>
      </dgm:t>
    </dgm:pt>
    <dgm:pt modelId="{C91A8FDE-171C-4CCB-9A8E-309BC15EE7FF}" type="sibTrans" cxnId="{110BC06B-04E0-4B39-AF0C-92318FFA3B2E}">
      <dgm:prSet/>
      <dgm:spPr/>
      <dgm:t>
        <a:bodyPr/>
        <a:lstStyle/>
        <a:p>
          <a:endParaRPr lang="en-US"/>
        </a:p>
      </dgm:t>
    </dgm:pt>
    <dgm:pt modelId="{4C7E49B8-1695-49A2-B3B6-16E9E9E081C5}">
      <dgm:prSet custT="1"/>
      <dgm:spPr/>
      <dgm:t>
        <a:bodyPr/>
        <a:lstStyle/>
        <a:p>
          <a:r>
            <a:rPr lang="en-US" sz="1600" b="0" i="0" noProof="0">
              <a:latin typeface="Arial" panose="020B0604020202020204" pitchFamily="34" charset="0"/>
              <a:cs typeface="Arial" panose="020B0604020202020204" pitchFamily="34" charset="0"/>
            </a:rPr>
            <a:t>Data Importing</a:t>
          </a:r>
          <a:endParaRPr lang="en-US" sz="1600" noProof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EC9CCB-7437-4914-8059-037A29936124}" type="parTrans" cxnId="{24171A88-690A-49C7-8DA6-AAC9286B54E6}">
      <dgm:prSet/>
      <dgm:spPr/>
      <dgm:t>
        <a:bodyPr/>
        <a:lstStyle/>
        <a:p>
          <a:endParaRPr lang="en-US"/>
        </a:p>
      </dgm:t>
    </dgm:pt>
    <dgm:pt modelId="{79687DA7-003F-4A4E-9A6B-A6FCD1347F06}" type="sibTrans" cxnId="{24171A88-690A-49C7-8DA6-AAC9286B54E6}">
      <dgm:prSet/>
      <dgm:spPr/>
      <dgm:t>
        <a:bodyPr/>
        <a:lstStyle/>
        <a:p>
          <a:endParaRPr lang="en-US"/>
        </a:p>
      </dgm:t>
    </dgm:pt>
    <dgm:pt modelId="{E8B1AC73-DD42-4F42-A1E0-6630C39A2A0B}">
      <dgm:prSet custT="1"/>
      <dgm:spPr/>
      <dgm:t>
        <a:bodyPr/>
        <a:lstStyle/>
        <a:p>
          <a:r>
            <a:rPr lang="en-US" sz="1600" b="0" i="0" noProof="0">
              <a:latin typeface="Arial" panose="020B0604020202020204" pitchFamily="34" charset="0"/>
              <a:cs typeface="Arial" panose="020B0604020202020204" pitchFamily="34" charset="0"/>
            </a:rPr>
            <a:t>Data Exploration</a:t>
          </a:r>
          <a:endParaRPr lang="en-US" sz="1600" noProof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3C2F21-AA0D-4372-85ED-845BDCE33D31}" type="parTrans" cxnId="{8DD2CCBE-4FDC-4973-B9BC-6E3D0A267483}">
      <dgm:prSet/>
      <dgm:spPr/>
      <dgm:t>
        <a:bodyPr/>
        <a:lstStyle/>
        <a:p>
          <a:endParaRPr lang="en-US"/>
        </a:p>
      </dgm:t>
    </dgm:pt>
    <dgm:pt modelId="{F136B19C-F98D-46CD-8919-CA224FD65390}" type="sibTrans" cxnId="{8DD2CCBE-4FDC-4973-B9BC-6E3D0A267483}">
      <dgm:prSet/>
      <dgm:spPr/>
      <dgm:t>
        <a:bodyPr/>
        <a:lstStyle/>
        <a:p>
          <a:endParaRPr lang="en-US"/>
        </a:p>
      </dgm:t>
    </dgm:pt>
    <dgm:pt modelId="{17050DFD-7F99-421A-92EE-B16AFC510931}">
      <dgm:prSet custT="1"/>
      <dgm:spPr/>
      <dgm:t>
        <a:bodyPr/>
        <a:lstStyle/>
        <a:p>
          <a:r>
            <a:rPr lang="en-US" sz="1600" b="0" i="0" noProof="0">
              <a:latin typeface="Arial" panose="020B0604020202020204" pitchFamily="34" charset="0"/>
              <a:cs typeface="Arial" panose="020B0604020202020204" pitchFamily="34" charset="0"/>
            </a:rPr>
            <a:t>Data Quality</a:t>
          </a:r>
          <a:endParaRPr lang="en-US" sz="1600" noProof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417B94-C721-47E7-936F-0C21316AED4E}" type="parTrans" cxnId="{8DECC2AF-8245-4A6D-88EA-4CB03E6BB89B}">
      <dgm:prSet/>
      <dgm:spPr/>
      <dgm:t>
        <a:bodyPr/>
        <a:lstStyle/>
        <a:p>
          <a:endParaRPr lang="en-US"/>
        </a:p>
      </dgm:t>
    </dgm:pt>
    <dgm:pt modelId="{8959ACDE-CFB2-4A42-A208-91D9DD4EC6B5}" type="sibTrans" cxnId="{8DECC2AF-8245-4A6D-88EA-4CB03E6BB89B}">
      <dgm:prSet/>
      <dgm:spPr/>
      <dgm:t>
        <a:bodyPr/>
        <a:lstStyle/>
        <a:p>
          <a:endParaRPr lang="en-US"/>
        </a:p>
      </dgm:t>
    </dgm:pt>
    <dgm:pt modelId="{2E6C03E8-4261-4C01-BA04-42EB1D86FE79}">
      <dgm:prSet custT="1"/>
      <dgm:spPr/>
      <dgm:t>
        <a:bodyPr/>
        <a:lstStyle/>
        <a:p>
          <a:r>
            <a:rPr lang="en-US" sz="1500" b="1" i="0" kern="1200" noProof="0" dirty="0"/>
            <a:t>      </a:t>
          </a:r>
          <a:r>
            <a:rPr lang="en-US" sz="1800" b="1" i="0" kern="120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Data Preparation &amp; Analysis </a:t>
          </a:r>
        </a:p>
      </dgm:t>
    </dgm:pt>
    <dgm:pt modelId="{1193714D-E2D0-4C4F-A945-52F08148939B}" type="parTrans" cxnId="{57D0440D-C6DF-439F-9150-49C1031490A5}">
      <dgm:prSet/>
      <dgm:spPr/>
      <dgm:t>
        <a:bodyPr/>
        <a:lstStyle/>
        <a:p>
          <a:endParaRPr lang="en-US"/>
        </a:p>
      </dgm:t>
    </dgm:pt>
    <dgm:pt modelId="{0619468B-A1D4-4A9C-9087-6739985CBAEF}" type="sibTrans" cxnId="{57D0440D-C6DF-439F-9150-49C1031490A5}">
      <dgm:prSet/>
      <dgm:spPr/>
      <dgm:t>
        <a:bodyPr/>
        <a:lstStyle/>
        <a:p>
          <a:endParaRPr lang="en-US"/>
        </a:p>
      </dgm:t>
    </dgm:pt>
    <dgm:pt modelId="{6E4F4FB0-5FDD-4A35-876C-042F6E3EA9F2}">
      <dgm:prSet custT="1"/>
      <dgm:spPr/>
      <dgm:t>
        <a:bodyPr/>
        <a:lstStyle/>
        <a:p>
          <a:r>
            <a:rPr lang="en-US" sz="1600" b="0" i="0" noProof="0">
              <a:latin typeface="Arial" panose="020B0604020202020204" pitchFamily="34" charset="0"/>
              <a:cs typeface="Arial" panose="020B0604020202020204" pitchFamily="34" charset="0"/>
            </a:rPr>
            <a:t>Merge Data</a:t>
          </a:r>
          <a:endParaRPr lang="en-US" sz="1600" noProof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EEE932-E43A-438F-B913-26FA45ED6C0D}" type="parTrans" cxnId="{D63C8AE0-0CB5-4A8B-A8F2-7565D63D537E}">
      <dgm:prSet/>
      <dgm:spPr/>
      <dgm:t>
        <a:bodyPr/>
        <a:lstStyle/>
        <a:p>
          <a:endParaRPr lang="en-US"/>
        </a:p>
      </dgm:t>
    </dgm:pt>
    <dgm:pt modelId="{342A596A-33B9-46B8-972D-A4EDCDA8B457}" type="sibTrans" cxnId="{D63C8AE0-0CB5-4A8B-A8F2-7565D63D537E}">
      <dgm:prSet/>
      <dgm:spPr/>
      <dgm:t>
        <a:bodyPr/>
        <a:lstStyle/>
        <a:p>
          <a:endParaRPr lang="en-US"/>
        </a:p>
      </dgm:t>
    </dgm:pt>
    <dgm:pt modelId="{E9D1C5AF-63F4-4CE4-8759-0E7644CE460D}">
      <dgm:prSet custT="1"/>
      <dgm:spPr/>
      <dgm:t>
        <a:bodyPr/>
        <a:lstStyle/>
        <a:p>
          <a:r>
            <a:rPr lang="en-US" sz="1600" b="0" i="0" noProof="0">
              <a:latin typeface="Arial" panose="020B0604020202020204" pitchFamily="34" charset="0"/>
              <a:cs typeface="Arial" panose="020B0604020202020204" pitchFamily="34" charset="0"/>
            </a:rPr>
            <a:t>Splitting Training &amp; Test Data</a:t>
          </a:r>
          <a:endParaRPr lang="en-US" sz="1600" noProof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361489-ABA6-49DE-9887-401BCABD2D0A}" type="parTrans" cxnId="{7DE9C91E-185B-45B4-9E6E-01F1AEB03688}">
      <dgm:prSet/>
      <dgm:spPr/>
      <dgm:t>
        <a:bodyPr/>
        <a:lstStyle/>
        <a:p>
          <a:endParaRPr lang="en-US"/>
        </a:p>
      </dgm:t>
    </dgm:pt>
    <dgm:pt modelId="{49E4F7AF-DDD0-47D5-9758-F0F25987DD3A}" type="sibTrans" cxnId="{7DE9C91E-185B-45B4-9E6E-01F1AEB03688}">
      <dgm:prSet/>
      <dgm:spPr/>
      <dgm:t>
        <a:bodyPr/>
        <a:lstStyle/>
        <a:p>
          <a:endParaRPr lang="en-US"/>
        </a:p>
      </dgm:t>
    </dgm:pt>
    <dgm:pt modelId="{153CEEEB-D969-4BD7-AFDB-B405F1D4144F}">
      <dgm:prSet custT="1"/>
      <dgm:spPr/>
      <dgm:t>
        <a:bodyPr/>
        <a:lstStyle/>
        <a:p>
          <a:r>
            <a:rPr lang="en-US" sz="1600" b="1" i="0" noProof="0"/>
            <a:t>      </a:t>
          </a:r>
          <a:r>
            <a:rPr lang="en-US" sz="1800" b="1" i="0" noProof="0">
              <a:latin typeface="Arial" panose="020B0604020202020204" pitchFamily="34" charset="0"/>
              <a:cs typeface="Arial" panose="020B0604020202020204" pitchFamily="34" charset="0"/>
            </a:rPr>
            <a:t>Next Steps</a:t>
          </a:r>
          <a:endParaRPr lang="en-US" sz="1800" noProof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B99953-3582-4C05-B9B8-E9CD9516962E}" type="parTrans" cxnId="{A0E4B270-63C2-4C51-ABD7-CD3C80B23366}">
      <dgm:prSet/>
      <dgm:spPr/>
      <dgm:t>
        <a:bodyPr/>
        <a:lstStyle/>
        <a:p>
          <a:endParaRPr lang="en-US"/>
        </a:p>
      </dgm:t>
    </dgm:pt>
    <dgm:pt modelId="{51B9A706-6FED-4CEB-BDA9-DA3ADA91B956}" type="sibTrans" cxnId="{A0E4B270-63C2-4C51-ABD7-CD3C80B23366}">
      <dgm:prSet/>
      <dgm:spPr/>
      <dgm:t>
        <a:bodyPr/>
        <a:lstStyle/>
        <a:p>
          <a:endParaRPr lang="en-US"/>
        </a:p>
      </dgm:t>
    </dgm:pt>
    <dgm:pt modelId="{03848514-A290-493B-8469-47414FB191EB}">
      <dgm:prSet custT="1"/>
      <dgm:spPr/>
      <dgm:t>
        <a:bodyPr/>
        <a:lstStyle/>
        <a:p>
          <a:r>
            <a:rPr lang="en-US" sz="1600" b="1" i="0" noProof="0"/>
            <a:t>      </a:t>
          </a:r>
          <a:r>
            <a:rPr lang="en-US" sz="1800" b="1" i="0" noProof="0">
              <a:latin typeface="Arial" panose="020B0604020202020204" pitchFamily="34" charset="0"/>
              <a:cs typeface="Arial" panose="020B0604020202020204" pitchFamily="34" charset="0"/>
            </a:rPr>
            <a:t>Summary</a:t>
          </a:r>
          <a:endParaRPr lang="en-US" sz="1800" noProof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8D25D1-B53D-4BB7-828F-4A601A7A7596}" type="parTrans" cxnId="{E02AB9DA-159A-42BD-9514-C85F769E7E50}">
      <dgm:prSet/>
      <dgm:spPr/>
      <dgm:t>
        <a:bodyPr/>
        <a:lstStyle/>
        <a:p>
          <a:endParaRPr lang="en-US"/>
        </a:p>
      </dgm:t>
    </dgm:pt>
    <dgm:pt modelId="{FDCB4E5B-4039-4708-9314-1DD06614AF7A}" type="sibTrans" cxnId="{E02AB9DA-159A-42BD-9514-C85F769E7E50}">
      <dgm:prSet/>
      <dgm:spPr/>
      <dgm:t>
        <a:bodyPr/>
        <a:lstStyle/>
        <a:p>
          <a:endParaRPr lang="en-US"/>
        </a:p>
      </dgm:t>
    </dgm:pt>
    <dgm:pt modelId="{3A8D7A03-1A5D-46B6-AFE3-66FF8FB165E2}">
      <dgm:prSet custT="1"/>
      <dgm:spPr/>
      <dgm:t>
        <a:bodyPr/>
        <a:lstStyle/>
        <a:p>
          <a:r>
            <a:rPr lang="en-US" sz="1600" b="0" i="0" noProof="0">
              <a:latin typeface="Arial" panose="020B0604020202020204" pitchFamily="34" charset="0"/>
              <a:cs typeface="Arial" panose="020B0604020202020204" pitchFamily="34" charset="0"/>
            </a:rPr>
            <a:t>Missing Value Analysis</a:t>
          </a:r>
          <a:endParaRPr lang="en-US" sz="1600" noProof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54F363-8AE9-4842-B9B5-C37EA7BD97B4}" type="parTrans" cxnId="{A120946E-5C21-4BFB-857B-C3AA0CCCE509}">
      <dgm:prSet/>
      <dgm:spPr/>
      <dgm:t>
        <a:bodyPr/>
        <a:lstStyle/>
        <a:p>
          <a:endParaRPr lang="en-US"/>
        </a:p>
      </dgm:t>
    </dgm:pt>
    <dgm:pt modelId="{60C19CAC-29DF-40D5-9AC6-3727F9D24064}" type="sibTrans" cxnId="{A120946E-5C21-4BFB-857B-C3AA0CCCE509}">
      <dgm:prSet/>
      <dgm:spPr/>
      <dgm:t>
        <a:bodyPr/>
        <a:lstStyle/>
        <a:p>
          <a:endParaRPr lang="en-US"/>
        </a:p>
      </dgm:t>
    </dgm:pt>
    <dgm:pt modelId="{B878BAFF-8E91-4B5E-925D-39AE01E5C01C}">
      <dgm:prSet custT="1"/>
      <dgm:spPr/>
      <dgm:t>
        <a:bodyPr/>
        <a:lstStyle/>
        <a:p>
          <a:r>
            <a:rPr lang="en-US" sz="1600" b="0" i="0" noProof="0">
              <a:latin typeface="Arial" panose="020B0604020202020204" pitchFamily="34" charset="0"/>
              <a:cs typeface="Arial" panose="020B0604020202020204" pitchFamily="34" charset="0"/>
            </a:rPr>
            <a:t>Outlier Identification </a:t>
          </a:r>
          <a:endParaRPr lang="en-US" sz="1600" noProof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33C645-0530-455E-BB51-92DB980899A9}" type="parTrans" cxnId="{9F0444DF-D69F-4ACF-A492-FF6A2A18AF78}">
      <dgm:prSet/>
      <dgm:spPr/>
      <dgm:t>
        <a:bodyPr/>
        <a:lstStyle/>
        <a:p>
          <a:endParaRPr lang="en-US"/>
        </a:p>
      </dgm:t>
    </dgm:pt>
    <dgm:pt modelId="{2F140066-F46E-4FD3-86FE-76A2D652B090}" type="sibTrans" cxnId="{9F0444DF-D69F-4ACF-A492-FF6A2A18AF78}">
      <dgm:prSet/>
      <dgm:spPr/>
      <dgm:t>
        <a:bodyPr/>
        <a:lstStyle/>
        <a:p>
          <a:endParaRPr lang="en-US"/>
        </a:p>
      </dgm:t>
    </dgm:pt>
    <dgm:pt modelId="{A0C695B6-D8EF-42A0-8723-4BCDE537F912}" type="pres">
      <dgm:prSet presAssocID="{8E4AF1E1-EE60-4D92-B73C-6C90804F2452}" presName="linear" presStyleCnt="0">
        <dgm:presLayoutVars>
          <dgm:animLvl val="lvl"/>
          <dgm:resizeHandles val="exact"/>
        </dgm:presLayoutVars>
      </dgm:prSet>
      <dgm:spPr/>
    </dgm:pt>
    <dgm:pt modelId="{E9DD0E23-925E-452F-BBEB-B8679FDCEBD5}" type="pres">
      <dgm:prSet presAssocID="{57A3E2C0-2751-4E40-A5A9-5A272F454F94}" presName="parentText" presStyleLbl="node1" presStyleIdx="0" presStyleCnt="6" custLinFactNeighborY="11464">
        <dgm:presLayoutVars>
          <dgm:chMax val="0"/>
          <dgm:bulletEnabled val="1"/>
        </dgm:presLayoutVars>
      </dgm:prSet>
      <dgm:spPr/>
    </dgm:pt>
    <dgm:pt modelId="{81791620-3B23-48F8-B0BE-7D5C6C47AE8D}" type="pres">
      <dgm:prSet presAssocID="{3438535C-ACBE-4558-8AC3-EB9BF159B61A}" presName="spacer" presStyleCnt="0"/>
      <dgm:spPr/>
    </dgm:pt>
    <dgm:pt modelId="{35250A92-C965-4BB6-BD14-92029F4E3605}" type="pres">
      <dgm:prSet presAssocID="{79BD99DE-D7CE-4210-9BAB-75033042D750}" presName="parentText" presStyleLbl="node1" presStyleIdx="1" presStyleCnt="6" custLinFactY="-98697" custLinFactNeighborX="340" custLinFactNeighborY="-100000">
        <dgm:presLayoutVars>
          <dgm:chMax val="0"/>
          <dgm:bulletEnabled val="1"/>
        </dgm:presLayoutVars>
      </dgm:prSet>
      <dgm:spPr/>
    </dgm:pt>
    <dgm:pt modelId="{A21AD6C1-0C57-474D-880D-B859DAE13625}" type="pres">
      <dgm:prSet presAssocID="{0EADE0FF-94A5-4290-AFF0-01F933751DB6}" presName="spacer" presStyleCnt="0"/>
      <dgm:spPr/>
    </dgm:pt>
    <dgm:pt modelId="{78529152-44AC-4CEA-9651-A8F7981A6709}" type="pres">
      <dgm:prSet presAssocID="{0EB43A38-573C-4254-8C0A-CB1A29921C93}" presName="parentText" presStyleLbl="node1" presStyleIdx="2" presStyleCnt="6" custLinFactNeighborY="-38021">
        <dgm:presLayoutVars>
          <dgm:chMax val="0"/>
          <dgm:bulletEnabled val="1"/>
        </dgm:presLayoutVars>
      </dgm:prSet>
      <dgm:spPr/>
    </dgm:pt>
    <dgm:pt modelId="{31C8F6F3-DB6A-4128-A358-8EBEA1B7AF2F}" type="pres">
      <dgm:prSet presAssocID="{0EB43A38-573C-4254-8C0A-CB1A29921C93}" presName="childText" presStyleLbl="revTx" presStyleIdx="0" presStyleCnt="2" custLinFactNeighborX="266" custLinFactNeighborY="-86118">
        <dgm:presLayoutVars>
          <dgm:bulletEnabled val="1"/>
        </dgm:presLayoutVars>
      </dgm:prSet>
      <dgm:spPr/>
    </dgm:pt>
    <dgm:pt modelId="{512F3A09-72D7-42E7-9FFF-D2ABCA124AA0}" type="pres">
      <dgm:prSet presAssocID="{2E6C03E8-4261-4C01-BA04-42EB1D86FE79}" presName="parentText" presStyleLbl="node1" presStyleIdx="3" presStyleCnt="6" custLinFactNeighborX="340" custLinFactNeighborY="-18008">
        <dgm:presLayoutVars>
          <dgm:chMax val="0"/>
          <dgm:bulletEnabled val="1"/>
        </dgm:presLayoutVars>
      </dgm:prSet>
      <dgm:spPr/>
    </dgm:pt>
    <dgm:pt modelId="{47241113-678E-4532-8838-8FEE8C38736B}" type="pres">
      <dgm:prSet presAssocID="{2E6C03E8-4261-4C01-BA04-42EB1D86FE79}" presName="childText" presStyleLbl="revTx" presStyleIdx="1" presStyleCnt="2" custLinFactNeighborY="-49890">
        <dgm:presLayoutVars>
          <dgm:bulletEnabled val="1"/>
        </dgm:presLayoutVars>
      </dgm:prSet>
      <dgm:spPr/>
    </dgm:pt>
    <dgm:pt modelId="{39A5FFBE-CD57-447D-A873-DA7BE7DE4989}" type="pres">
      <dgm:prSet presAssocID="{03848514-A290-493B-8469-47414FB191EB}" presName="parentText" presStyleLbl="node1" presStyleIdx="4" presStyleCnt="6" custLinFactY="-39939" custLinFactNeighborX="-735" custLinFactNeighborY="-100000">
        <dgm:presLayoutVars>
          <dgm:chMax val="0"/>
          <dgm:bulletEnabled val="1"/>
        </dgm:presLayoutVars>
      </dgm:prSet>
      <dgm:spPr/>
    </dgm:pt>
    <dgm:pt modelId="{3888B0D1-1AC9-4F3E-B1A5-6DFF80082663}" type="pres">
      <dgm:prSet presAssocID="{FDCB4E5B-4039-4708-9314-1DD06614AF7A}" presName="spacer" presStyleCnt="0"/>
      <dgm:spPr/>
    </dgm:pt>
    <dgm:pt modelId="{F09D2943-D26D-44F5-87CF-0E922B0C3820}" type="pres">
      <dgm:prSet presAssocID="{153CEEEB-D969-4BD7-AFDB-B405F1D4144F}" presName="parentText" presStyleLbl="node1" presStyleIdx="5" presStyleCnt="6" custLinFactY="-37782" custLinFactNeighborX="-100" custLinFactNeighborY="-100000">
        <dgm:presLayoutVars>
          <dgm:chMax val="0"/>
          <dgm:bulletEnabled val="1"/>
        </dgm:presLayoutVars>
      </dgm:prSet>
      <dgm:spPr/>
    </dgm:pt>
  </dgm:ptLst>
  <dgm:cxnLst>
    <dgm:cxn modelId="{1E4AE301-0107-43B7-88AB-FD14323AB9F2}" type="presOf" srcId="{6E4F4FB0-5FDD-4A35-876C-042F6E3EA9F2}" destId="{47241113-678E-4532-8838-8FEE8C38736B}" srcOrd="0" destOrd="0" presId="urn:microsoft.com/office/officeart/2005/8/layout/vList2"/>
    <dgm:cxn modelId="{7C56D90C-F343-43F5-A659-C2A038780BA4}" srcId="{8E4AF1E1-EE60-4D92-B73C-6C90804F2452}" destId="{0EB43A38-573C-4254-8C0A-CB1A29921C93}" srcOrd="2" destOrd="0" parTransId="{9EB7743D-E670-48CC-9A89-AFD05CB60002}" sibTransId="{B319DEC5-55A9-4C5E-ACC8-59A23F78B4C8}"/>
    <dgm:cxn modelId="{57D0440D-C6DF-439F-9150-49C1031490A5}" srcId="{8E4AF1E1-EE60-4D92-B73C-6C90804F2452}" destId="{2E6C03E8-4261-4C01-BA04-42EB1D86FE79}" srcOrd="3" destOrd="0" parTransId="{1193714D-E2D0-4C4F-A945-52F08148939B}" sibTransId="{0619468B-A1D4-4A9C-9087-6739985CBAEF}"/>
    <dgm:cxn modelId="{D1F7EC1B-34E7-4ACF-A6B6-245F5C7C1933}" type="presOf" srcId="{8E4AF1E1-EE60-4D92-B73C-6C90804F2452}" destId="{A0C695B6-D8EF-42A0-8723-4BCDE537F912}" srcOrd="0" destOrd="0" presId="urn:microsoft.com/office/officeart/2005/8/layout/vList2"/>
    <dgm:cxn modelId="{7DE9C91E-185B-45B4-9E6E-01F1AEB03688}" srcId="{2E6C03E8-4261-4C01-BA04-42EB1D86FE79}" destId="{E9D1C5AF-63F4-4CE4-8759-0E7644CE460D}" srcOrd="1" destOrd="0" parTransId="{70361489-ABA6-49DE-9887-401BCABD2D0A}" sibTransId="{49E4F7AF-DDD0-47D5-9758-F0F25987DD3A}"/>
    <dgm:cxn modelId="{B0107522-20AB-4298-AC8C-039E68707A03}" type="presOf" srcId="{B878BAFF-8E91-4B5E-925D-39AE01E5C01C}" destId="{47241113-678E-4532-8838-8FEE8C38736B}" srcOrd="0" destOrd="3" presId="urn:microsoft.com/office/officeart/2005/8/layout/vList2"/>
    <dgm:cxn modelId="{036EA336-517E-4A5B-B0D8-C24E04CF8FDC}" srcId="{8E4AF1E1-EE60-4D92-B73C-6C90804F2452}" destId="{79BD99DE-D7CE-4210-9BAB-75033042D750}" srcOrd="1" destOrd="0" parTransId="{60C52687-A8FD-454C-B61B-8EFACB0AFE61}" sibTransId="{0EADE0FF-94A5-4290-AFF0-01F933751DB6}"/>
    <dgm:cxn modelId="{FCAEB746-3442-473B-BCD5-EC8CFB4C68C7}" type="presOf" srcId="{79BD99DE-D7CE-4210-9BAB-75033042D750}" destId="{35250A92-C965-4BB6-BD14-92029F4E3605}" srcOrd="0" destOrd="0" presId="urn:microsoft.com/office/officeart/2005/8/layout/vList2"/>
    <dgm:cxn modelId="{7529334B-85C8-4D04-BC3D-7F1E2EEA6DCA}" type="presOf" srcId="{17050DFD-7F99-421A-92EE-B16AFC510931}" destId="{31C8F6F3-DB6A-4128-A358-8EBEA1B7AF2F}" srcOrd="0" destOrd="3" presId="urn:microsoft.com/office/officeart/2005/8/layout/vList2"/>
    <dgm:cxn modelId="{110BC06B-04E0-4B39-AF0C-92318FFA3B2E}" srcId="{0EB43A38-573C-4254-8C0A-CB1A29921C93}" destId="{500C55CC-C131-4028-8A5B-AF3F8BAC6F47}" srcOrd="0" destOrd="0" parTransId="{43817212-7AE8-43EF-AD1C-E0E589B54C44}" sibTransId="{C91A8FDE-171C-4CCB-9A8E-309BC15EE7FF}"/>
    <dgm:cxn modelId="{1D85B64C-A3BF-477B-8D61-7E65D46C64BA}" type="presOf" srcId="{2E6C03E8-4261-4C01-BA04-42EB1D86FE79}" destId="{512F3A09-72D7-42E7-9FFF-D2ABCA124AA0}" srcOrd="0" destOrd="0" presId="urn:microsoft.com/office/officeart/2005/8/layout/vList2"/>
    <dgm:cxn modelId="{A120946E-5C21-4BFB-857B-C3AA0CCCE509}" srcId="{2E6C03E8-4261-4C01-BA04-42EB1D86FE79}" destId="{3A8D7A03-1A5D-46B6-AFE3-66FF8FB165E2}" srcOrd="2" destOrd="0" parTransId="{3654F363-8AE9-4842-B9B5-C37EA7BD97B4}" sibTransId="{60C19CAC-29DF-40D5-9AC6-3727F9D24064}"/>
    <dgm:cxn modelId="{A0E4B270-63C2-4C51-ABD7-CD3C80B23366}" srcId="{8E4AF1E1-EE60-4D92-B73C-6C90804F2452}" destId="{153CEEEB-D969-4BD7-AFDB-B405F1D4144F}" srcOrd="5" destOrd="0" parTransId="{7EB99953-3582-4C05-B9B8-E9CD9516962E}" sibTransId="{51B9A706-6FED-4CEB-BDA9-DA3ADA91B956}"/>
    <dgm:cxn modelId="{96805473-666C-4AA4-BB68-FBF4924A35CC}" type="presOf" srcId="{500C55CC-C131-4028-8A5B-AF3F8BAC6F47}" destId="{31C8F6F3-DB6A-4128-A358-8EBEA1B7AF2F}" srcOrd="0" destOrd="0" presId="urn:microsoft.com/office/officeart/2005/8/layout/vList2"/>
    <dgm:cxn modelId="{13B33456-3AC3-4643-BDF1-E221F0AD2F12}" type="presOf" srcId="{4C7E49B8-1695-49A2-B3B6-16E9E9E081C5}" destId="{31C8F6F3-DB6A-4128-A358-8EBEA1B7AF2F}" srcOrd="0" destOrd="1" presId="urn:microsoft.com/office/officeart/2005/8/layout/vList2"/>
    <dgm:cxn modelId="{24171A88-690A-49C7-8DA6-AAC9286B54E6}" srcId="{0EB43A38-573C-4254-8C0A-CB1A29921C93}" destId="{4C7E49B8-1695-49A2-B3B6-16E9E9E081C5}" srcOrd="1" destOrd="0" parTransId="{CCEC9CCB-7437-4914-8059-037A29936124}" sibTransId="{79687DA7-003F-4A4E-9A6B-A6FCD1347F06}"/>
    <dgm:cxn modelId="{1D72DF8C-F0C3-4163-873E-8BBB6EB7A8AB}" type="presOf" srcId="{0EB43A38-573C-4254-8C0A-CB1A29921C93}" destId="{78529152-44AC-4CEA-9651-A8F7981A6709}" srcOrd="0" destOrd="0" presId="urn:microsoft.com/office/officeart/2005/8/layout/vList2"/>
    <dgm:cxn modelId="{A81CF291-3DBF-4AE0-9545-805EBCD558AA}" type="presOf" srcId="{E8B1AC73-DD42-4F42-A1E0-6630C39A2A0B}" destId="{31C8F6F3-DB6A-4128-A358-8EBEA1B7AF2F}" srcOrd="0" destOrd="2" presId="urn:microsoft.com/office/officeart/2005/8/layout/vList2"/>
    <dgm:cxn modelId="{8DECC2AF-8245-4A6D-88EA-4CB03E6BB89B}" srcId="{0EB43A38-573C-4254-8C0A-CB1A29921C93}" destId="{17050DFD-7F99-421A-92EE-B16AFC510931}" srcOrd="3" destOrd="0" parTransId="{3C417B94-C721-47E7-936F-0C21316AED4E}" sibTransId="{8959ACDE-CFB2-4A42-A208-91D9DD4EC6B5}"/>
    <dgm:cxn modelId="{8DD2CCBE-4FDC-4973-B9BC-6E3D0A267483}" srcId="{0EB43A38-573C-4254-8C0A-CB1A29921C93}" destId="{E8B1AC73-DD42-4F42-A1E0-6630C39A2A0B}" srcOrd="2" destOrd="0" parTransId="{B93C2F21-AA0D-4372-85ED-845BDCE33D31}" sibTransId="{F136B19C-F98D-46CD-8919-CA224FD65390}"/>
    <dgm:cxn modelId="{6EB2E9C0-9920-4DC7-8264-E96C6A1AE644}" type="presOf" srcId="{3A8D7A03-1A5D-46B6-AFE3-66FF8FB165E2}" destId="{47241113-678E-4532-8838-8FEE8C38736B}" srcOrd="0" destOrd="2" presId="urn:microsoft.com/office/officeart/2005/8/layout/vList2"/>
    <dgm:cxn modelId="{6E1B9DC5-0378-4AA0-8700-F73F6C70810B}" type="presOf" srcId="{57A3E2C0-2751-4E40-A5A9-5A272F454F94}" destId="{E9DD0E23-925E-452F-BBEB-B8679FDCEBD5}" srcOrd="0" destOrd="0" presId="urn:microsoft.com/office/officeart/2005/8/layout/vList2"/>
    <dgm:cxn modelId="{964F35D7-25AE-4895-9CAC-CEDFE5DE67BD}" srcId="{8E4AF1E1-EE60-4D92-B73C-6C90804F2452}" destId="{57A3E2C0-2751-4E40-A5A9-5A272F454F94}" srcOrd="0" destOrd="0" parTransId="{A5B658A1-1DB0-47FA-9D57-2F741868FB66}" sibTransId="{3438535C-ACBE-4558-8AC3-EB9BF159B61A}"/>
    <dgm:cxn modelId="{E02AB9DA-159A-42BD-9514-C85F769E7E50}" srcId="{8E4AF1E1-EE60-4D92-B73C-6C90804F2452}" destId="{03848514-A290-493B-8469-47414FB191EB}" srcOrd="4" destOrd="0" parTransId="{588D25D1-B53D-4BB7-828F-4A601A7A7596}" sibTransId="{FDCB4E5B-4039-4708-9314-1DD06614AF7A}"/>
    <dgm:cxn modelId="{9F0444DF-D69F-4ACF-A492-FF6A2A18AF78}" srcId="{2E6C03E8-4261-4C01-BA04-42EB1D86FE79}" destId="{B878BAFF-8E91-4B5E-925D-39AE01E5C01C}" srcOrd="3" destOrd="0" parTransId="{6933C645-0530-455E-BB51-92DB980899A9}" sibTransId="{2F140066-F46E-4FD3-86FE-76A2D652B090}"/>
    <dgm:cxn modelId="{D63C8AE0-0CB5-4A8B-A8F2-7565D63D537E}" srcId="{2E6C03E8-4261-4C01-BA04-42EB1D86FE79}" destId="{6E4F4FB0-5FDD-4A35-876C-042F6E3EA9F2}" srcOrd="0" destOrd="0" parTransId="{BAEEE932-E43A-438F-B913-26FA45ED6C0D}" sibTransId="{342A596A-33B9-46B8-972D-A4EDCDA8B457}"/>
    <dgm:cxn modelId="{630368E7-59A1-472D-A70E-7D9C6FD7F89A}" type="presOf" srcId="{153CEEEB-D969-4BD7-AFDB-B405F1D4144F}" destId="{F09D2943-D26D-44F5-87CF-0E922B0C3820}" srcOrd="0" destOrd="0" presId="urn:microsoft.com/office/officeart/2005/8/layout/vList2"/>
    <dgm:cxn modelId="{5E6394F1-B0F8-4413-A046-8C13A5025BC9}" type="presOf" srcId="{E9D1C5AF-63F4-4CE4-8759-0E7644CE460D}" destId="{47241113-678E-4532-8838-8FEE8C38736B}" srcOrd="0" destOrd="1" presId="urn:microsoft.com/office/officeart/2005/8/layout/vList2"/>
    <dgm:cxn modelId="{ED7BB9F2-46F0-4AE4-9610-1CC7DF89145A}" type="presOf" srcId="{03848514-A290-493B-8469-47414FB191EB}" destId="{39A5FFBE-CD57-447D-A873-DA7BE7DE4989}" srcOrd="0" destOrd="0" presId="urn:microsoft.com/office/officeart/2005/8/layout/vList2"/>
    <dgm:cxn modelId="{72122F8E-0583-47F4-968D-875399114F58}" type="presParOf" srcId="{A0C695B6-D8EF-42A0-8723-4BCDE537F912}" destId="{E9DD0E23-925E-452F-BBEB-B8679FDCEBD5}" srcOrd="0" destOrd="0" presId="urn:microsoft.com/office/officeart/2005/8/layout/vList2"/>
    <dgm:cxn modelId="{D4BBEC25-2F30-4766-AAB8-96DFF9DEB550}" type="presParOf" srcId="{A0C695B6-D8EF-42A0-8723-4BCDE537F912}" destId="{81791620-3B23-48F8-B0BE-7D5C6C47AE8D}" srcOrd="1" destOrd="0" presId="urn:microsoft.com/office/officeart/2005/8/layout/vList2"/>
    <dgm:cxn modelId="{9994582F-6D02-4E7E-B778-031969F52F16}" type="presParOf" srcId="{A0C695B6-D8EF-42A0-8723-4BCDE537F912}" destId="{35250A92-C965-4BB6-BD14-92029F4E3605}" srcOrd="2" destOrd="0" presId="urn:microsoft.com/office/officeart/2005/8/layout/vList2"/>
    <dgm:cxn modelId="{AE351F4D-BB2B-4F37-902E-40FA80ADA79A}" type="presParOf" srcId="{A0C695B6-D8EF-42A0-8723-4BCDE537F912}" destId="{A21AD6C1-0C57-474D-880D-B859DAE13625}" srcOrd="3" destOrd="0" presId="urn:microsoft.com/office/officeart/2005/8/layout/vList2"/>
    <dgm:cxn modelId="{3558FB7A-E580-4B09-82DA-41187C450840}" type="presParOf" srcId="{A0C695B6-D8EF-42A0-8723-4BCDE537F912}" destId="{78529152-44AC-4CEA-9651-A8F7981A6709}" srcOrd="4" destOrd="0" presId="urn:microsoft.com/office/officeart/2005/8/layout/vList2"/>
    <dgm:cxn modelId="{694D3962-7875-4BB8-98F4-C0C9B6351974}" type="presParOf" srcId="{A0C695B6-D8EF-42A0-8723-4BCDE537F912}" destId="{31C8F6F3-DB6A-4128-A358-8EBEA1B7AF2F}" srcOrd="5" destOrd="0" presId="urn:microsoft.com/office/officeart/2005/8/layout/vList2"/>
    <dgm:cxn modelId="{08249AC7-59A8-4CB8-8855-D9FA5C8B94E3}" type="presParOf" srcId="{A0C695B6-D8EF-42A0-8723-4BCDE537F912}" destId="{512F3A09-72D7-42E7-9FFF-D2ABCA124AA0}" srcOrd="6" destOrd="0" presId="urn:microsoft.com/office/officeart/2005/8/layout/vList2"/>
    <dgm:cxn modelId="{0110C658-3E5A-474C-A6AC-EFC6C54BDD64}" type="presParOf" srcId="{A0C695B6-D8EF-42A0-8723-4BCDE537F912}" destId="{47241113-678E-4532-8838-8FEE8C38736B}" srcOrd="7" destOrd="0" presId="urn:microsoft.com/office/officeart/2005/8/layout/vList2"/>
    <dgm:cxn modelId="{FD08A35C-9A4C-49EB-95C5-A8C859A1727B}" type="presParOf" srcId="{A0C695B6-D8EF-42A0-8723-4BCDE537F912}" destId="{39A5FFBE-CD57-447D-A873-DA7BE7DE4989}" srcOrd="8" destOrd="0" presId="urn:microsoft.com/office/officeart/2005/8/layout/vList2"/>
    <dgm:cxn modelId="{973CD69F-A96A-423F-B2A7-EEF7D08A6A0D}" type="presParOf" srcId="{A0C695B6-D8EF-42A0-8723-4BCDE537F912}" destId="{3888B0D1-1AC9-4F3E-B1A5-6DFF80082663}" srcOrd="9" destOrd="0" presId="urn:microsoft.com/office/officeart/2005/8/layout/vList2"/>
    <dgm:cxn modelId="{881BBCC0-DFA9-4768-BDE0-F4B814429BEF}" type="presParOf" srcId="{A0C695B6-D8EF-42A0-8723-4BCDE537F912}" destId="{F09D2943-D26D-44F5-87CF-0E922B0C382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DBD605-3BAC-4F35-B8AE-094AB1C281C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E6C1D-A78E-4249-BB8A-5DCF8F9B7B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empowers to change eating and lifestyle-related habits</a:t>
          </a:r>
        </a:p>
      </dgm:t>
    </dgm:pt>
    <dgm:pt modelId="{7F2D978E-42A8-4399-8C96-CF0CCEEDFA74}" type="parTrans" cxnId="{2E7A2D91-FEA9-4F14-966C-66A30953B423}">
      <dgm:prSet/>
      <dgm:spPr/>
      <dgm:t>
        <a:bodyPr/>
        <a:lstStyle/>
        <a:p>
          <a:endParaRPr lang="en-US"/>
        </a:p>
      </dgm:t>
    </dgm:pt>
    <dgm:pt modelId="{3BB4608B-50EB-47DF-9AB7-ED66FCFA3CAE}" type="sibTrans" cxnId="{2E7A2D91-FEA9-4F14-966C-66A30953B423}">
      <dgm:prSet/>
      <dgm:spPr/>
      <dgm:t>
        <a:bodyPr/>
        <a:lstStyle/>
        <a:p>
          <a:endParaRPr lang="en-US"/>
        </a:p>
      </dgm:t>
    </dgm:pt>
    <dgm:pt modelId="{494C783B-84BD-457C-A7E5-9CBE70FB5A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partner with health insurers, healthcare systems, NHS, and doctors</a:t>
          </a:r>
        </a:p>
      </dgm:t>
    </dgm:pt>
    <dgm:pt modelId="{B9AF9184-E976-4E76-AFA7-D3CE4BB73E6C}" type="parTrans" cxnId="{A1CC53B4-816C-446E-9832-C4FDBBB9BAE3}">
      <dgm:prSet/>
      <dgm:spPr/>
      <dgm:t>
        <a:bodyPr/>
        <a:lstStyle/>
        <a:p>
          <a:endParaRPr lang="en-US"/>
        </a:p>
      </dgm:t>
    </dgm:pt>
    <dgm:pt modelId="{E52154E2-5B5E-4DF4-97EE-B7743C5CFF0F}" type="sibTrans" cxnId="{A1CC53B4-816C-446E-9832-C4FDBBB9BAE3}">
      <dgm:prSet/>
      <dgm:spPr/>
      <dgm:t>
        <a:bodyPr/>
        <a:lstStyle/>
        <a:p>
          <a:endParaRPr lang="en-US"/>
        </a:p>
      </dgm:t>
    </dgm:pt>
    <dgm:pt modelId="{D7C81A36-91D4-46FE-8D67-D9AA0F77C5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combines personalised dietary advice with a unique digital app and provides patients with individual support for targeted dietary changes</a:t>
          </a:r>
        </a:p>
      </dgm:t>
    </dgm:pt>
    <dgm:pt modelId="{0DBABD40-F008-4507-BADE-714728789E4C}" type="parTrans" cxnId="{EA2596D3-15A6-4D75-8B07-69BC3B7BA8A7}">
      <dgm:prSet/>
      <dgm:spPr/>
      <dgm:t>
        <a:bodyPr/>
        <a:lstStyle/>
        <a:p>
          <a:endParaRPr lang="en-US"/>
        </a:p>
      </dgm:t>
    </dgm:pt>
    <dgm:pt modelId="{C3D13422-4F80-48BC-A919-0A25D7BD39BC}" type="sibTrans" cxnId="{EA2596D3-15A6-4D75-8B07-69BC3B7BA8A7}">
      <dgm:prSet/>
      <dgm:spPr/>
      <dgm:t>
        <a:bodyPr/>
        <a:lstStyle/>
        <a:p>
          <a:endParaRPr lang="en-US"/>
        </a:p>
      </dgm:t>
    </dgm:pt>
    <dgm:pt modelId="{6D97FF6B-EDCA-4939-AADE-A46C47CD317D}" type="pres">
      <dgm:prSet presAssocID="{8CDBD605-3BAC-4F35-B8AE-094AB1C281C7}" presName="root" presStyleCnt="0">
        <dgm:presLayoutVars>
          <dgm:dir/>
          <dgm:resizeHandles val="exact"/>
        </dgm:presLayoutVars>
      </dgm:prSet>
      <dgm:spPr/>
    </dgm:pt>
    <dgm:pt modelId="{7D88EE0F-3D66-4095-8A45-6DEE6E989429}" type="pres">
      <dgm:prSet presAssocID="{08EE6C1D-A78E-4249-BB8A-5DCF8F9B7B22}" presName="compNode" presStyleCnt="0"/>
      <dgm:spPr/>
    </dgm:pt>
    <dgm:pt modelId="{C765E293-2488-4AF0-A890-64FD81A7E4FD}" type="pres">
      <dgm:prSet presAssocID="{08EE6C1D-A78E-4249-BB8A-5DCF8F9B7B22}" presName="bgRect" presStyleLbl="bgShp" presStyleIdx="0" presStyleCnt="3"/>
      <dgm:spPr/>
    </dgm:pt>
    <dgm:pt modelId="{C5222901-8E2A-46F9-A822-A57037D6002C}" type="pres">
      <dgm:prSet presAssocID="{08EE6C1D-A78E-4249-BB8A-5DCF8F9B7B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FC72B42F-B656-4DE6-A368-67B14B01F03B}" type="pres">
      <dgm:prSet presAssocID="{08EE6C1D-A78E-4249-BB8A-5DCF8F9B7B22}" presName="spaceRect" presStyleCnt="0"/>
      <dgm:spPr/>
    </dgm:pt>
    <dgm:pt modelId="{E26AB783-69BE-4CF2-9D46-2EEFC1C092C4}" type="pres">
      <dgm:prSet presAssocID="{08EE6C1D-A78E-4249-BB8A-5DCF8F9B7B22}" presName="parTx" presStyleLbl="revTx" presStyleIdx="0" presStyleCnt="3">
        <dgm:presLayoutVars>
          <dgm:chMax val="0"/>
          <dgm:chPref val="0"/>
        </dgm:presLayoutVars>
      </dgm:prSet>
      <dgm:spPr/>
    </dgm:pt>
    <dgm:pt modelId="{33DD68A3-416E-4437-A7B1-A0AB8EF33B48}" type="pres">
      <dgm:prSet presAssocID="{3BB4608B-50EB-47DF-9AB7-ED66FCFA3CAE}" presName="sibTrans" presStyleCnt="0"/>
      <dgm:spPr/>
    </dgm:pt>
    <dgm:pt modelId="{E1E3D47B-2B6A-4331-A84D-7B8AE80AFE41}" type="pres">
      <dgm:prSet presAssocID="{494C783B-84BD-457C-A7E5-9CBE70FB5A7E}" presName="compNode" presStyleCnt="0"/>
      <dgm:spPr/>
    </dgm:pt>
    <dgm:pt modelId="{770908A9-8982-4C46-B229-5236B46CF211}" type="pres">
      <dgm:prSet presAssocID="{494C783B-84BD-457C-A7E5-9CBE70FB5A7E}" presName="bgRect" presStyleLbl="bgShp" presStyleIdx="1" presStyleCnt="3"/>
      <dgm:spPr/>
    </dgm:pt>
    <dgm:pt modelId="{277A1C4B-2E1C-4EC7-9B77-A7CF3B32806C}" type="pres">
      <dgm:prSet presAssocID="{494C783B-84BD-457C-A7E5-9CBE70FB5A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1485F66A-B4EC-43CC-8331-CED53AFCB26B}" type="pres">
      <dgm:prSet presAssocID="{494C783B-84BD-457C-A7E5-9CBE70FB5A7E}" presName="spaceRect" presStyleCnt="0"/>
      <dgm:spPr/>
    </dgm:pt>
    <dgm:pt modelId="{0271FE59-E0FB-4FA8-B1CB-B494365C7537}" type="pres">
      <dgm:prSet presAssocID="{494C783B-84BD-457C-A7E5-9CBE70FB5A7E}" presName="parTx" presStyleLbl="revTx" presStyleIdx="1" presStyleCnt="3">
        <dgm:presLayoutVars>
          <dgm:chMax val="0"/>
          <dgm:chPref val="0"/>
        </dgm:presLayoutVars>
      </dgm:prSet>
      <dgm:spPr/>
    </dgm:pt>
    <dgm:pt modelId="{284C2B71-F671-4F27-BB18-083A6506F455}" type="pres">
      <dgm:prSet presAssocID="{E52154E2-5B5E-4DF4-97EE-B7743C5CFF0F}" presName="sibTrans" presStyleCnt="0"/>
      <dgm:spPr/>
    </dgm:pt>
    <dgm:pt modelId="{02AAD35F-188C-4690-8476-77B4E2F90FE1}" type="pres">
      <dgm:prSet presAssocID="{D7C81A36-91D4-46FE-8D67-D9AA0F77C5B2}" presName="compNode" presStyleCnt="0"/>
      <dgm:spPr/>
    </dgm:pt>
    <dgm:pt modelId="{2D57DC74-B807-40DE-89AD-B7CBE44753E9}" type="pres">
      <dgm:prSet presAssocID="{D7C81A36-91D4-46FE-8D67-D9AA0F77C5B2}" presName="bgRect" presStyleLbl="bgShp" presStyleIdx="2" presStyleCnt="3"/>
      <dgm:spPr/>
    </dgm:pt>
    <dgm:pt modelId="{F7866073-32F5-4497-B421-C87A580789A5}" type="pres">
      <dgm:prSet presAssocID="{D7C81A36-91D4-46FE-8D67-D9AA0F77C5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340D01D5-4557-4A86-8562-30F5468127EA}" type="pres">
      <dgm:prSet presAssocID="{D7C81A36-91D4-46FE-8D67-D9AA0F77C5B2}" presName="spaceRect" presStyleCnt="0"/>
      <dgm:spPr/>
    </dgm:pt>
    <dgm:pt modelId="{6CB36DF0-0A7E-4B05-981C-559B1FF80B9B}" type="pres">
      <dgm:prSet presAssocID="{D7C81A36-91D4-46FE-8D67-D9AA0F77C5B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CA392E-B78D-4C06-A8E7-F33BA154D409}" type="presOf" srcId="{8CDBD605-3BAC-4F35-B8AE-094AB1C281C7}" destId="{6D97FF6B-EDCA-4939-AADE-A46C47CD317D}" srcOrd="0" destOrd="0" presId="urn:microsoft.com/office/officeart/2018/2/layout/IconVerticalSolidList"/>
    <dgm:cxn modelId="{C0126F6F-EA6C-40BC-BB03-65BB067B228D}" type="presOf" srcId="{08EE6C1D-A78E-4249-BB8A-5DCF8F9B7B22}" destId="{E26AB783-69BE-4CF2-9D46-2EEFC1C092C4}" srcOrd="0" destOrd="0" presId="urn:microsoft.com/office/officeart/2018/2/layout/IconVerticalSolidList"/>
    <dgm:cxn modelId="{0E60DF83-7F1F-4A57-B4A8-395A89BBEBE7}" type="presOf" srcId="{D7C81A36-91D4-46FE-8D67-D9AA0F77C5B2}" destId="{6CB36DF0-0A7E-4B05-981C-559B1FF80B9B}" srcOrd="0" destOrd="0" presId="urn:microsoft.com/office/officeart/2018/2/layout/IconVerticalSolidList"/>
    <dgm:cxn modelId="{2E7A2D91-FEA9-4F14-966C-66A30953B423}" srcId="{8CDBD605-3BAC-4F35-B8AE-094AB1C281C7}" destId="{08EE6C1D-A78E-4249-BB8A-5DCF8F9B7B22}" srcOrd="0" destOrd="0" parTransId="{7F2D978E-42A8-4399-8C96-CF0CCEEDFA74}" sibTransId="{3BB4608B-50EB-47DF-9AB7-ED66FCFA3CAE}"/>
    <dgm:cxn modelId="{A1CC53B4-816C-446E-9832-C4FDBBB9BAE3}" srcId="{8CDBD605-3BAC-4F35-B8AE-094AB1C281C7}" destId="{494C783B-84BD-457C-A7E5-9CBE70FB5A7E}" srcOrd="1" destOrd="0" parTransId="{B9AF9184-E976-4E76-AFA7-D3CE4BB73E6C}" sibTransId="{E52154E2-5B5E-4DF4-97EE-B7743C5CFF0F}"/>
    <dgm:cxn modelId="{F7FAC5BD-30E9-4A2B-A2D2-9BED7DAD7379}" type="presOf" srcId="{494C783B-84BD-457C-A7E5-9CBE70FB5A7E}" destId="{0271FE59-E0FB-4FA8-B1CB-B494365C7537}" srcOrd="0" destOrd="0" presId="urn:microsoft.com/office/officeart/2018/2/layout/IconVerticalSolidList"/>
    <dgm:cxn modelId="{EA2596D3-15A6-4D75-8B07-69BC3B7BA8A7}" srcId="{8CDBD605-3BAC-4F35-B8AE-094AB1C281C7}" destId="{D7C81A36-91D4-46FE-8D67-D9AA0F77C5B2}" srcOrd="2" destOrd="0" parTransId="{0DBABD40-F008-4507-BADE-714728789E4C}" sibTransId="{C3D13422-4F80-48BC-A919-0A25D7BD39BC}"/>
    <dgm:cxn modelId="{E1954961-81D3-4AC6-9E52-E5B86340D2F9}" type="presParOf" srcId="{6D97FF6B-EDCA-4939-AADE-A46C47CD317D}" destId="{7D88EE0F-3D66-4095-8A45-6DEE6E989429}" srcOrd="0" destOrd="0" presId="urn:microsoft.com/office/officeart/2018/2/layout/IconVerticalSolidList"/>
    <dgm:cxn modelId="{D9606287-1071-4193-B15B-59C484AC5950}" type="presParOf" srcId="{7D88EE0F-3D66-4095-8A45-6DEE6E989429}" destId="{C765E293-2488-4AF0-A890-64FD81A7E4FD}" srcOrd="0" destOrd="0" presId="urn:microsoft.com/office/officeart/2018/2/layout/IconVerticalSolidList"/>
    <dgm:cxn modelId="{E6D00EB9-9FEB-4F3A-9A8C-AB03A5CB1D03}" type="presParOf" srcId="{7D88EE0F-3D66-4095-8A45-6DEE6E989429}" destId="{C5222901-8E2A-46F9-A822-A57037D6002C}" srcOrd="1" destOrd="0" presId="urn:microsoft.com/office/officeart/2018/2/layout/IconVerticalSolidList"/>
    <dgm:cxn modelId="{4B1727CC-58FA-4FCB-9D6B-812FDD2B84B4}" type="presParOf" srcId="{7D88EE0F-3D66-4095-8A45-6DEE6E989429}" destId="{FC72B42F-B656-4DE6-A368-67B14B01F03B}" srcOrd="2" destOrd="0" presId="urn:microsoft.com/office/officeart/2018/2/layout/IconVerticalSolidList"/>
    <dgm:cxn modelId="{338E9422-6A65-4400-B94C-488BAF72A141}" type="presParOf" srcId="{7D88EE0F-3D66-4095-8A45-6DEE6E989429}" destId="{E26AB783-69BE-4CF2-9D46-2EEFC1C092C4}" srcOrd="3" destOrd="0" presId="urn:microsoft.com/office/officeart/2018/2/layout/IconVerticalSolidList"/>
    <dgm:cxn modelId="{5D1C264E-397A-410C-A174-D23F1508A371}" type="presParOf" srcId="{6D97FF6B-EDCA-4939-AADE-A46C47CD317D}" destId="{33DD68A3-416E-4437-A7B1-A0AB8EF33B48}" srcOrd="1" destOrd="0" presId="urn:microsoft.com/office/officeart/2018/2/layout/IconVerticalSolidList"/>
    <dgm:cxn modelId="{E95D8CBB-2CD2-4602-AA95-2176D77479C6}" type="presParOf" srcId="{6D97FF6B-EDCA-4939-AADE-A46C47CD317D}" destId="{E1E3D47B-2B6A-4331-A84D-7B8AE80AFE41}" srcOrd="2" destOrd="0" presId="urn:microsoft.com/office/officeart/2018/2/layout/IconVerticalSolidList"/>
    <dgm:cxn modelId="{CCD33781-63C0-4C2A-A95A-BCA2F01A2B1B}" type="presParOf" srcId="{E1E3D47B-2B6A-4331-A84D-7B8AE80AFE41}" destId="{770908A9-8982-4C46-B229-5236B46CF211}" srcOrd="0" destOrd="0" presId="urn:microsoft.com/office/officeart/2018/2/layout/IconVerticalSolidList"/>
    <dgm:cxn modelId="{9D6D9BC4-17ED-4F84-862F-4AA4134A19E2}" type="presParOf" srcId="{E1E3D47B-2B6A-4331-A84D-7B8AE80AFE41}" destId="{277A1C4B-2E1C-4EC7-9B77-A7CF3B32806C}" srcOrd="1" destOrd="0" presId="urn:microsoft.com/office/officeart/2018/2/layout/IconVerticalSolidList"/>
    <dgm:cxn modelId="{A35FE29B-22D6-4359-8D0B-C08227573782}" type="presParOf" srcId="{E1E3D47B-2B6A-4331-A84D-7B8AE80AFE41}" destId="{1485F66A-B4EC-43CC-8331-CED53AFCB26B}" srcOrd="2" destOrd="0" presId="urn:microsoft.com/office/officeart/2018/2/layout/IconVerticalSolidList"/>
    <dgm:cxn modelId="{F622B9AC-CEDF-4EE6-8524-BEDEAE258851}" type="presParOf" srcId="{E1E3D47B-2B6A-4331-A84D-7B8AE80AFE41}" destId="{0271FE59-E0FB-4FA8-B1CB-B494365C7537}" srcOrd="3" destOrd="0" presId="urn:microsoft.com/office/officeart/2018/2/layout/IconVerticalSolidList"/>
    <dgm:cxn modelId="{9F4AE1B1-57C6-40DE-B574-DEBB4649B660}" type="presParOf" srcId="{6D97FF6B-EDCA-4939-AADE-A46C47CD317D}" destId="{284C2B71-F671-4F27-BB18-083A6506F455}" srcOrd="3" destOrd="0" presId="urn:microsoft.com/office/officeart/2018/2/layout/IconVerticalSolidList"/>
    <dgm:cxn modelId="{01DE4091-7E1E-4090-AA2E-2CFC24A934AA}" type="presParOf" srcId="{6D97FF6B-EDCA-4939-AADE-A46C47CD317D}" destId="{02AAD35F-188C-4690-8476-77B4E2F90FE1}" srcOrd="4" destOrd="0" presId="urn:microsoft.com/office/officeart/2018/2/layout/IconVerticalSolidList"/>
    <dgm:cxn modelId="{1F7987FA-82E7-44C0-B878-38791A4BCB66}" type="presParOf" srcId="{02AAD35F-188C-4690-8476-77B4E2F90FE1}" destId="{2D57DC74-B807-40DE-89AD-B7CBE44753E9}" srcOrd="0" destOrd="0" presId="urn:microsoft.com/office/officeart/2018/2/layout/IconVerticalSolidList"/>
    <dgm:cxn modelId="{69B11389-1672-4092-884A-90D555F28D01}" type="presParOf" srcId="{02AAD35F-188C-4690-8476-77B4E2F90FE1}" destId="{F7866073-32F5-4497-B421-C87A580789A5}" srcOrd="1" destOrd="0" presId="urn:microsoft.com/office/officeart/2018/2/layout/IconVerticalSolidList"/>
    <dgm:cxn modelId="{BD45558E-E022-4D87-9A39-E6C14612B14B}" type="presParOf" srcId="{02AAD35F-188C-4690-8476-77B4E2F90FE1}" destId="{340D01D5-4557-4A86-8562-30F5468127EA}" srcOrd="2" destOrd="0" presId="urn:microsoft.com/office/officeart/2018/2/layout/IconVerticalSolidList"/>
    <dgm:cxn modelId="{87721631-CB3A-41CE-9F9B-ACEBA07146FB}" type="presParOf" srcId="{02AAD35F-188C-4690-8476-77B4E2F90FE1}" destId="{6CB36DF0-0A7E-4B05-981C-559B1FF80B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FE219B-99B6-45B9-867B-7C49F088BBC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78DDC9-58A3-4403-94A4-26DFDB4282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Data Description</a:t>
          </a:r>
          <a:r>
            <a:rPr lang="en-US" b="0" i="0" dirty="0"/>
            <a:t>: A brief overview of the data, including its source, variables, and collection process.​</a:t>
          </a:r>
          <a:endParaRPr lang="en-US" dirty="0"/>
        </a:p>
      </dgm:t>
    </dgm:pt>
    <dgm:pt modelId="{055A8113-AB8F-4239-8E2F-8C4C4FA5AA50}" type="parTrans" cxnId="{FD7DBF04-8E79-4FC8-9D6C-2AF66F63A3C6}">
      <dgm:prSet/>
      <dgm:spPr/>
      <dgm:t>
        <a:bodyPr/>
        <a:lstStyle/>
        <a:p>
          <a:endParaRPr lang="en-US"/>
        </a:p>
      </dgm:t>
    </dgm:pt>
    <dgm:pt modelId="{4EC83C4A-7148-42DD-98D7-D92297CEC887}" type="sibTrans" cxnId="{FD7DBF04-8E79-4FC8-9D6C-2AF66F63A3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422329-D921-4072-A435-CCC69C35C9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Data Importing</a:t>
          </a:r>
          <a:r>
            <a:rPr lang="en-US" b="0" i="0" dirty="0"/>
            <a:t>: Downloading and loading data into Python environment using Pandas.​</a:t>
          </a:r>
          <a:endParaRPr lang="en-US" dirty="0"/>
        </a:p>
      </dgm:t>
    </dgm:pt>
    <dgm:pt modelId="{23E57F30-3D3C-492F-BB10-EAFB8AA50493}" type="parTrans" cxnId="{31F6C991-2E53-42BE-AC81-9A3B69998807}">
      <dgm:prSet/>
      <dgm:spPr/>
      <dgm:t>
        <a:bodyPr/>
        <a:lstStyle/>
        <a:p>
          <a:endParaRPr lang="en-US"/>
        </a:p>
      </dgm:t>
    </dgm:pt>
    <dgm:pt modelId="{E89B410C-6D5B-4BC3-9056-A7D0D735241C}" type="sibTrans" cxnId="{31F6C991-2E53-42BE-AC81-9A3B699988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325110-C048-4F57-A2A5-3AD1AAEBEE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Data Exploration</a:t>
          </a:r>
          <a:r>
            <a:rPr lang="en-US" b="0" i="0" dirty="0"/>
            <a:t>: Gaining insights from the dataset after performing exploratory data analysis.​</a:t>
          </a:r>
          <a:endParaRPr lang="en-US" dirty="0"/>
        </a:p>
      </dgm:t>
    </dgm:pt>
    <dgm:pt modelId="{24C0C8B2-B54C-4776-A58C-84E713378350}" type="parTrans" cxnId="{4A00004E-A658-474E-969B-07AF101E39B6}">
      <dgm:prSet/>
      <dgm:spPr/>
      <dgm:t>
        <a:bodyPr/>
        <a:lstStyle/>
        <a:p>
          <a:endParaRPr lang="en-US"/>
        </a:p>
      </dgm:t>
    </dgm:pt>
    <dgm:pt modelId="{5CE73C45-AC11-46E0-98A4-6AF32E3AAE88}" type="sibTrans" cxnId="{4A00004E-A658-474E-969B-07AF101E39B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D95ED3-D26D-4348-ABA5-3FBC3EB2FE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Data Quality</a:t>
          </a:r>
          <a:r>
            <a:rPr lang="en-US" b="0" i="0" dirty="0"/>
            <a:t>: Evaluating the quality of the dataset based on insights from data exploration.</a:t>
          </a:r>
          <a:endParaRPr lang="en-US" dirty="0"/>
        </a:p>
      </dgm:t>
    </dgm:pt>
    <dgm:pt modelId="{03F362EE-1B68-4792-9880-64B06BD3D710}" type="parTrans" cxnId="{1057B03C-4BAC-4304-B955-1C76E0576F6E}">
      <dgm:prSet/>
      <dgm:spPr/>
      <dgm:t>
        <a:bodyPr/>
        <a:lstStyle/>
        <a:p>
          <a:endParaRPr lang="en-US"/>
        </a:p>
      </dgm:t>
    </dgm:pt>
    <dgm:pt modelId="{735F85AA-1811-45F9-BCD0-9C6C165501F3}" type="sibTrans" cxnId="{1057B03C-4BAC-4304-B955-1C76E0576F6E}">
      <dgm:prSet/>
      <dgm:spPr/>
      <dgm:t>
        <a:bodyPr/>
        <a:lstStyle/>
        <a:p>
          <a:endParaRPr lang="en-US"/>
        </a:p>
      </dgm:t>
    </dgm:pt>
    <dgm:pt modelId="{200DA2B8-85DB-4E9D-962D-5D3AE92E276F}" type="pres">
      <dgm:prSet presAssocID="{2AFE219B-99B6-45B9-867B-7C49F088BBC0}" presName="root" presStyleCnt="0">
        <dgm:presLayoutVars>
          <dgm:dir/>
          <dgm:resizeHandles val="exact"/>
        </dgm:presLayoutVars>
      </dgm:prSet>
      <dgm:spPr/>
    </dgm:pt>
    <dgm:pt modelId="{9136F1FB-C680-42C7-B37E-258E99B3D2FD}" type="pres">
      <dgm:prSet presAssocID="{2AFE219B-99B6-45B9-867B-7C49F088BBC0}" presName="container" presStyleCnt="0">
        <dgm:presLayoutVars>
          <dgm:dir/>
          <dgm:resizeHandles val="exact"/>
        </dgm:presLayoutVars>
      </dgm:prSet>
      <dgm:spPr/>
    </dgm:pt>
    <dgm:pt modelId="{C2CFB017-41AD-41C5-B3F6-9B4FE769C97C}" type="pres">
      <dgm:prSet presAssocID="{C678DDC9-58A3-4403-94A4-26DFDB4282F1}" presName="compNode" presStyleCnt="0"/>
      <dgm:spPr/>
    </dgm:pt>
    <dgm:pt modelId="{587B8B3A-B44E-480E-8273-9670CC323506}" type="pres">
      <dgm:prSet presAssocID="{C678DDC9-58A3-4403-94A4-26DFDB4282F1}" presName="iconBgRect" presStyleLbl="bgShp" presStyleIdx="0" presStyleCnt="4"/>
      <dgm:spPr/>
    </dgm:pt>
    <dgm:pt modelId="{F78AC3AA-E480-48D2-B9F9-242D9222895C}" type="pres">
      <dgm:prSet presAssocID="{C678DDC9-58A3-4403-94A4-26DFDB4282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BB87FDD-0991-4199-8F29-7FECC74AE2F7}" type="pres">
      <dgm:prSet presAssocID="{C678DDC9-58A3-4403-94A4-26DFDB4282F1}" presName="spaceRect" presStyleCnt="0"/>
      <dgm:spPr/>
    </dgm:pt>
    <dgm:pt modelId="{D0F4769A-B9AD-4D2D-BF6C-18AB78DF4EAF}" type="pres">
      <dgm:prSet presAssocID="{C678DDC9-58A3-4403-94A4-26DFDB4282F1}" presName="textRect" presStyleLbl="revTx" presStyleIdx="0" presStyleCnt="4">
        <dgm:presLayoutVars>
          <dgm:chMax val="1"/>
          <dgm:chPref val="1"/>
        </dgm:presLayoutVars>
      </dgm:prSet>
      <dgm:spPr/>
    </dgm:pt>
    <dgm:pt modelId="{060ED21D-1E44-490E-AE73-D446E0B19D23}" type="pres">
      <dgm:prSet presAssocID="{4EC83C4A-7148-42DD-98D7-D92297CEC887}" presName="sibTrans" presStyleLbl="sibTrans2D1" presStyleIdx="0" presStyleCnt="0"/>
      <dgm:spPr/>
    </dgm:pt>
    <dgm:pt modelId="{A6B07234-B0F0-41ED-AE59-1D885D7F9B85}" type="pres">
      <dgm:prSet presAssocID="{FD422329-D921-4072-A435-CCC69C35C972}" presName="compNode" presStyleCnt="0"/>
      <dgm:spPr/>
    </dgm:pt>
    <dgm:pt modelId="{DB69CE75-63E7-4E44-819D-A8828B82A434}" type="pres">
      <dgm:prSet presAssocID="{FD422329-D921-4072-A435-CCC69C35C972}" presName="iconBgRect" presStyleLbl="bgShp" presStyleIdx="1" presStyleCnt="4"/>
      <dgm:spPr/>
    </dgm:pt>
    <dgm:pt modelId="{F83E2155-DE16-4E73-A5FA-2BF2A2F4CCA3}" type="pres">
      <dgm:prSet presAssocID="{FD422329-D921-4072-A435-CCC69C35C9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 from cloud outline"/>
        </a:ext>
      </dgm:extLst>
    </dgm:pt>
    <dgm:pt modelId="{7C2AFF80-E839-4851-8ADC-0FAE563CCDA4}" type="pres">
      <dgm:prSet presAssocID="{FD422329-D921-4072-A435-CCC69C35C972}" presName="spaceRect" presStyleCnt="0"/>
      <dgm:spPr/>
    </dgm:pt>
    <dgm:pt modelId="{5DAE3AEE-4B10-41EC-902E-D392789F8A5A}" type="pres">
      <dgm:prSet presAssocID="{FD422329-D921-4072-A435-CCC69C35C972}" presName="textRect" presStyleLbl="revTx" presStyleIdx="1" presStyleCnt="4">
        <dgm:presLayoutVars>
          <dgm:chMax val="1"/>
          <dgm:chPref val="1"/>
        </dgm:presLayoutVars>
      </dgm:prSet>
      <dgm:spPr/>
    </dgm:pt>
    <dgm:pt modelId="{4B2A9251-F14F-4241-9F23-F94619A3F85C}" type="pres">
      <dgm:prSet presAssocID="{E89B410C-6D5B-4BC3-9056-A7D0D735241C}" presName="sibTrans" presStyleLbl="sibTrans2D1" presStyleIdx="0" presStyleCnt="0"/>
      <dgm:spPr/>
    </dgm:pt>
    <dgm:pt modelId="{FDE57E1F-E2D3-4886-AF25-A9B3A80E6EC8}" type="pres">
      <dgm:prSet presAssocID="{F4325110-C048-4F57-A2A5-3AD1AAEBEE5A}" presName="compNode" presStyleCnt="0"/>
      <dgm:spPr/>
    </dgm:pt>
    <dgm:pt modelId="{D952455E-0EEF-409B-AEBD-8E5A5C82881C}" type="pres">
      <dgm:prSet presAssocID="{F4325110-C048-4F57-A2A5-3AD1AAEBEE5A}" presName="iconBgRect" presStyleLbl="bgShp" presStyleIdx="2" presStyleCnt="4"/>
      <dgm:spPr/>
    </dgm:pt>
    <dgm:pt modelId="{BC8B1C78-C177-4FDD-85D8-7945E9394B06}" type="pres">
      <dgm:prSet presAssocID="{F4325110-C048-4F57-A2A5-3AD1AAEBEE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E3BDA71-EBB7-4A6E-A908-A148B6E4B13E}" type="pres">
      <dgm:prSet presAssocID="{F4325110-C048-4F57-A2A5-3AD1AAEBEE5A}" presName="spaceRect" presStyleCnt="0"/>
      <dgm:spPr/>
    </dgm:pt>
    <dgm:pt modelId="{9364DC59-3E6C-42EB-92AA-598315049087}" type="pres">
      <dgm:prSet presAssocID="{F4325110-C048-4F57-A2A5-3AD1AAEBEE5A}" presName="textRect" presStyleLbl="revTx" presStyleIdx="2" presStyleCnt="4">
        <dgm:presLayoutVars>
          <dgm:chMax val="1"/>
          <dgm:chPref val="1"/>
        </dgm:presLayoutVars>
      </dgm:prSet>
      <dgm:spPr/>
    </dgm:pt>
    <dgm:pt modelId="{5DF95833-D0AF-4411-9C2E-676596FE02BB}" type="pres">
      <dgm:prSet presAssocID="{5CE73C45-AC11-46E0-98A4-6AF32E3AAE88}" presName="sibTrans" presStyleLbl="sibTrans2D1" presStyleIdx="0" presStyleCnt="0"/>
      <dgm:spPr/>
    </dgm:pt>
    <dgm:pt modelId="{606262D9-CFF8-4920-A9D3-7687722D00BC}" type="pres">
      <dgm:prSet presAssocID="{CED95ED3-D26D-4348-ABA5-3FBC3EB2FE8F}" presName="compNode" presStyleCnt="0"/>
      <dgm:spPr/>
    </dgm:pt>
    <dgm:pt modelId="{B3362610-384F-474E-8A4A-0FD42C44E3FF}" type="pres">
      <dgm:prSet presAssocID="{CED95ED3-D26D-4348-ABA5-3FBC3EB2FE8F}" presName="iconBgRect" presStyleLbl="bgShp" presStyleIdx="3" presStyleCnt="4"/>
      <dgm:spPr/>
    </dgm:pt>
    <dgm:pt modelId="{016D52DC-5005-487D-9DAE-34D5EA26C397}" type="pres">
      <dgm:prSet presAssocID="{CED95ED3-D26D-4348-ABA5-3FBC3EB2FE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C1ECFF3F-7E3B-4B18-B10E-8BC5700B3E23}" type="pres">
      <dgm:prSet presAssocID="{CED95ED3-D26D-4348-ABA5-3FBC3EB2FE8F}" presName="spaceRect" presStyleCnt="0"/>
      <dgm:spPr/>
    </dgm:pt>
    <dgm:pt modelId="{16083DDE-85A1-4ED4-BFC7-D021B2779134}" type="pres">
      <dgm:prSet presAssocID="{CED95ED3-D26D-4348-ABA5-3FBC3EB2FE8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D7DBF04-8E79-4FC8-9D6C-2AF66F63A3C6}" srcId="{2AFE219B-99B6-45B9-867B-7C49F088BBC0}" destId="{C678DDC9-58A3-4403-94A4-26DFDB4282F1}" srcOrd="0" destOrd="0" parTransId="{055A8113-AB8F-4239-8E2F-8C4C4FA5AA50}" sibTransId="{4EC83C4A-7148-42DD-98D7-D92297CEC887}"/>
    <dgm:cxn modelId="{1057B03C-4BAC-4304-B955-1C76E0576F6E}" srcId="{2AFE219B-99B6-45B9-867B-7C49F088BBC0}" destId="{CED95ED3-D26D-4348-ABA5-3FBC3EB2FE8F}" srcOrd="3" destOrd="0" parTransId="{03F362EE-1B68-4792-9880-64B06BD3D710}" sibTransId="{735F85AA-1811-45F9-BCD0-9C6C165501F3}"/>
    <dgm:cxn modelId="{4A00004E-A658-474E-969B-07AF101E39B6}" srcId="{2AFE219B-99B6-45B9-867B-7C49F088BBC0}" destId="{F4325110-C048-4F57-A2A5-3AD1AAEBEE5A}" srcOrd="2" destOrd="0" parTransId="{24C0C8B2-B54C-4776-A58C-84E713378350}" sibTransId="{5CE73C45-AC11-46E0-98A4-6AF32E3AAE88}"/>
    <dgm:cxn modelId="{CB9AD04E-61E6-480E-9DE3-A1A1F23BC3E7}" type="presOf" srcId="{F4325110-C048-4F57-A2A5-3AD1AAEBEE5A}" destId="{9364DC59-3E6C-42EB-92AA-598315049087}" srcOrd="0" destOrd="0" presId="urn:microsoft.com/office/officeart/2018/2/layout/IconCircleList"/>
    <dgm:cxn modelId="{2234B776-8AE2-4C52-8A2A-AF1E42241555}" type="presOf" srcId="{5CE73C45-AC11-46E0-98A4-6AF32E3AAE88}" destId="{5DF95833-D0AF-4411-9C2E-676596FE02BB}" srcOrd="0" destOrd="0" presId="urn:microsoft.com/office/officeart/2018/2/layout/IconCircleList"/>
    <dgm:cxn modelId="{DE3F437D-5A8E-4A8F-88CE-5F1FAB60E6B7}" type="presOf" srcId="{E89B410C-6D5B-4BC3-9056-A7D0D735241C}" destId="{4B2A9251-F14F-4241-9F23-F94619A3F85C}" srcOrd="0" destOrd="0" presId="urn:microsoft.com/office/officeart/2018/2/layout/IconCircleList"/>
    <dgm:cxn modelId="{31F6C991-2E53-42BE-AC81-9A3B69998807}" srcId="{2AFE219B-99B6-45B9-867B-7C49F088BBC0}" destId="{FD422329-D921-4072-A435-CCC69C35C972}" srcOrd="1" destOrd="0" parTransId="{23E57F30-3D3C-492F-BB10-EAFB8AA50493}" sibTransId="{E89B410C-6D5B-4BC3-9056-A7D0D735241C}"/>
    <dgm:cxn modelId="{7F3EDF93-6214-497A-96ED-7945A1FBC298}" type="presOf" srcId="{CED95ED3-D26D-4348-ABA5-3FBC3EB2FE8F}" destId="{16083DDE-85A1-4ED4-BFC7-D021B2779134}" srcOrd="0" destOrd="0" presId="urn:microsoft.com/office/officeart/2018/2/layout/IconCircleList"/>
    <dgm:cxn modelId="{37AC78AC-B29F-4D18-A7A0-0956E33B41B6}" type="presOf" srcId="{2AFE219B-99B6-45B9-867B-7C49F088BBC0}" destId="{200DA2B8-85DB-4E9D-962D-5D3AE92E276F}" srcOrd="0" destOrd="0" presId="urn:microsoft.com/office/officeart/2018/2/layout/IconCircleList"/>
    <dgm:cxn modelId="{A18CC3B5-D459-4659-99F3-AC7BDF4504A7}" type="presOf" srcId="{C678DDC9-58A3-4403-94A4-26DFDB4282F1}" destId="{D0F4769A-B9AD-4D2D-BF6C-18AB78DF4EAF}" srcOrd="0" destOrd="0" presId="urn:microsoft.com/office/officeart/2018/2/layout/IconCircleList"/>
    <dgm:cxn modelId="{1418FCB6-0C94-4B2E-B130-F227E1D6680B}" type="presOf" srcId="{4EC83C4A-7148-42DD-98D7-D92297CEC887}" destId="{060ED21D-1E44-490E-AE73-D446E0B19D23}" srcOrd="0" destOrd="0" presId="urn:microsoft.com/office/officeart/2018/2/layout/IconCircleList"/>
    <dgm:cxn modelId="{F9E11CCA-E9D6-42BD-A9C5-415F00702738}" type="presOf" srcId="{FD422329-D921-4072-A435-CCC69C35C972}" destId="{5DAE3AEE-4B10-41EC-902E-D392789F8A5A}" srcOrd="0" destOrd="0" presId="urn:microsoft.com/office/officeart/2018/2/layout/IconCircleList"/>
    <dgm:cxn modelId="{53DDB739-6024-4379-B5CC-93C7CC57EB7A}" type="presParOf" srcId="{200DA2B8-85DB-4E9D-962D-5D3AE92E276F}" destId="{9136F1FB-C680-42C7-B37E-258E99B3D2FD}" srcOrd="0" destOrd="0" presId="urn:microsoft.com/office/officeart/2018/2/layout/IconCircleList"/>
    <dgm:cxn modelId="{89976E2F-0B48-4ADE-8584-A20E9E94746B}" type="presParOf" srcId="{9136F1FB-C680-42C7-B37E-258E99B3D2FD}" destId="{C2CFB017-41AD-41C5-B3F6-9B4FE769C97C}" srcOrd="0" destOrd="0" presId="urn:microsoft.com/office/officeart/2018/2/layout/IconCircleList"/>
    <dgm:cxn modelId="{E2020309-508E-419B-842B-289E16F272FA}" type="presParOf" srcId="{C2CFB017-41AD-41C5-B3F6-9B4FE769C97C}" destId="{587B8B3A-B44E-480E-8273-9670CC323506}" srcOrd="0" destOrd="0" presId="urn:microsoft.com/office/officeart/2018/2/layout/IconCircleList"/>
    <dgm:cxn modelId="{964FF222-7751-44AD-9BC8-C8334F95A5C6}" type="presParOf" srcId="{C2CFB017-41AD-41C5-B3F6-9B4FE769C97C}" destId="{F78AC3AA-E480-48D2-B9F9-242D9222895C}" srcOrd="1" destOrd="0" presId="urn:microsoft.com/office/officeart/2018/2/layout/IconCircleList"/>
    <dgm:cxn modelId="{7CBDC444-BF72-4CB1-A754-144DACE5743C}" type="presParOf" srcId="{C2CFB017-41AD-41C5-B3F6-9B4FE769C97C}" destId="{ABB87FDD-0991-4199-8F29-7FECC74AE2F7}" srcOrd="2" destOrd="0" presId="urn:microsoft.com/office/officeart/2018/2/layout/IconCircleList"/>
    <dgm:cxn modelId="{451F77E3-F080-4F6B-BF2D-DF9170A4C7F2}" type="presParOf" srcId="{C2CFB017-41AD-41C5-B3F6-9B4FE769C97C}" destId="{D0F4769A-B9AD-4D2D-BF6C-18AB78DF4EAF}" srcOrd="3" destOrd="0" presId="urn:microsoft.com/office/officeart/2018/2/layout/IconCircleList"/>
    <dgm:cxn modelId="{E7B53661-812E-4F8C-8919-6516A561081E}" type="presParOf" srcId="{9136F1FB-C680-42C7-B37E-258E99B3D2FD}" destId="{060ED21D-1E44-490E-AE73-D446E0B19D23}" srcOrd="1" destOrd="0" presId="urn:microsoft.com/office/officeart/2018/2/layout/IconCircleList"/>
    <dgm:cxn modelId="{5923A74D-9033-4783-803A-909A9CFDC620}" type="presParOf" srcId="{9136F1FB-C680-42C7-B37E-258E99B3D2FD}" destId="{A6B07234-B0F0-41ED-AE59-1D885D7F9B85}" srcOrd="2" destOrd="0" presId="urn:microsoft.com/office/officeart/2018/2/layout/IconCircleList"/>
    <dgm:cxn modelId="{096DED5A-C620-4FA2-927C-435F1CC22F73}" type="presParOf" srcId="{A6B07234-B0F0-41ED-AE59-1D885D7F9B85}" destId="{DB69CE75-63E7-4E44-819D-A8828B82A434}" srcOrd="0" destOrd="0" presId="urn:microsoft.com/office/officeart/2018/2/layout/IconCircleList"/>
    <dgm:cxn modelId="{2A75880A-C728-4B32-BBCF-DE973851A924}" type="presParOf" srcId="{A6B07234-B0F0-41ED-AE59-1D885D7F9B85}" destId="{F83E2155-DE16-4E73-A5FA-2BF2A2F4CCA3}" srcOrd="1" destOrd="0" presId="urn:microsoft.com/office/officeart/2018/2/layout/IconCircleList"/>
    <dgm:cxn modelId="{E01A0816-A302-424F-904A-21D4D40683D2}" type="presParOf" srcId="{A6B07234-B0F0-41ED-AE59-1D885D7F9B85}" destId="{7C2AFF80-E839-4851-8ADC-0FAE563CCDA4}" srcOrd="2" destOrd="0" presId="urn:microsoft.com/office/officeart/2018/2/layout/IconCircleList"/>
    <dgm:cxn modelId="{732625F6-4EA7-4CE1-BA1A-21775DF03C6F}" type="presParOf" srcId="{A6B07234-B0F0-41ED-AE59-1D885D7F9B85}" destId="{5DAE3AEE-4B10-41EC-902E-D392789F8A5A}" srcOrd="3" destOrd="0" presId="urn:microsoft.com/office/officeart/2018/2/layout/IconCircleList"/>
    <dgm:cxn modelId="{3904ED6C-B26E-4C07-AE03-A773BEDE688C}" type="presParOf" srcId="{9136F1FB-C680-42C7-B37E-258E99B3D2FD}" destId="{4B2A9251-F14F-4241-9F23-F94619A3F85C}" srcOrd="3" destOrd="0" presId="urn:microsoft.com/office/officeart/2018/2/layout/IconCircleList"/>
    <dgm:cxn modelId="{E5B34CF1-C2F9-4E6D-BBB5-E21A956E83E2}" type="presParOf" srcId="{9136F1FB-C680-42C7-B37E-258E99B3D2FD}" destId="{FDE57E1F-E2D3-4886-AF25-A9B3A80E6EC8}" srcOrd="4" destOrd="0" presId="urn:microsoft.com/office/officeart/2018/2/layout/IconCircleList"/>
    <dgm:cxn modelId="{33EF323C-F564-4850-B368-8C0D13A09F00}" type="presParOf" srcId="{FDE57E1F-E2D3-4886-AF25-A9B3A80E6EC8}" destId="{D952455E-0EEF-409B-AEBD-8E5A5C82881C}" srcOrd="0" destOrd="0" presId="urn:microsoft.com/office/officeart/2018/2/layout/IconCircleList"/>
    <dgm:cxn modelId="{E28B4A85-0962-4A95-82F0-6BF273A750AC}" type="presParOf" srcId="{FDE57E1F-E2D3-4886-AF25-A9B3A80E6EC8}" destId="{BC8B1C78-C177-4FDD-85D8-7945E9394B06}" srcOrd="1" destOrd="0" presId="urn:microsoft.com/office/officeart/2018/2/layout/IconCircleList"/>
    <dgm:cxn modelId="{8790D31E-027E-4693-BB51-27E278947254}" type="presParOf" srcId="{FDE57E1F-E2D3-4886-AF25-A9B3A80E6EC8}" destId="{5E3BDA71-EBB7-4A6E-A908-A148B6E4B13E}" srcOrd="2" destOrd="0" presId="urn:microsoft.com/office/officeart/2018/2/layout/IconCircleList"/>
    <dgm:cxn modelId="{C66F836A-95C4-45B3-A2ED-8257FDBECB25}" type="presParOf" srcId="{FDE57E1F-E2D3-4886-AF25-A9B3A80E6EC8}" destId="{9364DC59-3E6C-42EB-92AA-598315049087}" srcOrd="3" destOrd="0" presId="urn:microsoft.com/office/officeart/2018/2/layout/IconCircleList"/>
    <dgm:cxn modelId="{CF3F0531-4DF2-4479-B32E-F28ACAB69D64}" type="presParOf" srcId="{9136F1FB-C680-42C7-B37E-258E99B3D2FD}" destId="{5DF95833-D0AF-4411-9C2E-676596FE02BB}" srcOrd="5" destOrd="0" presId="urn:microsoft.com/office/officeart/2018/2/layout/IconCircleList"/>
    <dgm:cxn modelId="{D9481C0D-1C56-4A9F-8FE4-0FDD434631E3}" type="presParOf" srcId="{9136F1FB-C680-42C7-B37E-258E99B3D2FD}" destId="{606262D9-CFF8-4920-A9D3-7687722D00BC}" srcOrd="6" destOrd="0" presId="urn:microsoft.com/office/officeart/2018/2/layout/IconCircleList"/>
    <dgm:cxn modelId="{5C920AB6-1C2B-4B8D-8B1B-279D74960392}" type="presParOf" srcId="{606262D9-CFF8-4920-A9D3-7687722D00BC}" destId="{B3362610-384F-474E-8A4A-0FD42C44E3FF}" srcOrd="0" destOrd="0" presId="urn:microsoft.com/office/officeart/2018/2/layout/IconCircleList"/>
    <dgm:cxn modelId="{70A04A6D-46E1-4CA6-A552-B54FEC95AD72}" type="presParOf" srcId="{606262D9-CFF8-4920-A9D3-7687722D00BC}" destId="{016D52DC-5005-487D-9DAE-34D5EA26C397}" srcOrd="1" destOrd="0" presId="urn:microsoft.com/office/officeart/2018/2/layout/IconCircleList"/>
    <dgm:cxn modelId="{E9829595-C39F-4993-8A63-3F19F4C630F1}" type="presParOf" srcId="{606262D9-CFF8-4920-A9D3-7687722D00BC}" destId="{C1ECFF3F-7E3B-4B18-B10E-8BC5700B3E23}" srcOrd="2" destOrd="0" presId="urn:microsoft.com/office/officeart/2018/2/layout/IconCircleList"/>
    <dgm:cxn modelId="{235C0890-D98E-4405-A06B-A097471B1AF5}" type="presParOf" srcId="{606262D9-CFF8-4920-A9D3-7687722D00BC}" destId="{16083DDE-85A1-4ED4-BFC7-D021B277913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C8880E-C1DB-4949-8880-291C3C516F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6469C0-1564-453D-A9AF-D99AC653BFBF}">
      <dgm:prSet/>
      <dgm:spPr/>
      <dgm:t>
        <a:bodyPr/>
        <a:lstStyle/>
        <a:p>
          <a:r>
            <a:rPr lang="de-DE" dirty="0"/>
            <a:t>Zero missing values in the dataset</a:t>
          </a:r>
          <a:endParaRPr lang="en-US" dirty="0"/>
        </a:p>
      </dgm:t>
    </dgm:pt>
    <dgm:pt modelId="{77E8BB70-8F04-4604-B206-4D1996960FCF}" type="parTrans" cxnId="{F99242D9-F48C-4EDD-A974-70BD87E5516D}">
      <dgm:prSet/>
      <dgm:spPr/>
      <dgm:t>
        <a:bodyPr/>
        <a:lstStyle/>
        <a:p>
          <a:endParaRPr lang="en-US"/>
        </a:p>
      </dgm:t>
    </dgm:pt>
    <dgm:pt modelId="{EDE44B6F-5152-4BE7-951D-98405D9E213B}" type="sibTrans" cxnId="{F99242D9-F48C-4EDD-A974-70BD87E5516D}">
      <dgm:prSet/>
      <dgm:spPr/>
      <dgm:t>
        <a:bodyPr/>
        <a:lstStyle/>
        <a:p>
          <a:endParaRPr lang="en-US"/>
        </a:p>
      </dgm:t>
    </dgm:pt>
    <dgm:pt modelId="{40B025E5-3119-419C-B023-56BDA5BBD604}">
      <dgm:prSet/>
      <dgm:spPr/>
      <dgm:t>
        <a:bodyPr/>
        <a:lstStyle/>
        <a:p>
          <a:r>
            <a:rPr lang="de-DE"/>
            <a:t>Zero outliers</a:t>
          </a:r>
          <a:endParaRPr lang="en-US"/>
        </a:p>
      </dgm:t>
    </dgm:pt>
    <dgm:pt modelId="{E7F33E20-BA39-44E1-B71D-85F760BF6157}" type="parTrans" cxnId="{333B5B6E-4C40-4E2C-B7E4-58857296FD67}">
      <dgm:prSet/>
      <dgm:spPr/>
      <dgm:t>
        <a:bodyPr/>
        <a:lstStyle/>
        <a:p>
          <a:endParaRPr lang="en-US"/>
        </a:p>
      </dgm:t>
    </dgm:pt>
    <dgm:pt modelId="{6681A2AC-B469-4894-A707-AAFE95DCD9E3}" type="sibTrans" cxnId="{333B5B6E-4C40-4E2C-B7E4-58857296FD67}">
      <dgm:prSet/>
      <dgm:spPr/>
      <dgm:t>
        <a:bodyPr/>
        <a:lstStyle/>
        <a:p>
          <a:endParaRPr lang="en-US"/>
        </a:p>
      </dgm:t>
    </dgm:pt>
    <dgm:pt modelId="{CE39016B-D936-4FC7-882E-71720BDB155F}">
      <dgm:prSet/>
      <dgm:spPr/>
      <dgm:t>
        <a:bodyPr/>
        <a:lstStyle/>
        <a:p>
          <a:r>
            <a:rPr lang="de-DE"/>
            <a:t>Zero full duplicated row (time,user and description)</a:t>
          </a:r>
          <a:endParaRPr lang="en-US"/>
        </a:p>
      </dgm:t>
    </dgm:pt>
    <dgm:pt modelId="{5A1E731B-D732-4026-862E-8E88A416967D}" type="parTrans" cxnId="{7CB8CDAC-0494-4EDC-B997-63F9481BC572}">
      <dgm:prSet/>
      <dgm:spPr/>
      <dgm:t>
        <a:bodyPr/>
        <a:lstStyle/>
        <a:p>
          <a:endParaRPr lang="en-US"/>
        </a:p>
      </dgm:t>
    </dgm:pt>
    <dgm:pt modelId="{A74AA583-5BC0-4A49-9272-BA89291214C2}" type="sibTrans" cxnId="{7CB8CDAC-0494-4EDC-B997-63F9481BC572}">
      <dgm:prSet/>
      <dgm:spPr/>
      <dgm:t>
        <a:bodyPr/>
        <a:lstStyle/>
        <a:p>
          <a:endParaRPr lang="en-US"/>
        </a:p>
      </dgm:t>
    </dgm:pt>
    <dgm:pt modelId="{52D156A7-4939-43F8-9F40-9B029A274E5E}">
      <dgm:prSet/>
      <dgm:spPr/>
      <dgm:t>
        <a:bodyPr/>
        <a:lstStyle/>
        <a:p>
          <a:r>
            <a:rPr lang="de-DE"/>
            <a:t>Description column is clean, no symbols or other charachters </a:t>
          </a:r>
          <a:endParaRPr lang="en-US"/>
        </a:p>
      </dgm:t>
    </dgm:pt>
    <dgm:pt modelId="{D03B664E-CCEF-4F04-94BA-E061B0C8DF7F}" type="parTrans" cxnId="{8392E26A-F44B-4CEB-A2DD-48749B6E8DA8}">
      <dgm:prSet/>
      <dgm:spPr/>
      <dgm:t>
        <a:bodyPr/>
        <a:lstStyle/>
        <a:p>
          <a:endParaRPr lang="en-US"/>
        </a:p>
      </dgm:t>
    </dgm:pt>
    <dgm:pt modelId="{7FF9D415-8A4D-48B8-A20B-63860E7DA8A2}" type="sibTrans" cxnId="{8392E26A-F44B-4CEB-A2DD-48749B6E8DA8}">
      <dgm:prSet/>
      <dgm:spPr/>
      <dgm:t>
        <a:bodyPr/>
        <a:lstStyle/>
        <a:p>
          <a:endParaRPr lang="en-US"/>
        </a:p>
      </dgm:t>
    </dgm:pt>
    <dgm:pt modelId="{8015E101-22CC-48A0-A76B-80F66BDDEE1D}">
      <dgm:prSet/>
      <dgm:spPr/>
      <dgm:t>
        <a:bodyPr/>
        <a:lstStyle/>
        <a:p>
          <a:r>
            <a:rPr lang="de-DE"/>
            <a:t>Total Number of words in description column 7018</a:t>
          </a:r>
          <a:endParaRPr lang="en-US"/>
        </a:p>
      </dgm:t>
    </dgm:pt>
    <dgm:pt modelId="{9CFD5864-00BF-44C8-BFEE-B4217B880874}" type="parTrans" cxnId="{98DBAC41-7ABB-4E52-BE97-5E7C54F319E8}">
      <dgm:prSet/>
      <dgm:spPr/>
      <dgm:t>
        <a:bodyPr/>
        <a:lstStyle/>
        <a:p>
          <a:endParaRPr lang="en-US"/>
        </a:p>
      </dgm:t>
    </dgm:pt>
    <dgm:pt modelId="{C7DF69AD-E5CF-4AD4-A643-8C7072D60DF6}" type="sibTrans" cxnId="{98DBAC41-7ABB-4E52-BE97-5E7C54F319E8}">
      <dgm:prSet/>
      <dgm:spPr/>
      <dgm:t>
        <a:bodyPr/>
        <a:lstStyle/>
        <a:p>
          <a:endParaRPr lang="en-US"/>
        </a:p>
      </dgm:t>
    </dgm:pt>
    <dgm:pt modelId="{E140A677-B292-4356-A551-7432684C7096}" type="pres">
      <dgm:prSet presAssocID="{92C8880E-C1DB-4949-8880-291C3C516FD5}" presName="linear" presStyleCnt="0">
        <dgm:presLayoutVars>
          <dgm:animLvl val="lvl"/>
          <dgm:resizeHandles val="exact"/>
        </dgm:presLayoutVars>
      </dgm:prSet>
      <dgm:spPr/>
    </dgm:pt>
    <dgm:pt modelId="{4D0B6ADA-5227-44F3-A6C9-9117D560CC68}" type="pres">
      <dgm:prSet presAssocID="{696469C0-1564-453D-A9AF-D99AC653BF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ABBF89E-C69B-4529-A35A-BBFC9BC5DB3B}" type="pres">
      <dgm:prSet presAssocID="{EDE44B6F-5152-4BE7-951D-98405D9E213B}" presName="spacer" presStyleCnt="0"/>
      <dgm:spPr/>
    </dgm:pt>
    <dgm:pt modelId="{607442CD-9DF9-4C8C-9390-679C1FED6E21}" type="pres">
      <dgm:prSet presAssocID="{40B025E5-3119-419C-B023-56BDA5BBD60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A3158E4-305A-4671-8107-B39779500B4C}" type="pres">
      <dgm:prSet presAssocID="{6681A2AC-B469-4894-A707-AAFE95DCD9E3}" presName="spacer" presStyleCnt="0"/>
      <dgm:spPr/>
    </dgm:pt>
    <dgm:pt modelId="{7ED8C095-B8D9-4456-BA4D-C8155FF61078}" type="pres">
      <dgm:prSet presAssocID="{CE39016B-D936-4FC7-882E-71720BDB155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BA242BF-039A-4A80-BE58-1695EE1CF6FC}" type="pres">
      <dgm:prSet presAssocID="{A74AA583-5BC0-4A49-9272-BA89291214C2}" presName="spacer" presStyleCnt="0"/>
      <dgm:spPr/>
    </dgm:pt>
    <dgm:pt modelId="{AEADD321-125F-4CC4-9585-4FA66C3FF59C}" type="pres">
      <dgm:prSet presAssocID="{52D156A7-4939-43F8-9F40-9B029A274E5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C1DF45F-6FBC-4A40-B90A-35651BE1541E}" type="pres">
      <dgm:prSet presAssocID="{7FF9D415-8A4D-48B8-A20B-63860E7DA8A2}" presName="spacer" presStyleCnt="0"/>
      <dgm:spPr/>
    </dgm:pt>
    <dgm:pt modelId="{9AF3E665-768D-4849-9C43-59AE6D518056}" type="pres">
      <dgm:prSet presAssocID="{8015E101-22CC-48A0-A76B-80F66BDDEE1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CD8270C-96F1-49B3-AB47-7683A0865311}" type="presOf" srcId="{8015E101-22CC-48A0-A76B-80F66BDDEE1D}" destId="{9AF3E665-768D-4849-9C43-59AE6D518056}" srcOrd="0" destOrd="0" presId="urn:microsoft.com/office/officeart/2005/8/layout/vList2"/>
    <dgm:cxn modelId="{CE316013-CBE4-4DE8-909D-17BC6772FC81}" type="presOf" srcId="{52D156A7-4939-43F8-9F40-9B029A274E5E}" destId="{AEADD321-125F-4CC4-9585-4FA66C3FF59C}" srcOrd="0" destOrd="0" presId="urn:microsoft.com/office/officeart/2005/8/layout/vList2"/>
    <dgm:cxn modelId="{F3EEF532-0BB0-4DB3-9A81-66EB6DD70D6A}" type="presOf" srcId="{92C8880E-C1DB-4949-8880-291C3C516FD5}" destId="{E140A677-B292-4356-A551-7432684C7096}" srcOrd="0" destOrd="0" presId="urn:microsoft.com/office/officeart/2005/8/layout/vList2"/>
    <dgm:cxn modelId="{98DBAC41-7ABB-4E52-BE97-5E7C54F319E8}" srcId="{92C8880E-C1DB-4949-8880-291C3C516FD5}" destId="{8015E101-22CC-48A0-A76B-80F66BDDEE1D}" srcOrd="4" destOrd="0" parTransId="{9CFD5864-00BF-44C8-BFEE-B4217B880874}" sibTransId="{C7DF69AD-E5CF-4AD4-A643-8C7072D60DF6}"/>
    <dgm:cxn modelId="{8392E26A-F44B-4CEB-A2DD-48749B6E8DA8}" srcId="{92C8880E-C1DB-4949-8880-291C3C516FD5}" destId="{52D156A7-4939-43F8-9F40-9B029A274E5E}" srcOrd="3" destOrd="0" parTransId="{D03B664E-CCEF-4F04-94BA-E061B0C8DF7F}" sibTransId="{7FF9D415-8A4D-48B8-A20B-63860E7DA8A2}"/>
    <dgm:cxn modelId="{333B5B6E-4C40-4E2C-B7E4-58857296FD67}" srcId="{92C8880E-C1DB-4949-8880-291C3C516FD5}" destId="{40B025E5-3119-419C-B023-56BDA5BBD604}" srcOrd="1" destOrd="0" parTransId="{E7F33E20-BA39-44E1-B71D-85F760BF6157}" sibTransId="{6681A2AC-B469-4894-A707-AAFE95DCD9E3}"/>
    <dgm:cxn modelId="{7CB8CDAC-0494-4EDC-B997-63F9481BC572}" srcId="{92C8880E-C1DB-4949-8880-291C3C516FD5}" destId="{CE39016B-D936-4FC7-882E-71720BDB155F}" srcOrd="2" destOrd="0" parTransId="{5A1E731B-D732-4026-862E-8E88A416967D}" sibTransId="{A74AA583-5BC0-4A49-9272-BA89291214C2}"/>
    <dgm:cxn modelId="{94D4E4B1-648C-42A3-B7C8-6F3005640F17}" type="presOf" srcId="{696469C0-1564-453D-A9AF-D99AC653BFBF}" destId="{4D0B6ADA-5227-44F3-A6C9-9117D560CC68}" srcOrd="0" destOrd="0" presId="urn:microsoft.com/office/officeart/2005/8/layout/vList2"/>
    <dgm:cxn modelId="{B196FBB7-581A-4AE7-94DD-AB4E222BFA86}" type="presOf" srcId="{40B025E5-3119-419C-B023-56BDA5BBD604}" destId="{607442CD-9DF9-4C8C-9390-679C1FED6E21}" srcOrd="0" destOrd="0" presId="urn:microsoft.com/office/officeart/2005/8/layout/vList2"/>
    <dgm:cxn modelId="{326840CB-845E-4E2E-B03D-DA5AE90AAD7E}" type="presOf" srcId="{CE39016B-D936-4FC7-882E-71720BDB155F}" destId="{7ED8C095-B8D9-4456-BA4D-C8155FF61078}" srcOrd="0" destOrd="0" presId="urn:microsoft.com/office/officeart/2005/8/layout/vList2"/>
    <dgm:cxn modelId="{F99242D9-F48C-4EDD-A974-70BD87E5516D}" srcId="{92C8880E-C1DB-4949-8880-291C3C516FD5}" destId="{696469C0-1564-453D-A9AF-D99AC653BFBF}" srcOrd="0" destOrd="0" parTransId="{77E8BB70-8F04-4604-B206-4D1996960FCF}" sibTransId="{EDE44B6F-5152-4BE7-951D-98405D9E213B}"/>
    <dgm:cxn modelId="{3A8B6A90-81E1-4552-BCD9-558E3068E9EF}" type="presParOf" srcId="{E140A677-B292-4356-A551-7432684C7096}" destId="{4D0B6ADA-5227-44F3-A6C9-9117D560CC68}" srcOrd="0" destOrd="0" presId="urn:microsoft.com/office/officeart/2005/8/layout/vList2"/>
    <dgm:cxn modelId="{E8F88059-71B7-498C-AA7B-2A7EF9EFAA36}" type="presParOf" srcId="{E140A677-B292-4356-A551-7432684C7096}" destId="{2ABBF89E-C69B-4529-A35A-BBFC9BC5DB3B}" srcOrd="1" destOrd="0" presId="urn:microsoft.com/office/officeart/2005/8/layout/vList2"/>
    <dgm:cxn modelId="{CBA328FB-B9C4-4A98-ACA7-5AFF0BC04F61}" type="presParOf" srcId="{E140A677-B292-4356-A551-7432684C7096}" destId="{607442CD-9DF9-4C8C-9390-679C1FED6E21}" srcOrd="2" destOrd="0" presId="urn:microsoft.com/office/officeart/2005/8/layout/vList2"/>
    <dgm:cxn modelId="{0B5A9CE5-6EE3-403B-82B5-91C718E00482}" type="presParOf" srcId="{E140A677-B292-4356-A551-7432684C7096}" destId="{FA3158E4-305A-4671-8107-B39779500B4C}" srcOrd="3" destOrd="0" presId="urn:microsoft.com/office/officeart/2005/8/layout/vList2"/>
    <dgm:cxn modelId="{E0279930-D456-4E39-918D-6F3DB78F5026}" type="presParOf" srcId="{E140A677-B292-4356-A551-7432684C7096}" destId="{7ED8C095-B8D9-4456-BA4D-C8155FF61078}" srcOrd="4" destOrd="0" presId="urn:microsoft.com/office/officeart/2005/8/layout/vList2"/>
    <dgm:cxn modelId="{605A8BBA-5532-4FC0-B781-7D46DC6DD014}" type="presParOf" srcId="{E140A677-B292-4356-A551-7432684C7096}" destId="{9BA242BF-039A-4A80-BE58-1695EE1CF6FC}" srcOrd="5" destOrd="0" presId="urn:microsoft.com/office/officeart/2005/8/layout/vList2"/>
    <dgm:cxn modelId="{57BB0EF0-B656-47A5-82A1-6209C4D855A1}" type="presParOf" srcId="{E140A677-B292-4356-A551-7432684C7096}" destId="{AEADD321-125F-4CC4-9585-4FA66C3FF59C}" srcOrd="6" destOrd="0" presId="urn:microsoft.com/office/officeart/2005/8/layout/vList2"/>
    <dgm:cxn modelId="{133BF77F-37B9-4C10-9B67-1A41C97230E0}" type="presParOf" srcId="{E140A677-B292-4356-A551-7432684C7096}" destId="{7C1DF45F-6FBC-4A40-B90A-35651BE1541E}" srcOrd="7" destOrd="0" presId="urn:microsoft.com/office/officeart/2005/8/layout/vList2"/>
    <dgm:cxn modelId="{8DD641E9-01DB-4C6F-B12D-D0C064DC0AD0}" type="presParOf" srcId="{E140A677-B292-4356-A551-7432684C7096}" destId="{9AF3E665-768D-4849-9C43-59AE6D51805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BBA4AA-0776-42D6-853B-77986EEAA1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5A465-E5F7-4CD8-A262-72B753F8C0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TF-IDF Vectorizer weights for each word across all meals</a:t>
          </a:r>
        </a:p>
      </dgm:t>
    </dgm:pt>
    <dgm:pt modelId="{238E0D6E-0A7C-47B7-88F2-4EADEBB7D593}" type="parTrans" cxnId="{CE5269CF-F872-4164-AD1A-FD393EF3E0F3}">
      <dgm:prSet/>
      <dgm:spPr/>
      <dgm:t>
        <a:bodyPr/>
        <a:lstStyle/>
        <a:p>
          <a:endParaRPr lang="en-US"/>
        </a:p>
      </dgm:t>
    </dgm:pt>
    <dgm:pt modelId="{13B91750-B003-4EC7-A357-02FA6CD97CFB}" type="sibTrans" cxnId="{CE5269CF-F872-4164-AD1A-FD393EF3E0F3}">
      <dgm:prSet/>
      <dgm:spPr/>
      <dgm:t>
        <a:bodyPr/>
        <a:lstStyle/>
        <a:p>
          <a:endParaRPr lang="en-US"/>
        </a:p>
      </dgm:t>
    </dgm:pt>
    <dgm:pt modelId="{3585A6E1-9338-4D8B-8B46-86F68E70854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Outsoarce labeled dataset for food classification, removing none food related words</a:t>
          </a:r>
        </a:p>
        <a:p>
          <a:pPr>
            <a:lnSpc>
              <a:spcPct val="100000"/>
            </a:lnSpc>
          </a:pPr>
          <a:r>
            <a:rPr lang="de-DE" dirty="0"/>
            <a:t>WHO, Kaggle  </a:t>
          </a:r>
          <a:endParaRPr lang="en-US" dirty="0"/>
        </a:p>
      </dgm:t>
    </dgm:pt>
    <dgm:pt modelId="{531B3C27-492F-41D7-8E98-F1D994F19725}" type="parTrans" cxnId="{9FCE6741-DDD7-4E55-BFA2-83148302CCDB}">
      <dgm:prSet/>
      <dgm:spPr/>
      <dgm:t>
        <a:bodyPr/>
        <a:lstStyle/>
        <a:p>
          <a:endParaRPr lang="en-US"/>
        </a:p>
      </dgm:t>
    </dgm:pt>
    <dgm:pt modelId="{4073CB5A-8D54-4A99-9388-8D1996814517}" type="sibTrans" cxnId="{9FCE6741-DDD7-4E55-BFA2-83148302CCDB}">
      <dgm:prSet/>
      <dgm:spPr/>
      <dgm:t>
        <a:bodyPr/>
        <a:lstStyle/>
        <a:p>
          <a:endParaRPr lang="en-US"/>
        </a:p>
      </dgm:t>
    </dgm:pt>
    <dgm:pt modelId="{E036DBD4-2A40-4D94-B5B3-FF863FF077C8}" type="pres">
      <dgm:prSet presAssocID="{DFBBA4AA-0776-42D6-853B-77986EEAA1E7}" presName="root" presStyleCnt="0">
        <dgm:presLayoutVars>
          <dgm:dir/>
          <dgm:resizeHandles val="exact"/>
        </dgm:presLayoutVars>
      </dgm:prSet>
      <dgm:spPr/>
    </dgm:pt>
    <dgm:pt modelId="{C78228DE-D646-44A6-B281-03CF5A98CCCA}" type="pres">
      <dgm:prSet presAssocID="{77B5A465-E5F7-4CD8-A262-72B753F8C05A}" presName="compNode" presStyleCnt="0"/>
      <dgm:spPr/>
    </dgm:pt>
    <dgm:pt modelId="{A93CAB8D-04F1-4C21-9D6D-487DC71D0FE3}" type="pres">
      <dgm:prSet presAssocID="{77B5A465-E5F7-4CD8-A262-72B753F8C05A}" presName="bgRect" presStyleLbl="bgShp" presStyleIdx="0" presStyleCnt="2"/>
      <dgm:spPr/>
    </dgm:pt>
    <dgm:pt modelId="{6EFF77FF-C192-407E-9390-3E0229A1F6ED}" type="pres">
      <dgm:prSet presAssocID="{77B5A465-E5F7-4CD8-A262-72B753F8C05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sta"/>
        </a:ext>
      </dgm:extLst>
    </dgm:pt>
    <dgm:pt modelId="{4923EAD3-E401-4B27-AA24-A629D9F22821}" type="pres">
      <dgm:prSet presAssocID="{77B5A465-E5F7-4CD8-A262-72B753F8C05A}" presName="spaceRect" presStyleCnt="0"/>
      <dgm:spPr/>
    </dgm:pt>
    <dgm:pt modelId="{0BB4787C-512B-494A-AC59-86C6DBC028D9}" type="pres">
      <dgm:prSet presAssocID="{77B5A465-E5F7-4CD8-A262-72B753F8C05A}" presName="parTx" presStyleLbl="revTx" presStyleIdx="0" presStyleCnt="2">
        <dgm:presLayoutVars>
          <dgm:chMax val="0"/>
          <dgm:chPref val="0"/>
        </dgm:presLayoutVars>
      </dgm:prSet>
      <dgm:spPr/>
    </dgm:pt>
    <dgm:pt modelId="{C769C3AF-B075-46C5-9E5D-9108B4C92862}" type="pres">
      <dgm:prSet presAssocID="{13B91750-B003-4EC7-A357-02FA6CD97CFB}" presName="sibTrans" presStyleCnt="0"/>
      <dgm:spPr/>
    </dgm:pt>
    <dgm:pt modelId="{DD8FBFDF-31B2-4B71-9B17-FA7EAB9A0A9E}" type="pres">
      <dgm:prSet presAssocID="{3585A6E1-9338-4D8B-8B46-86F68E70854C}" presName="compNode" presStyleCnt="0"/>
      <dgm:spPr/>
    </dgm:pt>
    <dgm:pt modelId="{40CA241B-AA0F-4679-AF60-8836C71B6168}" type="pres">
      <dgm:prSet presAssocID="{3585A6E1-9338-4D8B-8B46-86F68E70854C}" presName="bgRect" presStyleLbl="bgShp" presStyleIdx="1" presStyleCnt="2"/>
      <dgm:spPr/>
    </dgm:pt>
    <dgm:pt modelId="{64BFD95A-CF62-47BD-A184-F1AA79D6570B}" type="pres">
      <dgm:prSet presAssocID="{3585A6E1-9338-4D8B-8B46-86F68E7085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2BD86B1-5846-449B-9A20-38E7BDDA1222}" type="pres">
      <dgm:prSet presAssocID="{3585A6E1-9338-4D8B-8B46-86F68E70854C}" presName="spaceRect" presStyleCnt="0"/>
      <dgm:spPr/>
    </dgm:pt>
    <dgm:pt modelId="{CE1F7E96-6215-42AF-B187-FF745903F431}" type="pres">
      <dgm:prSet presAssocID="{3585A6E1-9338-4D8B-8B46-86F68E70854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FCE6741-DDD7-4E55-BFA2-83148302CCDB}" srcId="{DFBBA4AA-0776-42D6-853B-77986EEAA1E7}" destId="{3585A6E1-9338-4D8B-8B46-86F68E70854C}" srcOrd="1" destOrd="0" parTransId="{531B3C27-492F-41D7-8E98-F1D994F19725}" sibTransId="{4073CB5A-8D54-4A99-9388-8D1996814517}"/>
    <dgm:cxn modelId="{4F7B5467-2343-4831-9998-D52086875A5F}" type="presOf" srcId="{DFBBA4AA-0776-42D6-853B-77986EEAA1E7}" destId="{E036DBD4-2A40-4D94-B5B3-FF863FF077C8}" srcOrd="0" destOrd="0" presId="urn:microsoft.com/office/officeart/2018/2/layout/IconVerticalSolidList"/>
    <dgm:cxn modelId="{0BB0EFA0-1F13-40D7-B795-E8F9FC53ABAF}" type="presOf" srcId="{77B5A465-E5F7-4CD8-A262-72B753F8C05A}" destId="{0BB4787C-512B-494A-AC59-86C6DBC028D9}" srcOrd="0" destOrd="0" presId="urn:microsoft.com/office/officeart/2018/2/layout/IconVerticalSolidList"/>
    <dgm:cxn modelId="{49B43DA2-4D1D-49E8-ABE0-78C5A96FB348}" type="presOf" srcId="{3585A6E1-9338-4D8B-8B46-86F68E70854C}" destId="{CE1F7E96-6215-42AF-B187-FF745903F431}" srcOrd="0" destOrd="0" presId="urn:microsoft.com/office/officeart/2018/2/layout/IconVerticalSolidList"/>
    <dgm:cxn modelId="{CE5269CF-F872-4164-AD1A-FD393EF3E0F3}" srcId="{DFBBA4AA-0776-42D6-853B-77986EEAA1E7}" destId="{77B5A465-E5F7-4CD8-A262-72B753F8C05A}" srcOrd="0" destOrd="0" parTransId="{238E0D6E-0A7C-47B7-88F2-4EADEBB7D593}" sibTransId="{13B91750-B003-4EC7-A357-02FA6CD97CFB}"/>
    <dgm:cxn modelId="{44892150-78C2-4DC6-BE14-E2FF8704568A}" type="presParOf" srcId="{E036DBD4-2A40-4D94-B5B3-FF863FF077C8}" destId="{C78228DE-D646-44A6-B281-03CF5A98CCCA}" srcOrd="0" destOrd="0" presId="urn:microsoft.com/office/officeart/2018/2/layout/IconVerticalSolidList"/>
    <dgm:cxn modelId="{298FE365-BA4F-4D62-9F35-5C1C56E828DB}" type="presParOf" srcId="{C78228DE-D646-44A6-B281-03CF5A98CCCA}" destId="{A93CAB8D-04F1-4C21-9D6D-487DC71D0FE3}" srcOrd="0" destOrd="0" presId="urn:microsoft.com/office/officeart/2018/2/layout/IconVerticalSolidList"/>
    <dgm:cxn modelId="{1736C332-5FF0-4BC0-8648-CFCF31B30F7E}" type="presParOf" srcId="{C78228DE-D646-44A6-B281-03CF5A98CCCA}" destId="{6EFF77FF-C192-407E-9390-3E0229A1F6ED}" srcOrd="1" destOrd="0" presId="urn:microsoft.com/office/officeart/2018/2/layout/IconVerticalSolidList"/>
    <dgm:cxn modelId="{70271D74-705E-413F-A2D5-D4283B246214}" type="presParOf" srcId="{C78228DE-D646-44A6-B281-03CF5A98CCCA}" destId="{4923EAD3-E401-4B27-AA24-A629D9F22821}" srcOrd="2" destOrd="0" presId="urn:microsoft.com/office/officeart/2018/2/layout/IconVerticalSolidList"/>
    <dgm:cxn modelId="{053B54DE-767D-4529-B8DB-A7B5DC2F59F3}" type="presParOf" srcId="{C78228DE-D646-44A6-B281-03CF5A98CCCA}" destId="{0BB4787C-512B-494A-AC59-86C6DBC028D9}" srcOrd="3" destOrd="0" presId="urn:microsoft.com/office/officeart/2018/2/layout/IconVerticalSolidList"/>
    <dgm:cxn modelId="{9C612755-5A94-473B-9FB6-903913E8E886}" type="presParOf" srcId="{E036DBD4-2A40-4D94-B5B3-FF863FF077C8}" destId="{C769C3AF-B075-46C5-9E5D-9108B4C92862}" srcOrd="1" destOrd="0" presId="urn:microsoft.com/office/officeart/2018/2/layout/IconVerticalSolidList"/>
    <dgm:cxn modelId="{2E3E2F49-6865-4951-9C6F-A54F497AAC6E}" type="presParOf" srcId="{E036DBD4-2A40-4D94-B5B3-FF863FF077C8}" destId="{DD8FBFDF-31B2-4B71-9B17-FA7EAB9A0A9E}" srcOrd="2" destOrd="0" presId="urn:microsoft.com/office/officeart/2018/2/layout/IconVerticalSolidList"/>
    <dgm:cxn modelId="{66F5EA47-794B-439F-A8E1-A6CC24DB62AA}" type="presParOf" srcId="{DD8FBFDF-31B2-4B71-9B17-FA7EAB9A0A9E}" destId="{40CA241B-AA0F-4679-AF60-8836C71B6168}" srcOrd="0" destOrd="0" presId="urn:microsoft.com/office/officeart/2018/2/layout/IconVerticalSolidList"/>
    <dgm:cxn modelId="{15CEFD34-7D57-4C79-AF5E-BDD3388D56A2}" type="presParOf" srcId="{DD8FBFDF-31B2-4B71-9B17-FA7EAB9A0A9E}" destId="{64BFD95A-CF62-47BD-A184-F1AA79D6570B}" srcOrd="1" destOrd="0" presId="urn:microsoft.com/office/officeart/2018/2/layout/IconVerticalSolidList"/>
    <dgm:cxn modelId="{9C7D2D14-FA35-49B9-A722-A7FB14534737}" type="presParOf" srcId="{DD8FBFDF-31B2-4B71-9B17-FA7EAB9A0A9E}" destId="{C2BD86B1-5846-449B-9A20-38E7BDDA1222}" srcOrd="2" destOrd="0" presId="urn:microsoft.com/office/officeart/2018/2/layout/IconVerticalSolidList"/>
    <dgm:cxn modelId="{A054AAD5-08AB-4125-AEEB-A1B890872BD2}" type="presParOf" srcId="{DD8FBFDF-31B2-4B71-9B17-FA7EAB9A0A9E}" destId="{CE1F7E96-6215-42AF-B187-FF745903F4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90A323-DC7C-4772-91A4-8E73E0330B0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AE2EB3-F04C-4D32-944C-1018A16E3E16}">
      <dgm:prSet/>
      <dgm:spPr/>
      <dgm:t>
        <a:bodyPr/>
        <a:lstStyle/>
        <a:p>
          <a:r>
            <a:rPr lang="en-US" b="0" i="0"/>
            <a:t>Drinks and Soups</a:t>
          </a:r>
          <a:endParaRPr lang="en-US"/>
        </a:p>
      </dgm:t>
    </dgm:pt>
    <dgm:pt modelId="{F903BEE4-55DC-40A5-9EB5-1936C1B4DD43}" type="parTrans" cxnId="{09F33A81-4FFA-4FC0-91E8-4CE2C0317EA0}">
      <dgm:prSet/>
      <dgm:spPr/>
      <dgm:t>
        <a:bodyPr/>
        <a:lstStyle/>
        <a:p>
          <a:endParaRPr lang="en-US"/>
        </a:p>
      </dgm:t>
    </dgm:pt>
    <dgm:pt modelId="{19BFF398-099E-4BC5-8387-EC9983E3B489}" type="sibTrans" cxnId="{09F33A81-4FFA-4FC0-91E8-4CE2C0317EA0}">
      <dgm:prSet/>
      <dgm:spPr/>
      <dgm:t>
        <a:bodyPr/>
        <a:lstStyle/>
        <a:p>
          <a:endParaRPr lang="en-US"/>
        </a:p>
      </dgm:t>
    </dgm:pt>
    <dgm:pt modelId="{9B865EB9-C0DC-4E85-A9A1-621148C9FD88}">
      <dgm:prSet/>
      <dgm:spPr/>
      <dgm:t>
        <a:bodyPr/>
        <a:lstStyle/>
        <a:p>
          <a:r>
            <a:rPr lang="en-US" b="0" i="0"/>
            <a:t>Sugar and Sweets</a:t>
          </a:r>
          <a:endParaRPr lang="en-US"/>
        </a:p>
      </dgm:t>
    </dgm:pt>
    <dgm:pt modelId="{CAA3D530-EE41-49D0-A28E-F1B71E4A6556}" type="parTrans" cxnId="{F0AA9669-8BCB-49F6-9044-66B2BF3B5CE8}">
      <dgm:prSet/>
      <dgm:spPr/>
      <dgm:t>
        <a:bodyPr/>
        <a:lstStyle/>
        <a:p>
          <a:endParaRPr lang="en-US"/>
        </a:p>
      </dgm:t>
    </dgm:pt>
    <dgm:pt modelId="{BEEA0140-4829-4F54-82B8-24A8157B7593}" type="sibTrans" cxnId="{F0AA9669-8BCB-49F6-9044-66B2BF3B5CE8}">
      <dgm:prSet/>
      <dgm:spPr/>
      <dgm:t>
        <a:bodyPr/>
        <a:lstStyle/>
        <a:p>
          <a:endParaRPr lang="en-US"/>
        </a:p>
      </dgm:t>
    </dgm:pt>
    <dgm:pt modelId="{16414884-6530-47F5-8B67-7E12971AB331}">
      <dgm:prSet/>
      <dgm:spPr/>
      <dgm:t>
        <a:bodyPr/>
        <a:lstStyle/>
        <a:p>
          <a:r>
            <a:rPr lang="en-US" b="0" i="0"/>
            <a:t>Meat</a:t>
          </a:r>
          <a:endParaRPr lang="en-US"/>
        </a:p>
      </dgm:t>
    </dgm:pt>
    <dgm:pt modelId="{E3FFCE60-1CC6-4EB8-8E4B-D86787E19557}" type="parTrans" cxnId="{3286256A-E86B-434B-89E6-DD1E1EDA8DD6}">
      <dgm:prSet/>
      <dgm:spPr/>
      <dgm:t>
        <a:bodyPr/>
        <a:lstStyle/>
        <a:p>
          <a:endParaRPr lang="en-US"/>
        </a:p>
      </dgm:t>
    </dgm:pt>
    <dgm:pt modelId="{A20E1C86-351D-4D5A-9194-6017F81393D2}" type="sibTrans" cxnId="{3286256A-E86B-434B-89E6-DD1E1EDA8DD6}">
      <dgm:prSet/>
      <dgm:spPr/>
      <dgm:t>
        <a:bodyPr/>
        <a:lstStyle/>
        <a:p>
          <a:endParaRPr lang="en-US"/>
        </a:p>
      </dgm:t>
    </dgm:pt>
    <dgm:pt modelId="{414720F1-C874-4D8F-8D84-3797EC294D3E}">
      <dgm:prSet/>
      <dgm:spPr/>
      <dgm:t>
        <a:bodyPr/>
        <a:lstStyle/>
        <a:p>
          <a:r>
            <a:rPr lang="en-US" b="0" i="0"/>
            <a:t>Rice, Noodles, and Breads</a:t>
          </a:r>
          <a:endParaRPr lang="en-US"/>
        </a:p>
      </dgm:t>
    </dgm:pt>
    <dgm:pt modelId="{F29AF555-7836-4484-8432-F3DB72EA9915}" type="parTrans" cxnId="{DDDB836B-97EA-4ABA-B978-07C35A9E4CB1}">
      <dgm:prSet/>
      <dgm:spPr/>
      <dgm:t>
        <a:bodyPr/>
        <a:lstStyle/>
        <a:p>
          <a:endParaRPr lang="en-US"/>
        </a:p>
      </dgm:t>
    </dgm:pt>
    <dgm:pt modelId="{BF278CFB-8591-4CBD-92FF-3ABB4F0F76EA}" type="sibTrans" cxnId="{DDDB836B-97EA-4ABA-B978-07C35A9E4CB1}">
      <dgm:prSet/>
      <dgm:spPr/>
      <dgm:t>
        <a:bodyPr/>
        <a:lstStyle/>
        <a:p>
          <a:endParaRPr lang="en-US"/>
        </a:p>
      </dgm:t>
    </dgm:pt>
    <dgm:pt modelId="{5F702CCB-CD78-42D0-9E3E-6FB02160DAAF}">
      <dgm:prSet/>
      <dgm:spPr/>
      <dgm:t>
        <a:bodyPr/>
        <a:lstStyle/>
        <a:p>
          <a:r>
            <a:rPr lang="en-US" b="0" i="0"/>
            <a:t>Grains</a:t>
          </a:r>
          <a:endParaRPr lang="en-US"/>
        </a:p>
      </dgm:t>
    </dgm:pt>
    <dgm:pt modelId="{A34D3003-D01D-422B-BC2A-1C2553ADF4A0}" type="parTrans" cxnId="{26D503A8-C61C-48DD-82CE-95F428C835A7}">
      <dgm:prSet/>
      <dgm:spPr/>
      <dgm:t>
        <a:bodyPr/>
        <a:lstStyle/>
        <a:p>
          <a:endParaRPr lang="en-US"/>
        </a:p>
      </dgm:t>
    </dgm:pt>
    <dgm:pt modelId="{845C8CC4-5628-4C91-9571-94FA6E601AF0}" type="sibTrans" cxnId="{26D503A8-C61C-48DD-82CE-95F428C835A7}">
      <dgm:prSet/>
      <dgm:spPr/>
      <dgm:t>
        <a:bodyPr/>
        <a:lstStyle/>
        <a:p>
          <a:endParaRPr lang="en-US"/>
        </a:p>
      </dgm:t>
    </dgm:pt>
    <dgm:pt modelId="{9913DCF0-37AC-4458-8C9F-C9C20E1FC27F}">
      <dgm:prSet/>
      <dgm:spPr/>
      <dgm:t>
        <a:bodyPr/>
        <a:lstStyle/>
        <a:p>
          <a:r>
            <a:rPr lang="en-US" b="0" i="0"/>
            <a:t>Vegetables and Salads</a:t>
          </a:r>
          <a:endParaRPr lang="en-US"/>
        </a:p>
      </dgm:t>
    </dgm:pt>
    <dgm:pt modelId="{FC4C6C1F-5C51-4195-A5CC-5B8907377245}" type="parTrans" cxnId="{F1AC5CAD-C24D-4BC5-9BC9-091643941C97}">
      <dgm:prSet/>
      <dgm:spPr/>
      <dgm:t>
        <a:bodyPr/>
        <a:lstStyle/>
        <a:p>
          <a:endParaRPr lang="en-US"/>
        </a:p>
      </dgm:t>
    </dgm:pt>
    <dgm:pt modelId="{1B5AC851-4972-41C8-AC34-CB5E426E041B}" type="sibTrans" cxnId="{F1AC5CAD-C24D-4BC5-9BC9-091643941C97}">
      <dgm:prSet/>
      <dgm:spPr/>
      <dgm:t>
        <a:bodyPr/>
        <a:lstStyle/>
        <a:p>
          <a:endParaRPr lang="en-US"/>
        </a:p>
      </dgm:t>
    </dgm:pt>
    <dgm:pt modelId="{79B8B03D-22C7-4129-B44C-62E51300BD23}">
      <dgm:prSet/>
      <dgm:spPr/>
      <dgm:t>
        <a:bodyPr/>
        <a:lstStyle/>
        <a:p>
          <a:r>
            <a:rPr lang="en-US" b="0" i="0"/>
            <a:t>Fruits</a:t>
          </a:r>
          <a:endParaRPr lang="en-US"/>
        </a:p>
      </dgm:t>
    </dgm:pt>
    <dgm:pt modelId="{DD3CE7E9-108E-4FD3-9691-A5584D0E6843}" type="parTrans" cxnId="{1205BDB8-73F1-45E0-A01D-32EACAF8700E}">
      <dgm:prSet/>
      <dgm:spPr/>
      <dgm:t>
        <a:bodyPr/>
        <a:lstStyle/>
        <a:p>
          <a:endParaRPr lang="en-US"/>
        </a:p>
      </dgm:t>
    </dgm:pt>
    <dgm:pt modelId="{556F3479-DB69-494F-B193-CF80A938F712}" type="sibTrans" cxnId="{1205BDB8-73F1-45E0-A01D-32EACAF8700E}">
      <dgm:prSet/>
      <dgm:spPr/>
      <dgm:t>
        <a:bodyPr/>
        <a:lstStyle/>
        <a:p>
          <a:endParaRPr lang="en-US"/>
        </a:p>
      </dgm:t>
    </dgm:pt>
    <dgm:pt modelId="{65BE6C1E-5C8A-410C-8130-25E96A067070}">
      <dgm:prSet/>
      <dgm:spPr/>
      <dgm:t>
        <a:bodyPr/>
        <a:lstStyle/>
        <a:p>
          <a:r>
            <a:rPr lang="en-US" b="0" i="0"/>
            <a:t>Dairy</a:t>
          </a:r>
          <a:endParaRPr lang="en-US"/>
        </a:p>
      </dgm:t>
    </dgm:pt>
    <dgm:pt modelId="{5AE2B306-7223-41DD-84D3-3BCF557345C0}" type="parTrans" cxnId="{72B22D08-43A0-49D4-9E4E-6E4A3B35A0BC}">
      <dgm:prSet/>
      <dgm:spPr/>
      <dgm:t>
        <a:bodyPr/>
        <a:lstStyle/>
        <a:p>
          <a:endParaRPr lang="en-US"/>
        </a:p>
      </dgm:t>
    </dgm:pt>
    <dgm:pt modelId="{5BE1C888-418C-4905-895B-48C59DB4AC55}" type="sibTrans" cxnId="{72B22D08-43A0-49D4-9E4E-6E4A3B35A0BC}">
      <dgm:prSet/>
      <dgm:spPr/>
      <dgm:t>
        <a:bodyPr/>
        <a:lstStyle/>
        <a:p>
          <a:endParaRPr lang="en-US"/>
        </a:p>
      </dgm:t>
    </dgm:pt>
    <dgm:pt modelId="{E954CC85-D017-4271-AF35-DA57DB692237}">
      <dgm:prSet/>
      <dgm:spPr/>
      <dgm:t>
        <a:bodyPr/>
        <a:lstStyle/>
        <a:p>
          <a:r>
            <a:rPr lang="en-US" b="0" i="0"/>
            <a:t>Nuts</a:t>
          </a:r>
          <a:endParaRPr lang="en-US"/>
        </a:p>
      </dgm:t>
    </dgm:pt>
    <dgm:pt modelId="{741E0CEF-F754-4BF5-AB34-A33E1C93EA8F}" type="parTrans" cxnId="{0759E98F-524B-497A-AF47-C530F6E93590}">
      <dgm:prSet/>
      <dgm:spPr/>
      <dgm:t>
        <a:bodyPr/>
        <a:lstStyle/>
        <a:p>
          <a:endParaRPr lang="en-US"/>
        </a:p>
      </dgm:t>
    </dgm:pt>
    <dgm:pt modelId="{6E19355B-D211-448A-85A6-B789FD359BAF}" type="sibTrans" cxnId="{0759E98F-524B-497A-AF47-C530F6E93590}">
      <dgm:prSet/>
      <dgm:spPr/>
      <dgm:t>
        <a:bodyPr/>
        <a:lstStyle/>
        <a:p>
          <a:endParaRPr lang="en-US"/>
        </a:p>
      </dgm:t>
    </dgm:pt>
    <dgm:pt modelId="{A27BFEC8-BA4D-4BBE-952E-BDA52678637C}" type="pres">
      <dgm:prSet presAssocID="{6090A323-DC7C-4772-91A4-8E73E0330B0B}" presName="vert0" presStyleCnt="0">
        <dgm:presLayoutVars>
          <dgm:dir/>
          <dgm:animOne val="branch"/>
          <dgm:animLvl val="lvl"/>
        </dgm:presLayoutVars>
      </dgm:prSet>
      <dgm:spPr/>
    </dgm:pt>
    <dgm:pt modelId="{201B379F-0E54-46AA-8178-8B54D635F248}" type="pres">
      <dgm:prSet presAssocID="{12AE2EB3-F04C-4D32-944C-1018A16E3E16}" presName="thickLine" presStyleLbl="alignNode1" presStyleIdx="0" presStyleCnt="9"/>
      <dgm:spPr/>
    </dgm:pt>
    <dgm:pt modelId="{44FB0774-83CD-48C0-A7EC-B057A0985243}" type="pres">
      <dgm:prSet presAssocID="{12AE2EB3-F04C-4D32-944C-1018A16E3E16}" presName="horz1" presStyleCnt="0"/>
      <dgm:spPr/>
    </dgm:pt>
    <dgm:pt modelId="{339A0E79-EEB5-4AA4-AE2D-D3053BDDBB44}" type="pres">
      <dgm:prSet presAssocID="{12AE2EB3-F04C-4D32-944C-1018A16E3E16}" presName="tx1" presStyleLbl="revTx" presStyleIdx="0" presStyleCnt="9"/>
      <dgm:spPr/>
    </dgm:pt>
    <dgm:pt modelId="{E28C10EA-7C84-4375-B8D0-EA3742CD3647}" type="pres">
      <dgm:prSet presAssocID="{12AE2EB3-F04C-4D32-944C-1018A16E3E16}" presName="vert1" presStyleCnt="0"/>
      <dgm:spPr/>
    </dgm:pt>
    <dgm:pt modelId="{10385C5C-CFF9-47EA-9C4A-42F358BB9C7B}" type="pres">
      <dgm:prSet presAssocID="{9B865EB9-C0DC-4E85-A9A1-621148C9FD88}" presName="thickLine" presStyleLbl="alignNode1" presStyleIdx="1" presStyleCnt="9"/>
      <dgm:spPr/>
    </dgm:pt>
    <dgm:pt modelId="{1D74DAF1-471B-40DA-BCDD-7D93B2892A8F}" type="pres">
      <dgm:prSet presAssocID="{9B865EB9-C0DC-4E85-A9A1-621148C9FD88}" presName="horz1" presStyleCnt="0"/>
      <dgm:spPr/>
    </dgm:pt>
    <dgm:pt modelId="{DF9271D8-C72A-4C4C-82BB-8AA0C7808354}" type="pres">
      <dgm:prSet presAssocID="{9B865EB9-C0DC-4E85-A9A1-621148C9FD88}" presName="tx1" presStyleLbl="revTx" presStyleIdx="1" presStyleCnt="9"/>
      <dgm:spPr/>
    </dgm:pt>
    <dgm:pt modelId="{EAB9A9B4-02EE-4CB9-BB65-FC15E7C99F75}" type="pres">
      <dgm:prSet presAssocID="{9B865EB9-C0DC-4E85-A9A1-621148C9FD88}" presName="vert1" presStyleCnt="0"/>
      <dgm:spPr/>
    </dgm:pt>
    <dgm:pt modelId="{0C238FFD-6745-4409-B7EF-76986E315B3D}" type="pres">
      <dgm:prSet presAssocID="{16414884-6530-47F5-8B67-7E12971AB331}" presName="thickLine" presStyleLbl="alignNode1" presStyleIdx="2" presStyleCnt="9"/>
      <dgm:spPr/>
    </dgm:pt>
    <dgm:pt modelId="{31EFA205-E114-4532-924E-8039864CC46B}" type="pres">
      <dgm:prSet presAssocID="{16414884-6530-47F5-8B67-7E12971AB331}" presName="horz1" presStyleCnt="0"/>
      <dgm:spPr/>
    </dgm:pt>
    <dgm:pt modelId="{32C7DB4D-FF39-4922-B769-CDB92E1D358B}" type="pres">
      <dgm:prSet presAssocID="{16414884-6530-47F5-8B67-7E12971AB331}" presName="tx1" presStyleLbl="revTx" presStyleIdx="2" presStyleCnt="9"/>
      <dgm:spPr/>
    </dgm:pt>
    <dgm:pt modelId="{2DA62D75-3C7A-430C-BDF5-5477361CD29C}" type="pres">
      <dgm:prSet presAssocID="{16414884-6530-47F5-8B67-7E12971AB331}" presName="vert1" presStyleCnt="0"/>
      <dgm:spPr/>
    </dgm:pt>
    <dgm:pt modelId="{316965E7-C52F-46C1-8210-260F519CDC10}" type="pres">
      <dgm:prSet presAssocID="{414720F1-C874-4D8F-8D84-3797EC294D3E}" presName="thickLine" presStyleLbl="alignNode1" presStyleIdx="3" presStyleCnt="9"/>
      <dgm:spPr/>
    </dgm:pt>
    <dgm:pt modelId="{EC3F8A17-CD87-42CC-BE3D-26E433BDC9D3}" type="pres">
      <dgm:prSet presAssocID="{414720F1-C874-4D8F-8D84-3797EC294D3E}" presName="horz1" presStyleCnt="0"/>
      <dgm:spPr/>
    </dgm:pt>
    <dgm:pt modelId="{F711A206-EB3A-4550-B17D-E7FC52AA2CB6}" type="pres">
      <dgm:prSet presAssocID="{414720F1-C874-4D8F-8D84-3797EC294D3E}" presName="tx1" presStyleLbl="revTx" presStyleIdx="3" presStyleCnt="9"/>
      <dgm:spPr/>
    </dgm:pt>
    <dgm:pt modelId="{C24EA7BD-5543-44AD-AD4A-CB07CCB750C6}" type="pres">
      <dgm:prSet presAssocID="{414720F1-C874-4D8F-8D84-3797EC294D3E}" presName="vert1" presStyleCnt="0"/>
      <dgm:spPr/>
    </dgm:pt>
    <dgm:pt modelId="{EA1885F8-EAA2-4497-89AF-86DDD34C1020}" type="pres">
      <dgm:prSet presAssocID="{5F702CCB-CD78-42D0-9E3E-6FB02160DAAF}" presName="thickLine" presStyleLbl="alignNode1" presStyleIdx="4" presStyleCnt="9"/>
      <dgm:spPr/>
    </dgm:pt>
    <dgm:pt modelId="{49FF08E3-9547-424C-BD90-DEBD303DA5B7}" type="pres">
      <dgm:prSet presAssocID="{5F702CCB-CD78-42D0-9E3E-6FB02160DAAF}" presName="horz1" presStyleCnt="0"/>
      <dgm:spPr/>
    </dgm:pt>
    <dgm:pt modelId="{F7AF6191-E902-4063-8C83-3AFE97F8A2D7}" type="pres">
      <dgm:prSet presAssocID="{5F702CCB-CD78-42D0-9E3E-6FB02160DAAF}" presName="tx1" presStyleLbl="revTx" presStyleIdx="4" presStyleCnt="9"/>
      <dgm:spPr/>
    </dgm:pt>
    <dgm:pt modelId="{5BAFFF01-69FA-4C60-96C5-3F60DEC51C66}" type="pres">
      <dgm:prSet presAssocID="{5F702CCB-CD78-42D0-9E3E-6FB02160DAAF}" presName="vert1" presStyleCnt="0"/>
      <dgm:spPr/>
    </dgm:pt>
    <dgm:pt modelId="{614F59C3-B5FC-418F-B201-35DA22D471D6}" type="pres">
      <dgm:prSet presAssocID="{9913DCF0-37AC-4458-8C9F-C9C20E1FC27F}" presName="thickLine" presStyleLbl="alignNode1" presStyleIdx="5" presStyleCnt="9"/>
      <dgm:spPr/>
    </dgm:pt>
    <dgm:pt modelId="{9790EDEE-8592-4325-96B7-CEB1D6A57646}" type="pres">
      <dgm:prSet presAssocID="{9913DCF0-37AC-4458-8C9F-C9C20E1FC27F}" presName="horz1" presStyleCnt="0"/>
      <dgm:spPr/>
    </dgm:pt>
    <dgm:pt modelId="{B1DF03FF-7A84-4262-B33F-235615CC954B}" type="pres">
      <dgm:prSet presAssocID="{9913DCF0-37AC-4458-8C9F-C9C20E1FC27F}" presName="tx1" presStyleLbl="revTx" presStyleIdx="5" presStyleCnt="9"/>
      <dgm:spPr/>
    </dgm:pt>
    <dgm:pt modelId="{303016A7-4BCA-4778-9534-B9E18AB5DE3D}" type="pres">
      <dgm:prSet presAssocID="{9913DCF0-37AC-4458-8C9F-C9C20E1FC27F}" presName="vert1" presStyleCnt="0"/>
      <dgm:spPr/>
    </dgm:pt>
    <dgm:pt modelId="{428007DA-BA7B-47C2-AFF2-8FAF1E0A76B5}" type="pres">
      <dgm:prSet presAssocID="{79B8B03D-22C7-4129-B44C-62E51300BD23}" presName="thickLine" presStyleLbl="alignNode1" presStyleIdx="6" presStyleCnt="9"/>
      <dgm:spPr/>
    </dgm:pt>
    <dgm:pt modelId="{C5E6A159-DE33-43B7-9839-4B121862ED3D}" type="pres">
      <dgm:prSet presAssocID="{79B8B03D-22C7-4129-B44C-62E51300BD23}" presName="horz1" presStyleCnt="0"/>
      <dgm:spPr/>
    </dgm:pt>
    <dgm:pt modelId="{4551C448-C423-404C-8FBB-1034AADA87BD}" type="pres">
      <dgm:prSet presAssocID="{79B8B03D-22C7-4129-B44C-62E51300BD23}" presName="tx1" presStyleLbl="revTx" presStyleIdx="6" presStyleCnt="9"/>
      <dgm:spPr/>
    </dgm:pt>
    <dgm:pt modelId="{91313F13-53EB-498D-8D68-C9E14C137991}" type="pres">
      <dgm:prSet presAssocID="{79B8B03D-22C7-4129-B44C-62E51300BD23}" presName="vert1" presStyleCnt="0"/>
      <dgm:spPr/>
    </dgm:pt>
    <dgm:pt modelId="{C85CD776-3F96-4011-9EA8-7C297D250453}" type="pres">
      <dgm:prSet presAssocID="{65BE6C1E-5C8A-410C-8130-25E96A067070}" presName="thickLine" presStyleLbl="alignNode1" presStyleIdx="7" presStyleCnt="9"/>
      <dgm:spPr/>
    </dgm:pt>
    <dgm:pt modelId="{B9B690C2-CAA2-4D9B-BDB3-46E8204CD3FD}" type="pres">
      <dgm:prSet presAssocID="{65BE6C1E-5C8A-410C-8130-25E96A067070}" presName="horz1" presStyleCnt="0"/>
      <dgm:spPr/>
    </dgm:pt>
    <dgm:pt modelId="{3016BFB0-0D00-46FE-B5D3-4EB630A60733}" type="pres">
      <dgm:prSet presAssocID="{65BE6C1E-5C8A-410C-8130-25E96A067070}" presName="tx1" presStyleLbl="revTx" presStyleIdx="7" presStyleCnt="9"/>
      <dgm:spPr/>
    </dgm:pt>
    <dgm:pt modelId="{B77599BB-F093-402F-8737-6E360D5CCD98}" type="pres">
      <dgm:prSet presAssocID="{65BE6C1E-5C8A-410C-8130-25E96A067070}" presName="vert1" presStyleCnt="0"/>
      <dgm:spPr/>
    </dgm:pt>
    <dgm:pt modelId="{4E9AC535-22FC-465C-BF6F-CD97D318C6D5}" type="pres">
      <dgm:prSet presAssocID="{E954CC85-D017-4271-AF35-DA57DB692237}" presName="thickLine" presStyleLbl="alignNode1" presStyleIdx="8" presStyleCnt="9"/>
      <dgm:spPr/>
    </dgm:pt>
    <dgm:pt modelId="{51F170D2-4CD5-4089-9E26-E22D5BA1229B}" type="pres">
      <dgm:prSet presAssocID="{E954CC85-D017-4271-AF35-DA57DB692237}" presName="horz1" presStyleCnt="0"/>
      <dgm:spPr/>
    </dgm:pt>
    <dgm:pt modelId="{B9BD80BB-CD22-4498-A696-DC29DD187DEC}" type="pres">
      <dgm:prSet presAssocID="{E954CC85-D017-4271-AF35-DA57DB692237}" presName="tx1" presStyleLbl="revTx" presStyleIdx="8" presStyleCnt="9"/>
      <dgm:spPr/>
    </dgm:pt>
    <dgm:pt modelId="{619B718A-9000-4FB9-B863-767BDF2A2FAB}" type="pres">
      <dgm:prSet presAssocID="{E954CC85-D017-4271-AF35-DA57DB692237}" presName="vert1" presStyleCnt="0"/>
      <dgm:spPr/>
    </dgm:pt>
  </dgm:ptLst>
  <dgm:cxnLst>
    <dgm:cxn modelId="{72B22D08-43A0-49D4-9E4E-6E4A3B35A0BC}" srcId="{6090A323-DC7C-4772-91A4-8E73E0330B0B}" destId="{65BE6C1E-5C8A-410C-8130-25E96A067070}" srcOrd="7" destOrd="0" parTransId="{5AE2B306-7223-41DD-84D3-3BCF557345C0}" sibTransId="{5BE1C888-418C-4905-895B-48C59DB4AC55}"/>
    <dgm:cxn modelId="{1341F10D-0BCC-4853-B036-62A0FD29454E}" type="presOf" srcId="{79B8B03D-22C7-4129-B44C-62E51300BD23}" destId="{4551C448-C423-404C-8FBB-1034AADA87BD}" srcOrd="0" destOrd="0" presId="urn:microsoft.com/office/officeart/2008/layout/LinedList"/>
    <dgm:cxn modelId="{BD17D60E-DB34-4487-98C8-8424F2B28E12}" type="presOf" srcId="{65BE6C1E-5C8A-410C-8130-25E96A067070}" destId="{3016BFB0-0D00-46FE-B5D3-4EB630A60733}" srcOrd="0" destOrd="0" presId="urn:microsoft.com/office/officeart/2008/layout/LinedList"/>
    <dgm:cxn modelId="{B44E4149-57E6-45B2-BCF9-C313067B4DB1}" type="presOf" srcId="{5F702CCB-CD78-42D0-9E3E-6FB02160DAAF}" destId="{F7AF6191-E902-4063-8C83-3AFE97F8A2D7}" srcOrd="0" destOrd="0" presId="urn:microsoft.com/office/officeart/2008/layout/LinedList"/>
    <dgm:cxn modelId="{F0AA9669-8BCB-49F6-9044-66B2BF3B5CE8}" srcId="{6090A323-DC7C-4772-91A4-8E73E0330B0B}" destId="{9B865EB9-C0DC-4E85-A9A1-621148C9FD88}" srcOrd="1" destOrd="0" parTransId="{CAA3D530-EE41-49D0-A28E-F1B71E4A6556}" sibTransId="{BEEA0140-4829-4F54-82B8-24A8157B7593}"/>
    <dgm:cxn modelId="{3286256A-E86B-434B-89E6-DD1E1EDA8DD6}" srcId="{6090A323-DC7C-4772-91A4-8E73E0330B0B}" destId="{16414884-6530-47F5-8B67-7E12971AB331}" srcOrd="2" destOrd="0" parTransId="{E3FFCE60-1CC6-4EB8-8E4B-D86787E19557}" sibTransId="{A20E1C86-351D-4D5A-9194-6017F81393D2}"/>
    <dgm:cxn modelId="{DDDB836B-97EA-4ABA-B978-07C35A9E4CB1}" srcId="{6090A323-DC7C-4772-91A4-8E73E0330B0B}" destId="{414720F1-C874-4D8F-8D84-3797EC294D3E}" srcOrd="3" destOrd="0" parTransId="{F29AF555-7836-4484-8432-F3DB72EA9915}" sibTransId="{BF278CFB-8591-4CBD-92FF-3ABB4F0F76EA}"/>
    <dgm:cxn modelId="{BD66594C-32DB-455B-9BFA-C9C84538639C}" type="presOf" srcId="{414720F1-C874-4D8F-8D84-3797EC294D3E}" destId="{F711A206-EB3A-4550-B17D-E7FC52AA2CB6}" srcOrd="0" destOrd="0" presId="urn:microsoft.com/office/officeart/2008/layout/LinedList"/>
    <dgm:cxn modelId="{C62FF070-FF02-4467-9B56-5744B9BAD4BD}" type="presOf" srcId="{9B865EB9-C0DC-4E85-A9A1-621148C9FD88}" destId="{DF9271D8-C72A-4C4C-82BB-8AA0C7808354}" srcOrd="0" destOrd="0" presId="urn:microsoft.com/office/officeart/2008/layout/LinedList"/>
    <dgm:cxn modelId="{0CCBE651-3DB3-40B0-BF69-7031373C1159}" type="presOf" srcId="{9913DCF0-37AC-4458-8C9F-C9C20E1FC27F}" destId="{B1DF03FF-7A84-4262-B33F-235615CC954B}" srcOrd="0" destOrd="0" presId="urn:microsoft.com/office/officeart/2008/layout/LinedList"/>
    <dgm:cxn modelId="{4193F558-B245-4D72-8D80-B18C6CA2596D}" type="presOf" srcId="{12AE2EB3-F04C-4D32-944C-1018A16E3E16}" destId="{339A0E79-EEB5-4AA4-AE2D-D3053BDDBB44}" srcOrd="0" destOrd="0" presId="urn:microsoft.com/office/officeart/2008/layout/LinedList"/>
    <dgm:cxn modelId="{09F33A81-4FFA-4FC0-91E8-4CE2C0317EA0}" srcId="{6090A323-DC7C-4772-91A4-8E73E0330B0B}" destId="{12AE2EB3-F04C-4D32-944C-1018A16E3E16}" srcOrd="0" destOrd="0" parTransId="{F903BEE4-55DC-40A5-9EB5-1936C1B4DD43}" sibTransId="{19BFF398-099E-4BC5-8387-EC9983E3B489}"/>
    <dgm:cxn modelId="{21151B84-4943-42A8-9F18-B3F7B8218B94}" type="presOf" srcId="{16414884-6530-47F5-8B67-7E12971AB331}" destId="{32C7DB4D-FF39-4922-B769-CDB92E1D358B}" srcOrd="0" destOrd="0" presId="urn:microsoft.com/office/officeart/2008/layout/LinedList"/>
    <dgm:cxn modelId="{CDE66C87-5685-49AA-8BED-D64F0BC71481}" type="presOf" srcId="{6090A323-DC7C-4772-91A4-8E73E0330B0B}" destId="{A27BFEC8-BA4D-4BBE-952E-BDA52678637C}" srcOrd="0" destOrd="0" presId="urn:microsoft.com/office/officeart/2008/layout/LinedList"/>
    <dgm:cxn modelId="{0759E98F-524B-497A-AF47-C530F6E93590}" srcId="{6090A323-DC7C-4772-91A4-8E73E0330B0B}" destId="{E954CC85-D017-4271-AF35-DA57DB692237}" srcOrd="8" destOrd="0" parTransId="{741E0CEF-F754-4BF5-AB34-A33E1C93EA8F}" sibTransId="{6E19355B-D211-448A-85A6-B789FD359BAF}"/>
    <dgm:cxn modelId="{26D503A8-C61C-48DD-82CE-95F428C835A7}" srcId="{6090A323-DC7C-4772-91A4-8E73E0330B0B}" destId="{5F702CCB-CD78-42D0-9E3E-6FB02160DAAF}" srcOrd="4" destOrd="0" parTransId="{A34D3003-D01D-422B-BC2A-1C2553ADF4A0}" sibTransId="{845C8CC4-5628-4C91-9571-94FA6E601AF0}"/>
    <dgm:cxn modelId="{F1AC5CAD-C24D-4BC5-9BC9-091643941C97}" srcId="{6090A323-DC7C-4772-91A4-8E73E0330B0B}" destId="{9913DCF0-37AC-4458-8C9F-C9C20E1FC27F}" srcOrd="5" destOrd="0" parTransId="{FC4C6C1F-5C51-4195-A5CC-5B8907377245}" sibTransId="{1B5AC851-4972-41C8-AC34-CB5E426E041B}"/>
    <dgm:cxn modelId="{1205BDB8-73F1-45E0-A01D-32EACAF8700E}" srcId="{6090A323-DC7C-4772-91A4-8E73E0330B0B}" destId="{79B8B03D-22C7-4129-B44C-62E51300BD23}" srcOrd="6" destOrd="0" parTransId="{DD3CE7E9-108E-4FD3-9691-A5584D0E6843}" sibTransId="{556F3479-DB69-494F-B193-CF80A938F712}"/>
    <dgm:cxn modelId="{0DC271BA-5340-479D-8E08-8BBB25EF7C74}" type="presOf" srcId="{E954CC85-D017-4271-AF35-DA57DB692237}" destId="{B9BD80BB-CD22-4498-A696-DC29DD187DEC}" srcOrd="0" destOrd="0" presId="urn:microsoft.com/office/officeart/2008/layout/LinedList"/>
    <dgm:cxn modelId="{CE479768-EBCD-4054-949D-1EDCE3EDE4C9}" type="presParOf" srcId="{A27BFEC8-BA4D-4BBE-952E-BDA52678637C}" destId="{201B379F-0E54-46AA-8178-8B54D635F248}" srcOrd="0" destOrd="0" presId="urn:microsoft.com/office/officeart/2008/layout/LinedList"/>
    <dgm:cxn modelId="{3C54A9C8-24F2-414A-B15F-4D36813F30E6}" type="presParOf" srcId="{A27BFEC8-BA4D-4BBE-952E-BDA52678637C}" destId="{44FB0774-83CD-48C0-A7EC-B057A0985243}" srcOrd="1" destOrd="0" presId="urn:microsoft.com/office/officeart/2008/layout/LinedList"/>
    <dgm:cxn modelId="{2ABAEE6D-3972-490E-9CD0-2079F11B2D9C}" type="presParOf" srcId="{44FB0774-83CD-48C0-A7EC-B057A0985243}" destId="{339A0E79-EEB5-4AA4-AE2D-D3053BDDBB44}" srcOrd="0" destOrd="0" presId="urn:microsoft.com/office/officeart/2008/layout/LinedList"/>
    <dgm:cxn modelId="{7ECE734C-C766-480F-8012-04BF29553F77}" type="presParOf" srcId="{44FB0774-83CD-48C0-A7EC-B057A0985243}" destId="{E28C10EA-7C84-4375-B8D0-EA3742CD3647}" srcOrd="1" destOrd="0" presId="urn:microsoft.com/office/officeart/2008/layout/LinedList"/>
    <dgm:cxn modelId="{E494815D-E240-44DE-97D6-1CF1542B38F8}" type="presParOf" srcId="{A27BFEC8-BA4D-4BBE-952E-BDA52678637C}" destId="{10385C5C-CFF9-47EA-9C4A-42F358BB9C7B}" srcOrd="2" destOrd="0" presId="urn:microsoft.com/office/officeart/2008/layout/LinedList"/>
    <dgm:cxn modelId="{F0CEAD7C-637C-4749-9A3A-DC489DE45B34}" type="presParOf" srcId="{A27BFEC8-BA4D-4BBE-952E-BDA52678637C}" destId="{1D74DAF1-471B-40DA-BCDD-7D93B2892A8F}" srcOrd="3" destOrd="0" presId="urn:microsoft.com/office/officeart/2008/layout/LinedList"/>
    <dgm:cxn modelId="{0C9C2A85-2041-4CB7-9BA1-985F334B6BF2}" type="presParOf" srcId="{1D74DAF1-471B-40DA-BCDD-7D93B2892A8F}" destId="{DF9271D8-C72A-4C4C-82BB-8AA0C7808354}" srcOrd="0" destOrd="0" presId="urn:microsoft.com/office/officeart/2008/layout/LinedList"/>
    <dgm:cxn modelId="{CB1D5F60-7EF8-430B-AA35-50043E1A2BC8}" type="presParOf" srcId="{1D74DAF1-471B-40DA-BCDD-7D93B2892A8F}" destId="{EAB9A9B4-02EE-4CB9-BB65-FC15E7C99F75}" srcOrd="1" destOrd="0" presId="urn:microsoft.com/office/officeart/2008/layout/LinedList"/>
    <dgm:cxn modelId="{C32751D0-8BBF-4D0E-BF64-E214FC1431D3}" type="presParOf" srcId="{A27BFEC8-BA4D-4BBE-952E-BDA52678637C}" destId="{0C238FFD-6745-4409-B7EF-76986E315B3D}" srcOrd="4" destOrd="0" presId="urn:microsoft.com/office/officeart/2008/layout/LinedList"/>
    <dgm:cxn modelId="{0AB16185-D52C-45FB-B521-108141C61C80}" type="presParOf" srcId="{A27BFEC8-BA4D-4BBE-952E-BDA52678637C}" destId="{31EFA205-E114-4532-924E-8039864CC46B}" srcOrd="5" destOrd="0" presId="urn:microsoft.com/office/officeart/2008/layout/LinedList"/>
    <dgm:cxn modelId="{FF1764A3-1C98-4C80-B120-247535A7DB1C}" type="presParOf" srcId="{31EFA205-E114-4532-924E-8039864CC46B}" destId="{32C7DB4D-FF39-4922-B769-CDB92E1D358B}" srcOrd="0" destOrd="0" presId="urn:microsoft.com/office/officeart/2008/layout/LinedList"/>
    <dgm:cxn modelId="{1AC06D07-DD2F-4A04-92EB-CCEFC61046E6}" type="presParOf" srcId="{31EFA205-E114-4532-924E-8039864CC46B}" destId="{2DA62D75-3C7A-430C-BDF5-5477361CD29C}" srcOrd="1" destOrd="0" presId="urn:microsoft.com/office/officeart/2008/layout/LinedList"/>
    <dgm:cxn modelId="{AE9DEB11-6924-4E7F-B800-1F5E26897241}" type="presParOf" srcId="{A27BFEC8-BA4D-4BBE-952E-BDA52678637C}" destId="{316965E7-C52F-46C1-8210-260F519CDC10}" srcOrd="6" destOrd="0" presId="urn:microsoft.com/office/officeart/2008/layout/LinedList"/>
    <dgm:cxn modelId="{C5AAD8F5-20C3-4F0E-920D-10CAD6500EAC}" type="presParOf" srcId="{A27BFEC8-BA4D-4BBE-952E-BDA52678637C}" destId="{EC3F8A17-CD87-42CC-BE3D-26E433BDC9D3}" srcOrd="7" destOrd="0" presId="urn:microsoft.com/office/officeart/2008/layout/LinedList"/>
    <dgm:cxn modelId="{48BF5E75-B526-40F9-9AAB-B7DF23A38623}" type="presParOf" srcId="{EC3F8A17-CD87-42CC-BE3D-26E433BDC9D3}" destId="{F711A206-EB3A-4550-B17D-E7FC52AA2CB6}" srcOrd="0" destOrd="0" presId="urn:microsoft.com/office/officeart/2008/layout/LinedList"/>
    <dgm:cxn modelId="{82AFEC3E-A861-4B03-B111-EDC11B6B7C9E}" type="presParOf" srcId="{EC3F8A17-CD87-42CC-BE3D-26E433BDC9D3}" destId="{C24EA7BD-5543-44AD-AD4A-CB07CCB750C6}" srcOrd="1" destOrd="0" presId="urn:microsoft.com/office/officeart/2008/layout/LinedList"/>
    <dgm:cxn modelId="{2219D43B-4763-42DA-A3BE-F2F3165EDC65}" type="presParOf" srcId="{A27BFEC8-BA4D-4BBE-952E-BDA52678637C}" destId="{EA1885F8-EAA2-4497-89AF-86DDD34C1020}" srcOrd="8" destOrd="0" presId="urn:microsoft.com/office/officeart/2008/layout/LinedList"/>
    <dgm:cxn modelId="{23F65E40-A939-42CC-8CCA-E0093A59B5A9}" type="presParOf" srcId="{A27BFEC8-BA4D-4BBE-952E-BDA52678637C}" destId="{49FF08E3-9547-424C-BD90-DEBD303DA5B7}" srcOrd="9" destOrd="0" presId="urn:microsoft.com/office/officeart/2008/layout/LinedList"/>
    <dgm:cxn modelId="{07D1717F-127E-4BE8-BF74-1349B0EB25DF}" type="presParOf" srcId="{49FF08E3-9547-424C-BD90-DEBD303DA5B7}" destId="{F7AF6191-E902-4063-8C83-3AFE97F8A2D7}" srcOrd="0" destOrd="0" presId="urn:microsoft.com/office/officeart/2008/layout/LinedList"/>
    <dgm:cxn modelId="{EA490177-AC59-4AA2-BA8C-0B7C5C433E99}" type="presParOf" srcId="{49FF08E3-9547-424C-BD90-DEBD303DA5B7}" destId="{5BAFFF01-69FA-4C60-96C5-3F60DEC51C66}" srcOrd="1" destOrd="0" presId="urn:microsoft.com/office/officeart/2008/layout/LinedList"/>
    <dgm:cxn modelId="{9814DE46-F9B1-4FE4-B53A-251A89A38ECE}" type="presParOf" srcId="{A27BFEC8-BA4D-4BBE-952E-BDA52678637C}" destId="{614F59C3-B5FC-418F-B201-35DA22D471D6}" srcOrd="10" destOrd="0" presId="urn:microsoft.com/office/officeart/2008/layout/LinedList"/>
    <dgm:cxn modelId="{D6FCE599-7449-44A0-A238-8D0F08053F8A}" type="presParOf" srcId="{A27BFEC8-BA4D-4BBE-952E-BDA52678637C}" destId="{9790EDEE-8592-4325-96B7-CEB1D6A57646}" srcOrd="11" destOrd="0" presId="urn:microsoft.com/office/officeart/2008/layout/LinedList"/>
    <dgm:cxn modelId="{48B8BCB5-C8C8-49ED-96AD-8B0B5EFFB230}" type="presParOf" srcId="{9790EDEE-8592-4325-96B7-CEB1D6A57646}" destId="{B1DF03FF-7A84-4262-B33F-235615CC954B}" srcOrd="0" destOrd="0" presId="urn:microsoft.com/office/officeart/2008/layout/LinedList"/>
    <dgm:cxn modelId="{24E02D6D-F292-4056-9F32-277E17A37B52}" type="presParOf" srcId="{9790EDEE-8592-4325-96B7-CEB1D6A57646}" destId="{303016A7-4BCA-4778-9534-B9E18AB5DE3D}" srcOrd="1" destOrd="0" presId="urn:microsoft.com/office/officeart/2008/layout/LinedList"/>
    <dgm:cxn modelId="{AB81A372-AB4A-40E3-A090-BD25FF6ED1C4}" type="presParOf" srcId="{A27BFEC8-BA4D-4BBE-952E-BDA52678637C}" destId="{428007DA-BA7B-47C2-AFF2-8FAF1E0A76B5}" srcOrd="12" destOrd="0" presId="urn:microsoft.com/office/officeart/2008/layout/LinedList"/>
    <dgm:cxn modelId="{B06C6998-EFAB-4243-A663-9DE132889765}" type="presParOf" srcId="{A27BFEC8-BA4D-4BBE-952E-BDA52678637C}" destId="{C5E6A159-DE33-43B7-9839-4B121862ED3D}" srcOrd="13" destOrd="0" presId="urn:microsoft.com/office/officeart/2008/layout/LinedList"/>
    <dgm:cxn modelId="{DC4693D1-EDAA-423D-9719-16F0B366B00E}" type="presParOf" srcId="{C5E6A159-DE33-43B7-9839-4B121862ED3D}" destId="{4551C448-C423-404C-8FBB-1034AADA87BD}" srcOrd="0" destOrd="0" presId="urn:microsoft.com/office/officeart/2008/layout/LinedList"/>
    <dgm:cxn modelId="{E9B7E103-2B04-49B3-A11F-85981BDEFB9D}" type="presParOf" srcId="{C5E6A159-DE33-43B7-9839-4B121862ED3D}" destId="{91313F13-53EB-498D-8D68-C9E14C137991}" srcOrd="1" destOrd="0" presId="urn:microsoft.com/office/officeart/2008/layout/LinedList"/>
    <dgm:cxn modelId="{40EF2863-9E80-4661-B528-ADB89E5EA579}" type="presParOf" srcId="{A27BFEC8-BA4D-4BBE-952E-BDA52678637C}" destId="{C85CD776-3F96-4011-9EA8-7C297D250453}" srcOrd="14" destOrd="0" presId="urn:microsoft.com/office/officeart/2008/layout/LinedList"/>
    <dgm:cxn modelId="{E9C73FC6-A362-4ECD-AC1B-35CF7A8E2908}" type="presParOf" srcId="{A27BFEC8-BA4D-4BBE-952E-BDA52678637C}" destId="{B9B690C2-CAA2-4D9B-BDB3-46E8204CD3FD}" srcOrd="15" destOrd="0" presId="urn:microsoft.com/office/officeart/2008/layout/LinedList"/>
    <dgm:cxn modelId="{8BF64321-09F2-476D-AA80-B6CEB219DB4B}" type="presParOf" srcId="{B9B690C2-CAA2-4D9B-BDB3-46E8204CD3FD}" destId="{3016BFB0-0D00-46FE-B5D3-4EB630A60733}" srcOrd="0" destOrd="0" presId="urn:microsoft.com/office/officeart/2008/layout/LinedList"/>
    <dgm:cxn modelId="{5F3392BD-CAA8-43C3-94F0-81B73535B173}" type="presParOf" srcId="{B9B690C2-CAA2-4D9B-BDB3-46E8204CD3FD}" destId="{B77599BB-F093-402F-8737-6E360D5CCD98}" srcOrd="1" destOrd="0" presId="urn:microsoft.com/office/officeart/2008/layout/LinedList"/>
    <dgm:cxn modelId="{3BDA9DCA-1340-4F4B-A1BA-78F73876F9B1}" type="presParOf" srcId="{A27BFEC8-BA4D-4BBE-952E-BDA52678637C}" destId="{4E9AC535-22FC-465C-BF6F-CD97D318C6D5}" srcOrd="16" destOrd="0" presId="urn:microsoft.com/office/officeart/2008/layout/LinedList"/>
    <dgm:cxn modelId="{DCFFAF1B-DC98-4708-9A83-1C453ABB84C9}" type="presParOf" srcId="{A27BFEC8-BA4D-4BBE-952E-BDA52678637C}" destId="{51F170D2-4CD5-4089-9E26-E22D5BA1229B}" srcOrd="17" destOrd="0" presId="urn:microsoft.com/office/officeart/2008/layout/LinedList"/>
    <dgm:cxn modelId="{48B44C5B-62AE-4333-A6CA-3B228A6419AB}" type="presParOf" srcId="{51F170D2-4CD5-4089-9E26-E22D5BA1229B}" destId="{B9BD80BB-CD22-4498-A696-DC29DD187DEC}" srcOrd="0" destOrd="0" presId="urn:microsoft.com/office/officeart/2008/layout/LinedList"/>
    <dgm:cxn modelId="{4C6416C9-8022-4918-B898-A69187BB172A}" type="presParOf" srcId="{51F170D2-4CD5-4089-9E26-E22D5BA1229B}" destId="{619B718A-9000-4FB9-B863-767BDF2A2F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D0E23-925E-452F-BBEB-B8679FDCEBD5}">
      <dsp:nvSpPr>
        <dsp:cNvPr id="0" name=""/>
        <dsp:cNvSpPr/>
      </dsp:nvSpPr>
      <dsp:spPr>
        <a:xfrm>
          <a:off x="0" y="5520"/>
          <a:ext cx="10972800" cy="357848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b="1" i="0" kern="1200"/>
            <a:t>CRISP-DM MODEL</a:t>
          </a:r>
          <a:endParaRPr lang="en-US" sz="500" kern="1200"/>
        </a:p>
      </dsp:txBody>
      <dsp:txXfrm>
        <a:off x="17469" y="22989"/>
        <a:ext cx="10937862" cy="322910"/>
      </dsp:txXfrm>
    </dsp:sp>
    <dsp:sp modelId="{35250A92-C965-4BB6-BD14-92029F4E3605}">
      <dsp:nvSpPr>
        <dsp:cNvPr id="0" name=""/>
        <dsp:cNvSpPr/>
      </dsp:nvSpPr>
      <dsp:spPr>
        <a:xfrm>
          <a:off x="0" y="8714"/>
          <a:ext cx="10972800" cy="357848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8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8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8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noProof="0"/>
            <a:t>      </a:t>
          </a:r>
          <a:r>
            <a:rPr lang="en-US" sz="1800" b="1" i="0" kern="1200" noProof="0">
              <a:latin typeface="Arial" panose="020B0604020202020204" pitchFamily="34" charset="0"/>
              <a:cs typeface="Arial" panose="020B0604020202020204" pitchFamily="34" charset="0"/>
            </a:rPr>
            <a:t>Business Understanding </a:t>
          </a:r>
          <a:endParaRPr lang="en-US" sz="18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469" y="26183"/>
        <a:ext cx="10937862" cy="322910"/>
      </dsp:txXfrm>
    </dsp:sp>
    <dsp:sp modelId="{78529152-44AC-4CEA-9651-A8F7981A6709}">
      <dsp:nvSpPr>
        <dsp:cNvPr id="0" name=""/>
        <dsp:cNvSpPr/>
      </dsp:nvSpPr>
      <dsp:spPr>
        <a:xfrm>
          <a:off x="0" y="395239"/>
          <a:ext cx="10972800" cy="357848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6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16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6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/>
            <a:t>       </a:t>
          </a:r>
          <a:r>
            <a:rPr lang="de-DE" sz="1800" b="1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Data Understanding </a:t>
          </a:r>
          <a:endParaRPr lang="en-US" sz="1800" b="1" i="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17469" y="412708"/>
        <a:ext cx="10937862" cy="322910"/>
      </dsp:txXfrm>
    </dsp:sp>
    <dsp:sp modelId="{31C8F6F3-DB6A-4128-A358-8EBEA1B7AF2F}">
      <dsp:nvSpPr>
        <dsp:cNvPr id="0" name=""/>
        <dsp:cNvSpPr/>
      </dsp:nvSpPr>
      <dsp:spPr>
        <a:xfrm>
          <a:off x="0" y="795050"/>
          <a:ext cx="10972800" cy="920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Data Description</a:t>
          </a:r>
          <a:endParaRPr lang="en-US" sz="1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noProof="0">
              <a:latin typeface="Arial" panose="020B0604020202020204" pitchFamily="34" charset="0"/>
              <a:cs typeface="Arial" panose="020B0604020202020204" pitchFamily="34" charset="0"/>
            </a:rPr>
            <a:t>Data Importing</a:t>
          </a:r>
          <a:endParaRPr lang="en-US" sz="1600" kern="1200" noProof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noProof="0">
              <a:latin typeface="Arial" panose="020B0604020202020204" pitchFamily="34" charset="0"/>
              <a:cs typeface="Arial" panose="020B0604020202020204" pitchFamily="34" charset="0"/>
            </a:rPr>
            <a:t>Data Exploration</a:t>
          </a:r>
          <a:endParaRPr lang="en-US" sz="1600" kern="1200" noProof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noProof="0">
              <a:latin typeface="Arial" panose="020B0604020202020204" pitchFamily="34" charset="0"/>
              <a:cs typeface="Arial" panose="020B0604020202020204" pitchFamily="34" charset="0"/>
            </a:rPr>
            <a:t>Data Quality</a:t>
          </a:r>
          <a:endParaRPr lang="en-US" sz="1600" kern="1200" noProof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795050"/>
        <a:ext cx="10972800" cy="920896"/>
      </dsp:txXfrm>
    </dsp:sp>
    <dsp:sp modelId="{512F3A09-72D7-42E7-9FFF-D2ABCA124AA0}">
      <dsp:nvSpPr>
        <dsp:cNvPr id="0" name=""/>
        <dsp:cNvSpPr/>
      </dsp:nvSpPr>
      <dsp:spPr>
        <a:xfrm>
          <a:off x="0" y="1858283"/>
          <a:ext cx="10972800" cy="357848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4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24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4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noProof="0" dirty="0"/>
            <a:t>      </a:t>
          </a:r>
          <a:r>
            <a:rPr lang="en-US" sz="1800" b="1" i="0" kern="120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Data Preparation &amp; Analysis </a:t>
          </a:r>
        </a:p>
      </dsp:txBody>
      <dsp:txXfrm>
        <a:off x="17469" y="1875752"/>
        <a:ext cx="10937862" cy="322910"/>
      </dsp:txXfrm>
    </dsp:sp>
    <dsp:sp modelId="{47241113-678E-4532-8838-8FEE8C38736B}">
      <dsp:nvSpPr>
        <dsp:cNvPr id="0" name=""/>
        <dsp:cNvSpPr/>
      </dsp:nvSpPr>
      <dsp:spPr>
        <a:xfrm>
          <a:off x="0" y="2203436"/>
          <a:ext cx="10972800" cy="920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noProof="0">
              <a:latin typeface="Arial" panose="020B0604020202020204" pitchFamily="34" charset="0"/>
              <a:cs typeface="Arial" panose="020B0604020202020204" pitchFamily="34" charset="0"/>
            </a:rPr>
            <a:t>Merge Data</a:t>
          </a:r>
          <a:endParaRPr lang="en-US" sz="1600" kern="1200" noProof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noProof="0">
              <a:latin typeface="Arial" panose="020B0604020202020204" pitchFamily="34" charset="0"/>
              <a:cs typeface="Arial" panose="020B0604020202020204" pitchFamily="34" charset="0"/>
            </a:rPr>
            <a:t>Splitting Training &amp; Test Data</a:t>
          </a:r>
          <a:endParaRPr lang="en-US" sz="1600" kern="1200" noProof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noProof="0">
              <a:latin typeface="Arial" panose="020B0604020202020204" pitchFamily="34" charset="0"/>
              <a:cs typeface="Arial" panose="020B0604020202020204" pitchFamily="34" charset="0"/>
            </a:rPr>
            <a:t>Missing Value Analysis</a:t>
          </a:r>
          <a:endParaRPr lang="en-US" sz="1600" kern="1200" noProof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noProof="0">
              <a:latin typeface="Arial" panose="020B0604020202020204" pitchFamily="34" charset="0"/>
              <a:cs typeface="Arial" panose="020B0604020202020204" pitchFamily="34" charset="0"/>
            </a:rPr>
            <a:t>Outlier Identification </a:t>
          </a:r>
          <a:endParaRPr lang="en-US" sz="1600" kern="1200" noProof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03436"/>
        <a:ext cx="10972800" cy="920896"/>
      </dsp:txXfrm>
    </dsp:sp>
    <dsp:sp modelId="{39A5FFBE-CD57-447D-A873-DA7BE7DE4989}">
      <dsp:nvSpPr>
        <dsp:cNvPr id="0" name=""/>
        <dsp:cNvSpPr/>
      </dsp:nvSpPr>
      <dsp:spPr>
        <a:xfrm>
          <a:off x="0" y="3147130"/>
          <a:ext cx="10972800" cy="357848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2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32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2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noProof="0"/>
            <a:t>      </a:t>
          </a:r>
          <a:r>
            <a:rPr lang="en-US" sz="1800" b="1" i="0" kern="1200" noProof="0">
              <a:latin typeface="Arial" panose="020B0604020202020204" pitchFamily="34" charset="0"/>
              <a:cs typeface="Arial" panose="020B0604020202020204" pitchFamily="34" charset="0"/>
            </a:rPr>
            <a:t>Summary</a:t>
          </a:r>
          <a:endParaRPr lang="en-US" sz="1800" kern="1200" noProof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469" y="3164599"/>
        <a:ext cx="10937862" cy="322910"/>
      </dsp:txXfrm>
    </dsp:sp>
    <dsp:sp modelId="{F09D2943-D26D-44F5-87CF-0E922B0C3820}">
      <dsp:nvSpPr>
        <dsp:cNvPr id="0" name=""/>
        <dsp:cNvSpPr/>
      </dsp:nvSpPr>
      <dsp:spPr>
        <a:xfrm>
          <a:off x="0" y="3525510"/>
          <a:ext cx="10972800" cy="357848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noProof="0"/>
            <a:t>      </a:t>
          </a:r>
          <a:r>
            <a:rPr lang="en-US" sz="1800" b="1" i="0" kern="1200" noProof="0">
              <a:latin typeface="Arial" panose="020B0604020202020204" pitchFamily="34" charset="0"/>
              <a:cs typeface="Arial" panose="020B0604020202020204" pitchFamily="34" charset="0"/>
            </a:rPr>
            <a:t>Next Steps</a:t>
          </a:r>
          <a:endParaRPr lang="en-US" sz="1800" kern="1200" noProof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469" y="3542979"/>
        <a:ext cx="10937862" cy="322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5E293-2488-4AF0-A890-64FD81A7E4FD}">
      <dsp:nvSpPr>
        <dsp:cNvPr id="0" name=""/>
        <dsp:cNvSpPr/>
      </dsp:nvSpPr>
      <dsp:spPr>
        <a:xfrm>
          <a:off x="0" y="350"/>
          <a:ext cx="10972800" cy="8208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22901-8E2A-46F9-A822-A57037D6002C}">
      <dsp:nvSpPr>
        <dsp:cNvPr id="0" name=""/>
        <dsp:cNvSpPr/>
      </dsp:nvSpPr>
      <dsp:spPr>
        <a:xfrm>
          <a:off x="248299" y="185036"/>
          <a:ext cx="451454" cy="4514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AB783-69BE-4CF2-9D46-2EEFC1C092C4}">
      <dsp:nvSpPr>
        <dsp:cNvPr id="0" name=""/>
        <dsp:cNvSpPr/>
      </dsp:nvSpPr>
      <dsp:spPr>
        <a:xfrm>
          <a:off x="948053" y="350"/>
          <a:ext cx="10024746" cy="820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71" tIns="86871" rIns="86871" bIns="8687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empowers to change eating and lifestyle-related habits</a:t>
          </a:r>
        </a:p>
      </dsp:txBody>
      <dsp:txXfrm>
        <a:off x="948053" y="350"/>
        <a:ext cx="10024746" cy="820825"/>
      </dsp:txXfrm>
    </dsp:sp>
    <dsp:sp modelId="{770908A9-8982-4C46-B229-5236B46CF211}">
      <dsp:nvSpPr>
        <dsp:cNvPr id="0" name=""/>
        <dsp:cNvSpPr/>
      </dsp:nvSpPr>
      <dsp:spPr>
        <a:xfrm>
          <a:off x="0" y="1026383"/>
          <a:ext cx="10972800" cy="8208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A1C4B-2E1C-4EC7-9B77-A7CF3B32806C}">
      <dsp:nvSpPr>
        <dsp:cNvPr id="0" name=""/>
        <dsp:cNvSpPr/>
      </dsp:nvSpPr>
      <dsp:spPr>
        <a:xfrm>
          <a:off x="248299" y="1211068"/>
          <a:ext cx="451454" cy="4514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1FE59-E0FB-4FA8-B1CB-B494365C7537}">
      <dsp:nvSpPr>
        <dsp:cNvPr id="0" name=""/>
        <dsp:cNvSpPr/>
      </dsp:nvSpPr>
      <dsp:spPr>
        <a:xfrm>
          <a:off x="948053" y="1026383"/>
          <a:ext cx="10024746" cy="820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71" tIns="86871" rIns="86871" bIns="8687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partner with health insurers, healthcare systems, NHS, and doctors</a:t>
          </a:r>
        </a:p>
      </dsp:txBody>
      <dsp:txXfrm>
        <a:off x="948053" y="1026383"/>
        <a:ext cx="10024746" cy="820825"/>
      </dsp:txXfrm>
    </dsp:sp>
    <dsp:sp modelId="{2D57DC74-B807-40DE-89AD-B7CBE44753E9}">
      <dsp:nvSpPr>
        <dsp:cNvPr id="0" name=""/>
        <dsp:cNvSpPr/>
      </dsp:nvSpPr>
      <dsp:spPr>
        <a:xfrm>
          <a:off x="0" y="2052415"/>
          <a:ext cx="10972800" cy="8208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66073-32F5-4497-B421-C87A580789A5}">
      <dsp:nvSpPr>
        <dsp:cNvPr id="0" name=""/>
        <dsp:cNvSpPr/>
      </dsp:nvSpPr>
      <dsp:spPr>
        <a:xfrm>
          <a:off x="248299" y="2237101"/>
          <a:ext cx="451454" cy="4514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36DF0-0A7E-4B05-981C-559B1FF80B9B}">
      <dsp:nvSpPr>
        <dsp:cNvPr id="0" name=""/>
        <dsp:cNvSpPr/>
      </dsp:nvSpPr>
      <dsp:spPr>
        <a:xfrm>
          <a:off x="948053" y="2052415"/>
          <a:ext cx="10024746" cy="820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71" tIns="86871" rIns="86871" bIns="8687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combines personalised dietary advice with a unique digital app and provides patients with individual support for targeted dietary changes</a:t>
          </a:r>
        </a:p>
      </dsp:txBody>
      <dsp:txXfrm>
        <a:off x="948053" y="2052415"/>
        <a:ext cx="10024746" cy="820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B8B3A-B44E-480E-8273-9670CC323506}">
      <dsp:nvSpPr>
        <dsp:cNvPr id="0" name=""/>
        <dsp:cNvSpPr/>
      </dsp:nvSpPr>
      <dsp:spPr>
        <a:xfrm>
          <a:off x="872315" y="37183"/>
          <a:ext cx="1221696" cy="12216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AC3AA-E480-48D2-B9F9-242D9222895C}">
      <dsp:nvSpPr>
        <dsp:cNvPr id="0" name=""/>
        <dsp:cNvSpPr/>
      </dsp:nvSpPr>
      <dsp:spPr>
        <a:xfrm>
          <a:off x="1128872" y="293739"/>
          <a:ext cx="708583" cy="7085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4769A-B9AD-4D2D-BF6C-18AB78DF4EAF}">
      <dsp:nvSpPr>
        <dsp:cNvPr id="0" name=""/>
        <dsp:cNvSpPr/>
      </dsp:nvSpPr>
      <dsp:spPr>
        <a:xfrm>
          <a:off x="2355804" y="37183"/>
          <a:ext cx="2879711" cy="1221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Data Description</a:t>
          </a:r>
          <a:r>
            <a:rPr lang="en-US" sz="1600" b="0" i="0" kern="1200" dirty="0"/>
            <a:t>: A brief overview of the data, including its source, variables, and collection process.​</a:t>
          </a:r>
          <a:endParaRPr lang="en-US" sz="1600" kern="1200" dirty="0"/>
        </a:p>
      </dsp:txBody>
      <dsp:txXfrm>
        <a:off x="2355804" y="37183"/>
        <a:ext cx="2879711" cy="1221696"/>
      </dsp:txXfrm>
    </dsp:sp>
    <dsp:sp modelId="{DB69CE75-63E7-4E44-819D-A8828B82A434}">
      <dsp:nvSpPr>
        <dsp:cNvPr id="0" name=""/>
        <dsp:cNvSpPr/>
      </dsp:nvSpPr>
      <dsp:spPr>
        <a:xfrm>
          <a:off x="5737284" y="37183"/>
          <a:ext cx="1221696" cy="12216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E2155-DE16-4E73-A5FA-2BF2A2F4CCA3}">
      <dsp:nvSpPr>
        <dsp:cNvPr id="0" name=""/>
        <dsp:cNvSpPr/>
      </dsp:nvSpPr>
      <dsp:spPr>
        <a:xfrm>
          <a:off x="5993840" y="293739"/>
          <a:ext cx="708583" cy="7085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E3AEE-4B10-41EC-902E-D392789F8A5A}">
      <dsp:nvSpPr>
        <dsp:cNvPr id="0" name=""/>
        <dsp:cNvSpPr/>
      </dsp:nvSpPr>
      <dsp:spPr>
        <a:xfrm>
          <a:off x="7220772" y="37183"/>
          <a:ext cx="2879711" cy="1221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Data Importing</a:t>
          </a:r>
          <a:r>
            <a:rPr lang="en-US" sz="1600" b="0" i="0" kern="1200" dirty="0"/>
            <a:t>: Downloading and loading data into Python environment using Pandas.​</a:t>
          </a:r>
          <a:endParaRPr lang="en-US" sz="1600" kern="1200" dirty="0"/>
        </a:p>
      </dsp:txBody>
      <dsp:txXfrm>
        <a:off x="7220772" y="37183"/>
        <a:ext cx="2879711" cy="1221696"/>
      </dsp:txXfrm>
    </dsp:sp>
    <dsp:sp modelId="{D952455E-0EEF-409B-AEBD-8E5A5C82881C}">
      <dsp:nvSpPr>
        <dsp:cNvPr id="0" name=""/>
        <dsp:cNvSpPr/>
      </dsp:nvSpPr>
      <dsp:spPr>
        <a:xfrm>
          <a:off x="872315" y="1774565"/>
          <a:ext cx="1221696" cy="12216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B1C78-C177-4FDD-85D8-7945E9394B06}">
      <dsp:nvSpPr>
        <dsp:cNvPr id="0" name=""/>
        <dsp:cNvSpPr/>
      </dsp:nvSpPr>
      <dsp:spPr>
        <a:xfrm>
          <a:off x="1128872" y="2031121"/>
          <a:ext cx="708583" cy="7085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4DC59-3E6C-42EB-92AA-598315049087}">
      <dsp:nvSpPr>
        <dsp:cNvPr id="0" name=""/>
        <dsp:cNvSpPr/>
      </dsp:nvSpPr>
      <dsp:spPr>
        <a:xfrm>
          <a:off x="2355804" y="1774565"/>
          <a:ext cx="2879711" cy="1221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Data Exploration</a:t>
          </a:r>
          <a:r>
            <a:rPr lang="en-US" sz="1600" b="0" i="0" kern="1200" dirty="0"/>
            <a:t>: Gaining insights from the dataset after performing exploratory data analysis.​</a:t>
          </a:r>
          <a:endParaRPr lang="en-US" sz="1600" kern="1200" dirty="0"/>
        </a:p>
      </dsp:txBody>
      <dsp:txXfrm>
        <a:off x="2355804" y="1774565"/>
        <a:ext cx="2879711" cy="1221696"/>
      </dsp:txXfrm>
    </dsp:sp>
    <dsp:sp modelId="{B3362610-384F-474E-8A4A-0FD42C44E3FF}">
      <dsp:nvSpPr>
        <dsp:cNvPr id="0" name=""/>
        <dsp:cNvSpPr/>
      </dsp:nvSpPr>
      <dsp:spPr>
        <a:xfrm>
          <a:off x="5737284" y="1774565"/>
          <a:ext cx="1221696" cy="12216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D52DC-5005-487D-9DAE-34D5EA26C397}">
      <dsp:nvSpPr>
        <dsp:cNvPr id="0" name=""/>
        <dsp:cNvSpPr/>
      </dsp:nvSpPr>
      <dsp:spPr>
        <a:xfrm>
          <a:off x="5993840" y="2031121"/>
          <a:ext cx="708583" cy="7085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83DDE-85A1-4ED4-BFC7-D021B2779134}">
      <dsp:nvSpPr>
        <dsp:cNvPr id="0" name=""/>
        <dsp:cNvSpPr/>
      </dsp:nvSpPr>
      <dsp:spPr>
        <a:xfrm>
          <a:off x="7220772" y="1774565"/>
          <a:ext cx="2879711" cy="1221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Data Quality</a:t>
          </a:r>
          <a:r>
            <a:rPr lang="en-US" sz="1600" b="0" i="0" kern="1200" dirty="0"/>
            <a:t>: Evaluating the quality of the dataset based on insights from data exploration.</a:t>
          </a:r>
          <a:endParaRPr lang="en-US" sz="1600" kern="1200" dirty="0"/>
        </a:p>
      </dsp:txBody>
      <dsp:txXfrm>
        <a:off x="7220772" y="1774565"/>
        <a:ext cx="2879711" cy="12216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B6ADA-5227-44F3-A6C9-9117D560CC68}">
      <dsp:nvSpPr>
        <dsp:cNvPr id="0" name=""/>
        <dsp:cNvSpPr/>
      </dsp:nvSpPr>
      <dsp:spPr>
        <a:xfrm>
          <a:off x="0" y="61790"/>
          <a:ext cx="109728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Zero missing values in the dataset</a:t>
          </a:r>
          <a:endParaRPr lang="en-US" sz="2100" kern="1200" dirty="0"/>
        </a:p>
      </dsp:txBody>
      <dsp:txXfrm>
        <a:off x="24588" y="86378"/>
        <a:ext cx="10923624" cy="454509"/>
      </dsp:txXfrm>
    </dsp:sp>
    <dsp:sp modelId="{607442CD-9DF9-4C8C-9390-679C1FED6E21}">
      <dsp:nvSpPr>
        <dsp:cNvPr id="0" name=""/>
        <dsp:cNvSpPr/>
      </dsp:nvSpPr>
      <dsp:spPr>
        <a:xfrm>
          <a:off x="0" y="625955"/>
          <a:ext cx="109728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Zero outliers</a:t>
          </a:r>
          <a:endParaRPr lang="en-US" sz="2100" kern="1200"/>
        </a:p>
      </dsp:txBody>
      <dsp:txXfrm>
        <a:off x="24588" y="650543"/>
        <a:ext cx="10923624" cy="454509"/>
      </dsp:txXfrm>
    </dsp:sp>
    <dsp:sp modelId="{7ED8C095-B8D9-4456-BA4D-C8155FF61078}">
      <dsp:nvSpPr>
        <dsp:cNvPr id="0" name=""/>
        <dsp:cNvSpPr/>
      </dsp:nvSpPr>
      <dsp:spPr>
        <a:xfrm>
          <a:off x="0" y="1190120"/>
          <a:ext cx="109728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Zero full duplicated row (time,user and description)</a:t>
          </a:r>
          <a:endParaRPr lang="en-US" sz="2100" kern="1200"/>
        </a:p>
      </dsp:txBody>
      <dsp:txXfrm>
        <a:off x="24588" y="1214708"/>
        <a:ext cx="10923624" cy="454509"/>
      </dsp:txXfrm>
    </dsp:sp>
    <dsp:sp modelId="{AEADD321-125F-4CC4-9585-4FA66C3FF59C}">
      <dsp:nvSpPr>
        <dsp:cNvPr id="0" name=""/>
        <dsp:cNvSpPr/>
      </dsp:nvSpPr>
      <dsp:spPr>
        <a:xfrm>
          <a:off x="0" y="1754285"/>
          <a:ext cx="109728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Description column is clean, no symbols or other charachters </a:t>
          </a:r>
          <a:endParaRPr lang="en-US" sz="2100" kern="1200"/>
        </a:p>
      </dsp:txBody>
      <dsp:txXfrm>
        <a:off x="24588" y="1778873"/>
        <a:ext cx="10923624" cy="454509"/>
      </dsp:txXfrm>
    </dsp:sp>
    <dsp:sp modelId="{9AF3E665-768D-4849-9C43-59AE6D518056}">
      <dsp:nvSpPr>
        <dsp:cNvPr id="0" name=""/>
        <dsp:cNvSpPr/>
      </dsp:nvSpPr>
      <dsp:spPr>
        <a:xfrm>
          <a:off x="0" y="2318450"/>
          <a:ext cx="109728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Total Number of words in description column 7018</a:t>
          </a:r>
          <a:endParaRPr lang="en-US" sz="2100" kern="1200"/>
        </a:p>
      </dsp:txBody>
      <dsp:txXfrm>
        <a:off x="24588" y="2343038"/>
        <a:ext cx="10923624" cy="4545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CAB8D-04F1-4C21-9D6D-487DC71D0FE3}">
      <dsp:nvSpPr>
        <dsp:cNvPr id="0" name=""/>
        <dsp:cNvSpPr/>
      </dsp:nvSpPr>
      <dsp:spPr>
        <a:xfrm>
          <a:off x="0" y="474284"/>
          <a:ext cx="10972800" cy="8756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F77FF-C192-407E-9390-3E0229A1F6ED}">
      <dsp:nvSpPr>
        <dsp:cNvPr id="0" name=""/>
        <dsp:cNvSpPr/>
      </dsp:nvSpPr>
      <dsp:spPr>
        <a:xfrm>
          <a:off x="264869" y="671294"/>
          <a:ext cx="481581" cy="4815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4787C-512B-494A-AC59-86C6DBC028D9}">
      <dsp:nvSpPr>
        <dsp:cNvPr id="0" name=""/>
        <dsp:cNvSpPr/>
      </dsp:nvSpPr>
      <dsp:spPr>
        <a:xfrm>
          <a:off x="1011320" y="474284"/>
          <a:ext cx="9961479" cy="875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68" tIns="92668" rIns="92668" bIns="926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TF-IDF Vectorizer weights for each word across all meals</a:t>
          </a:r>
        </a:p>
      </dsp:txBody>
      <dsp:txXfrm>
        <a:off x="1011320" y="474284"/>
        <a:ext cx="9961479" cy="875601"/>
      </dsp:txXfrm>
    </dsp:sp>
    <dsp:sp modelId="{40CA241B-AA0F-4679-AF60-8836C71B6168}">
      <dsp:nvSpPr>
        <dsp:cNvPr id="0" name=""/>
        <dsp:cNvSpPr/>
      </dsp:nvSpPr>
      <dsp:spPr>
        <a:xfrm>
          <a:off x="0" y="1568786"/>
          <a:ext cx="10972800" cy="8756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FD95A-CF62-47BD-A184-F1AA79D6570B}">
      <dsp:nvSpPr>
        <dsp:cNvPr id="0" name=""/>
        <dsp:cNvSpPr/>
      </dsp:nvSpPr>
      <dsp:spPr>
        <a:xfrm>
          <a:off x="264869" y="1765797"/>
          <a:ext cx="481581" cy="4815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F7E96-6215-42AF-B187-FF745903F431}">
      <dsp:nvSpPr>
        <dsp:cNvPr id="0" name=""/>
        <dsp:cNvSpPr/>
      </dsp:nvSpPr>
      <dsp:spPr>
        <a:xfrm>
          <a:off x="1011320" y="1568786"/>
          <a:ext cx="9961479" cy="875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68" tIns="92668" rIns="92668" bIns="926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Outsoarce labeled dataset for food classification, removing none food related words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WHO, Kaggle  </a:t>
          </a:r>
          <a:endParaRPr lang="en-US" sz="1900" kern="1200" dirty="0"/>
        </a:p>
      </dsp:txBody>
      <dsp:txXfrm>
        <a:off x="1011320" y="1568786"/>
        <a:ext cx="9961479" cy="8756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B379F-0E54-46AA-8178-8B54D635F248}">
      <dsp:nvSpPr>
        <dsp:cNvPr id="0" name=""/>
        <dsp:cNvSpPr/>
      </dsp:nvSpPr>
      <dsp:spPr>
        <a:xfrm>
          <a:off x="0" y="359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A0E79-EEB5-4AA4-AE2D-D3053BDDBB44}">
      <dsp:nvSpPr>
        <dsp:cNvPr id="0" name=""/>
        <dsp:cNvSpPr/>
      </dsp:nvSpPr>
      <dsp:spPr>
        <a:xfrm>
          <a:off x="0" y="359"/>
          <a:ext cx="10972800" cy="32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Drinks and Soups</a:t>
          </a:r>
          <a:endParaRPr lang="en-US" sz="1500" kern="1200"/>
        </a:p>
      </dsp:txBody>
      <dsp:txXfrm>
        <a:off x="0" y="359"/>
        <a:ext cx="10972800" cy="326791"/>
      </dsp:txXfrm>
    </dsp:sp>
    <dsp:sp modelId="{10385C5C-CFF9-47EA-9C4A-42F358BB9C7B}">
      <dsp:nvSpPr>
        <dsp:cNvPr id="0" name=""/>
        <dsp:cNvSpPr/>
      </dsp:nvSpPr>
      <dsp:spPr>
        <a:xfrm>
          <a:off x="0" y="32715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271D8-C72A-4C4C-82BB-8AA0C7808354}">
      <dsp:nvSpPr>
        <dsp:cNvPr id="0" name=""/>
        <dsp:cNvSpPr/>
      </dsp:nvSpPr>
      <dsp:spPr>
        <a:xfrm>
          <a:off x="0" y="327150"/>
          <a:ext cx="10972800" cy="32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Sugar and Sweets</a:t>
          </a:r>
          <a:endParaRPr lang="en-US" sz="1500" kern="1200"/>
        </a:p>
      </dsp:txBody>
      <dsp:txXfrm>
        <a:off x="0" y="327150"/>
        <a:ext cx="10972800" cy="326791"/>
      </dsp:txXfrm>
    </dsp:sp>
    <dsp:sp modelId="{0C238FFD-6745-4409-B7EF-76986E315B3D}">
      <dsp:nvSpPr>
        <dsp:cNvPr id="0" name=""/>
        <dsp:cNvSpPr/>
      </dsp:nvSpPr>
      <dsp:spPr>
        <a:xfrm>
          <a:off x="0" y="65394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7DB4D-FF39-4922-B769-CDB92E1D358B}">
      <dsp:nvSpPr>
        <dsp:cNvPr id="0" name=""/>
        <dsp:cNvSpPr/>
      </dsp:nvSpPr>
      <dsp:spPr>
        <a:xfrm>
          <a:off x="0" y="653941"/>
          <a:ext cx="10972800" cy="32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Meat</a:t>
          </a:r>
          <a:endParaRPr lang="en-US" sz="1500" kern="1200"/>
        </a:p>
      </dsp:txBody>
      <dsp:txXfrm>
        <a:off x="0" y="653941"/>
        <a:ext cx="10972800" cy="326791"/>
      </dsp:txXfrm>
    </dsp:sp>
    <dsp:sp modelId="{316965E7-C52F-46C1-8210-260F519CDC10}">
      <dsp:nvSpPr>
        <dsp:cNvPr id="0" name=""/>
        <dsp:cNvSpPr/>
      </dsp:nvSpPr>
      <dsp:spPr>
        <a:xfrm>
          <a:off x="0" y="98073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1A206-EB3A-4550-B17D-E7FC52AA2CB6}">
      <dsp:nvSpPr>
        <dsp:cNvPr id="0" name=""/>
        <dsp:cNvSpPr/>
      </dsp:nvSpPr>
      <dsp:spPr>
        <a:xfrm>
          <a:off x="0" y="980732"/>
          <a:ext cx="10972800" cy="32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Rice, Noodles, and Breads</a:t>
          </a:r>
          <a:endParaRPr lang="en-US" sz="1500" kern="1200"/>
        </a:p>
      </dsp:txBody>
      <dsp:txXfrm>
        <a:off x="0" y="980732"/>
        <a:ext cx="10972800" cy="326791"/>
      </dsp:txXfrm>
    </dsp:sp>
    <dsp:sp modelId="{EA1885F8-EAA2-4497-89AF-86DDD34C1020}">
      <dsp:nvSpPr>
        <dsp:cNvPr id="0" name=""/>
        <dsp:cNvSpPr/>
      </dsp:nvSpPr>
      <dsp:spPr>
        <a:xfrm>
          <a:off x="0" y="1307523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F6191-E902-4063-8C83-3AFE97F8A2D7}">
      <dsp:nvSpPr>
        <dsp:cNvPr id="0" name=""/>
        <dsp:cNvSpPr/>
      </dsp:nvSpPr>
      <dsp:spPr>
        <a:xfrm>
          <a:off x="0" y="1307523"/>
          <a:ext cx="10972800" cy="32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Grains</a:t>
          </a:r>
          <a:endParaRPr lang="en-US" sz="1500" kern="1200"/>
        </a:p>
      </dsp:txBody>
      <dsp:txXfrm>
        <a:off x="0" y="1307523"/>
        <a:ext cx="10972800" cy="326791"/>
      </dsp:txXfrm>
    </dsp:sp>
    <dsp:sp modelId="{614F59C3-B5FC-418F-B201-35DA22D471D6}">
      <dsp:nvSpPr>
        <dsp:cNvPr id="0" name=""/>
        <dsp:cNvSpPr/>
      </dsp:nvSpPr>
      <dsp:spPr>
        <a:xfrm>
          <a:off x="0" y="1634314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F03FF-7A84-4262-B33F-235615CC954B}">
      <dsp:nvSpPr>
        <dsp:cNvPr id="0" name=""/>
        <dsp:cNvSpPr/>
      </dsp:nvSpPr>
      <dsp:spPr>
        <a:xfrm>
          <a:off x="0" y="1634314"/>
          <a:ext cx="10972800" cy="32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Vegetables and Salads</a:t>
          </a:r>
          <a:endParaRPr lang="en-US" sz="1500" kern="1200"/>
        </a:p>
      </dsp:txBody>
      <dsp:txXfrm>
        <a:off x="0" y="1634314"/>
        <a:ext cx="10972800" cy="326791"/>
      </dsp:txXfrm>
    </dsp:sp>
    <dsp:sp modelId="{428007DA-BA7B-47C2-AFF2-8FAF1E0A76B5}">
      <dsp:nvSpPr>
        <dsp:cNvPr id="0" name=""/>
        <dsp:cNvSpPr/>
      </dsp:nvSpPr>
      <dsp:spPr>
        <a:xfrm>
          <a:off x="0" y="1961105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1C448-C423-404C-8FBB-1034AADA87BD}">
      <dsp:nvSpPr>
        <dsp:cNvPr id="0" name=""/>
        <dsp:cNvSpPr/>
      </dsp:nvSpPr>
      <dsp:spPr>
        <a:xfrm>
          <a:off x="0" y="1961105"/>
          <a:ext cx="10972800" cy="32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Fruits</a:t>
          </a:r>
          <a:endParaRPr lang="en-US" sz="1500" kern="1200"/>
        </a:p>
      </dsp:txBody>
      <dsp:txXfrm>
        <a:off x="0" y="1961105"/>
        <a:ext cx="10972800" cy="326791"/>
      </dsp:txXfrm>
    </dsp:sp>
    <dsp:sp modelId="{C85CD776-3F96-4011-9EA8-7C297D250453}">
      <dsp:nvSpPr>
        <dsp:cNvPr id="0" name=""/>
        <dsp:cNvSpPr/>
      </dsp:nvSpPr>
      <dsp:spPr>
        <a:xfrm>
          <a:off x="0" y="2287896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6BFB0-0D00-46FE-B5D3-4EB630A60733}">
      <dsp:nvSpPr>
        <dsp:cNvPr id="0" name=""/>
        <dsp:cNvSpPr/>
      </dsp:nvSpPr>
      <dsp:spPr>
        <a:xfrm>
          <a:off x="0" y="2287896"/>
          <a:ext cx="10972800" cy="32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Dairy</a:t>
          </a:r>
          <a:endParaRPr lang="en-US" sz="1500" kern="1200"/>
        </a:p>
      </dsp:txBody>
      <dsp:txXfrm>
        <a:off x="0" y="2287896"/>
        <a:ext cx="10972800" cy="326791"/>
      </dsp:txXfrm>
    </dsp:sp>
    <dsp:sp modelId="{4E9AC535-22FC-465C-BF6F-CD97D318C6D5}">
      <dsp:nvSpPr>
        <dsp:cNvPr id="0" name=""/>
        <dsp:cNvSpPr/>
      </dsp:nvSpPr>
      <dsp:spPr>
        <a:xfrm>
          <a:off x="0" y="2614687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D80BB-CD22-4498-A696-DC29DD187DEC}">
      <dsp:nvSpPr>
        <dsp:cNvPr id="0" name=""/>
        <dsp:cNvSpPr/>
      </dsp:nvSpPr>
      <dsp:spPr>
        <a:xfrm>
          <a:off x="0" y="2614687"/>
          <a:ext cx="10972800" cy="32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Nuts</a:t>
          </a:r>
          <a:endParaRPr lang="en-US" sz="1500" kern="1200"/>
        </a:p>
      </dsp:txBody>
      <dsp:txXfrm>
        <a:off x="0" y="2614687"/>
        <a:ext cx="10972800" cy="326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DDE17-6E4F-441A-8BF5-1932053E90A1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68838-03E5-4165-8DDF-01827309B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68838-03E5-4165-8DDF-01827309BBA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4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4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5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2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9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0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1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7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5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9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8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C3B492FA-F7E7-4C37-A395-EC3426FA8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C1D41860-C334-4AEF-B2BB-71CB98CC8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E5EB4-5685-4AE8-16BE-9FFAEBD38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550563"/>
            <a:ext cx="6658405" cy="13279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4200" dirty="0"/>
              <a:t>Data Science Intern Position Task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5304-1DEC-9C84-E23B-A5808346E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2254" y="4554303"/>
            <a:ext cx="3940145" cy="1310666"/>
          </a:xfrm>
        </p:spPr>
        <p:txBody>
          <a:bodyPr anchor="ctr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200" b="1" dirty="0">
                <a:latin typeface="+mj-lt"/>
                <a:ea typeface="+mj-ea"/>
                <a:cs typeface="+mj-cs"/>
              </a:rPr>
              <a:t>Name: Osama Al-Mofti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de-DE" sz="42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200" b="1" dirty="0">
                <a:latin typeface="+mj-lt"/>
                <a:ea typeface="+mj-ea"/>
                <a:cs typeface="+mj-cs"/>
              </a:rPr>
              <a:t>Date: 30.12.2023</a:t>
            </a:r>
            <a:endParaRPr lang="en-US" sz="4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Unsere Services - Bleech">
            <a:extLst>
              <a:ext uri="{FF2B5EF4-FFF2-40B4-BE49-F238E27FC236}">
                <a16:creationId xmlns:a16="http://schemas.microsoft.com/office/drawing/2014/main" id="{7F6026DD-5DCD-7B85-E2DA-031C65826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7309" y="946872"/>
            <a:ext cx="7014333" cy="221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13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BE41-BB8B-ABC5-908D-8AE92044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cs typeface="Calibri" panose="020F0502020204030204" pitchFamily="34" charset="0"/>
              </a:rPr>
              <a:t>MONTHLY MEAL DISTRIBUTION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0B27574-64ED-0BFA-5548-5CAE4FB24C37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7840DC97-6E84-DEB8-DE95-ACB11AE7469E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ACE6DA11-5A68-6A0A-3832-BF382EDE9E3B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CB7D7A1-05DF-444A-A33C-54C617536E01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F6BFE20-C906-105E-5E54-B88F1AC4EADD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43940875-D5AD-A3EA-22F5-45B79F815B5C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F382437-D899-A6D6-1639-A8DC58E910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737" y="3181957"/>
            <a:ext cx="5967356" cy="358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29F5BE-8813-AAF5-C964-4DCC1F7D99EA}"/>
              </a:ext>
            </a:extLst>
          </p:cNvPr>
          <p:cNvSpPr txBox="1"/>
          <p:nvPr/>
        </p:nvSpPr>
        <p:spPr>
          <a:xfrm>
            <a:off x="609600" y="4196388"/>
            <a:ext cx="4953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users consume the highest meals in winter seasons December-Feb in an AVG of 80 meals per month</a:t>
            </a:r>
          </a:p>
        </p:txBody>
      </p:sp>
    </p:spTree>
    <p:extLst>
      <p:ext uri="{BB962C8B-B14F-4D97-AF65-F5344CB8AC3E}">
        <p14:creationId xmlns:p14="http://schemas.microsoft.com/office/powerpoint/2010/main" val="296733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F879-2620-FBF0-730A-F8FF772D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CONSISTENCY OF MEAL LOGGING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9EAC0283-54FE-5211-2E16-B1FED7F1BA00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0DCC628-E3E2-8CB0-ADF1-9347C911559B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36A4A65F-695F-A595-08D5-006A82035C9B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7A5025CD-3376-1BF4-0B08-147D792F85F8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9C3DE7FB-2E91-D035-DE9E-C6ABCE77A778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6EDA49E-D7A1-031C-3906-B678D546291F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0DD9ECE4-8673-BDEB-72D8-5B65E35D54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856" y="3306619"/>
            <a:ext cx="4342544" cy="333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F09027-AA84-47AE-D80C-10CF66013CA9}"/>
              </a:ext>
            </a:extLst>
          </p:cNvPr>
          <p:cNvSpPr txBox="1"/>
          <p:nvPr/>
        </p:nvSpPr>
        <p:spPr>
          <a:xfrm>
            <a:off x="965771" y="3857202"/>
            <a:ext cx="47569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U003 leads with 95 meal loggings, followed by U007 (78) and U006 (75).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User 003 Maybe an old User for OVIVA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 High Meals= More Data = Old User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3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B5C9-FB1E-54AA-FB93-C478D8CB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MEAL PATTERN BY DAY 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917DB207-C7A9-86A2-CC22-57320598A8E6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B405C632-8C17-3C7E-31B4-B09EF6E78506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87AD2DA3-17B4-49B5-EB41-6377481EDCC7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E35CD3C4-36B3-874D-64FB-71E40EE6FFA6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9BDDE7A-E8D6-5AA9-4058-E592F0A78930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0E97372-851A-4D9F-BF10-87B25B06FC78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7D5C3A4-2CEB-8317-4502-9384E511A6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84" y="3091046"/>
            <a:ext cx="5460940" cy="376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5B6084-429C-F70B-792D-BA3A68280CD6}"/>
              </a:ext>
            </a:extLst>
          </p:cNvPr>
          <p:cNvSpPr txBox="1"/>
          <p:nvPr/>
        </p:nvSpPr>
        <p:spPr>
          <a:xfrm>
            <a:off x="474854" y="3845620"/>
            <a:ext cx="51040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Tuesday Peaks: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Consider offering specials on Tuesdays, especially for lunch and dinner.</a:t>
            </a:r>
          </a:p>
          <a:p>
            <a:pPr algn="l">
              <a:buClr>
                <a:schemeClr val="accent1"/>
              </a:buClr>
            </a:pP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Friday Uptick: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Weekends show increased meal consumption, likely due to users dining out with family and friends towards the end of the week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615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D5C4-6EE7-2C22-CF6B-8094778C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i="0" u="none" strike="noStrike" dirty="0">
                <a:effectLst/>
              </a:rPr>
              <a:t>“DESCRIPTION” CLEANING PROCESS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D674494C-A16E-BE31-4BB5-006AFD3B84F7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5BDDADF9-9CFE-616D-2FD6-38DDA5CA80BB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63173B03-E44B-1266-566D-F632A640D09D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77C43B4C-67BC-C2D9-4BDC-FF739433BE61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4D748052-F2CE-0F70-F614-F20540EBEEC1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1B5E406D-877C-9F66-6140-0509217118B8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2795DBB5-640B-1FCB-5F12-6E179AF85C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377" y="2366287"/>
            <a:ext cx="8914104" cy="502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78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F771-2E19-4684-BC21-3526DB2B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DATA CLEANING 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430199DE-997D-D6E2-DC09-3D038DB796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3258812"/>
          <a:ext cx="10972800" cy="2883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Chevron 3">
            <a:extLst>
              <a:ext uri="{FF2B5EF4-FFF2-40B4-BE49-F238E27FC236}">
                <a16:creationId xmlns:a16="http://schemas.microsoft.com/office/drawing/2014/main" id="{C16348EA-FA61-8BEF-468A-757BA950FD57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B27237A0-CBD4-61D2-672E-F9C19CAC0CA8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677D54F9-DBD9-AC7F-42AB-66AFD03E1DA5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3F7E8667-3AED-30AC-69C5-DDC2F783D1A0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4251FE51-1BCC-2964-69FC-FCA5D2B92463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461F3487-D8D6-0217-D8E1-FEA23ED54C56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956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9870-A227-0AA6-450D-49CB9CFB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DESCRIPTION COLUMN PREPROCESS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F47CEC6E-6C6B-66E5-AC2A-CB2A57E77BBE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765831CA-DF0B-B1B8-780B-7A9F39E187A5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73FB69A-68C2-7667-31E2-A5869866C1E5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F82BDE5-2528-85D8-06B4-0A2E7805A193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91C0AB9B-1C93-554C-A799-F1D0FF1368B6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B19C71F-8E17-5A28-B5A8-17E490B1B465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9ABCB3-1598-2594-1D4B-07F7D878DE59}"/>
              </a:ext>
            </a:extLst>
          </p:cNvPr>
          <p:cNvGrpSpPr/>
          <p:nvPr/>
        </p:nvGrpSpPr>
        <p:grpSpPr>
          <a:xfrm>
            <a:off x="307348" y="3482033"/>
            <a:ext cx="2721628" cy="2665204"/>
            <a:chOff x="1433642" y="3186456"/>
            <a:chExt cx="3599963" cy="587356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EC1B9AA-FCD2-04F6-C364-9C89985424BB}"/>
                </a:ext>
              </a:extLst>
            </p:cNvPr>
            <p:cNvGrpSpPr/>
            <p:nvPr/>
          </p:nvGrpSpPr>
          <p:grpSpPr>
            <a:xfrm>
              <a:off x="1433642" y="3186456"/>
              <a:ext cx="3472483" cy="5873562"/>
              <a:chOff x="0" y="-28575"/>
              <a:chExt cx="1259692" cy="1835637"/>
            </a:xfrm>
          </p:grpSpPr>
          <p:sp>
            <p:nvSpPr>
              <p:cNvPr id="31" name="Freeform 3">
                <a:extLst>
                  <a:ext uri="{FF2B5EF4-FFF2-40B4-BE49-F238E27FC236}">
                    <a16:creationId xmlns:a16="http://schemas.microsoft.com/office/drawing/2014/main" id="{C8DB7EEC-FFFE-96F5-83A2-D9161DBD0DD0}"/>
                  </a:ext>
                </a:extLst>
              </p:cNvPr>
              <p:cNvSpPr/>
              <p:nvPr/>
            </p:nvSpPr>
            <p:spPr>
              <a:xfrm>
                <a:off x="0" y="0"/>
                <a:ext cx="1259692" cy="1807062"/>
              </a:xfrm>
              <a:custGeom>
                <a:avLst/>
                <a:gdLst/>
                <a:ahLst/>
                <a:cxnLst/>
                <a:rect l="l" t="t" r="r" b="b"/>
                <a:pathLst>
                  <a:path w="1259692" h="1807062">
                    <a:moveTo>
                      <a:pt x="74217" y="0"/>
                    </a:moveTo>
                    <a:lnTo>
                      <a:pt x="1185475" y="0"/>
                    </a:lnTo>
                    <a:cubicBezTo>
                      <a:pt x="1226464" y="0"/>
                      <a:pt x="1259692" y="33228"/>
                      <a:pt x="1259692" y="74217"/>
                    </a:cubicBezTo>
                    <a:lnTo>
                      <a:pt x="1259692" y="1732846"/>
                    </a:lnTo>
                    <a:cubicBezTo>
                      <a:pt x="1259692" y="1773834"/>
                      <a:pt x="1226464" y="1807062"/>
                      <a:pt x="1185475" y="1807062"/>
                    </a:cubicBezTo>
                    <a:lnTo>
                      <a:pt x="74217" y="1807062"/>
                    </a:lnTo>
                    <a:cubicBezTo>
                      <a:pt x="33228" y="1807062"/>
                      <a:pt x="0" y="1773834"/>
                      <a:pt x="0" y="1732846"/>
                    </a:cubicBezTo>
                    <a:lnTo>
                      <a:pt x="0" y="74217"/>
                    </a:lnTo>
                    <a:cubicBezTo>
                      <a:pt x="0" y="33228"/>
                      <a:pt x="33228" y="0"/>
                      <a:pt x="7421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9050" cap="rnd">
                <a:solidFill>
                  <a:srgbClr val="084C6E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32" name="TextBox 4">
                <a:extLst>
                  <a:ext uri="{FF2B5EF4-FFF2-40B4-BE49-F238E27FC236}">
                    <a16:creationId xmlns:a16="http://schemas.microsoft.com/office/drawing/2014/main" id="{617950C3-7729-65FC-465C-D3E706A5A926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1259692" cy="18356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9BE5796-F78B-86B9-D81C-E1D514BA6B8A}"/>
                </a:ext>
              </a:extLst>
            </p:cNvPr>
            <p:cNvGrpSpPr/>
            <p:nvPr/>
          </p:nvGrpSpPr>
          <p:grpSpPr>
            <a:xfrm>
              <a:off x="4180517" y="3458160"/>
              <a:ext cx="853088" cy="211681"/>
              <a:chOff x="26460" y="0"/>
              <a:chExt cx="1137449" cy="282241"/>
            </a:xfrm>
          </p:grpSpPr>
          <p:sp>
            <p:nvSpPr>
              <p:cNvPr id="26" name="TextBox 48">
                <a:extLst>
                  <a:ext uri="{FF2B5EF4-FFF2-40B4-BE49-F238E27FC236}">
                    <a16:creationId xmlns:a16="http://schemas.microsoft.com/office/drawing/2014/main" id="{D96D8CAD-4D81-CC33-D2B7-8A9B6CAC6E34}"/>
                  </a:ext>
                </a:extLst>
              </p:cNvPr>
              <p:cNvSpPr txBox="1"/>
              <p:nvPr/>
            </p:nvSpPr>
            <p:spPr>
              <a:xfrm>
                <a:off x="934588" y="16537"/>
                <a:ext cx="229321" cy="2392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1A826FC-7790-6277-8FB8-EA6EE5CAE7BA}"/>
                  </a:ext>
                </a:extLst>
              </p:cNvPr>
              <p:cNvGrpSpPr/>
              <p:nvPr/>
            </p:nvGrpSpPr>
            <p:grpSpPr>
              <a:xfrm>
                <a:off x="455913" y="0"/>
                <a:ext cx="282241" cy="282241"/>
                <a:chOff x="0" y="0"/>
                <a:chExt cx="812800" cy="812800"/>
              </a:xfrm>
            </p:grpSpPr>
            <p:sp>
              <p:nvSpPr>
                <p:cNvPr id="29" name="Freeform 50">
                  <a:extLst>
                    <a:ext uri="{FF2B5EF4-FFF2-40B4-BE49-F238E27FC236}">
                      <a16:creationId xmlns:a16="http://schemas.microsoft.com/office/drawing/2014/main" id="{2219AD9F-7471-1646-ED2B-A60F9AAD501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084C6E"/>
                </a:solidFill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/>
                </a:p>
              </p:txBody>
            </p:sp>
            <p:sp>
              <p:nvSpPr>
                <p:cNvPr id="30" name="TextBox 51">
                  <a:extLst>
                    <a:ext uri="{FF2B5EF4-FFF2-40B4-BE49-F238E27FC236}">
                      <a16:creationId xmlns:a16="http://schemas.microsoft.com/office/drawing/2014/main" id="{6A2D622C-5927-925F-918F-AECAF66DBE90}"/>
                    </a:ext>
                  </a:extLst>
                </p:cNvPr>
                <p:cNvSpPr txBox="1"/>
                <p:nvPr/>
              </p:nvSpPr>
              <p:spPr>
                <a:xfrm>
                  <a:off x="76200" y="47625"/>
                  <a:ext cx="660400" cy="68897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ts val="2590"/>
                    </a:lnSpc>
                  </a:pPr>
                  <a:endParaRPr/>
                </a:p>
              </p:txBody>
            </p:sp>
          </p:grpSp>
          <p:sp>
            <p:nvSpPr>
              <p:cNvPr id="28" name="TextBox 54">
                <a:extLst>
                  <a:ext uri="{FF2B5EF4-FFF2-40B4-BE49-F238E27FC236}">
                    <a16:creationId xmlns:a16="http://schemas.microsoft.com/office/drawing/2014/main" id="{A460D528-2536-DFD9-9EB2-53095D0ED4DA}"/>
                  </a:ext>
                </a:extLst>
              </p:cNvPr>
              <p:cNvSpPr txBox="1"/>
              <p:nvPr/>
            </p:nvSpPr>
            <p:spPr>
              <a:xfrm>
                <a:off x="26460" y="16537"/>
                <a:ext cx="229321" cy="2392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sp>
          <p:nvSpPr>
            <p:cNvPr id="25" name="TextBox 58">
              <a:extLst>
                <a:ext uri="{FF2B5EF4-FFF2-40B4-BE49-F238E27FC236}">
                  <a16:creationId xmlns:a16="http://schemas.microsoft.com/office/drawing/2014/main" id="{D520CD43-DF23-E801-1C7B-1FD5EF060879}"/>
                </a:ext>
              </a:extLst>
            </p:cNvPr>
            <p:cNvSpPr txBox="1"/>
            <p:nvPr/>
          </p:nvSpPr>
          <p:spPr>
            <a:xfrm>
              <a:off x="2089844" y="3801796"/>
              <a:ext cx="2412763" cy="3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603"/>
                </a:lnSpc>
              </a:pPr>
              <a:r>
                <a:rPr lang="en-US" sz="2400" spc="-43">
                  <a:solidFill>
                    <a:srgbClr val="084C6E"/>
                  </a:solidFill>
                  <a:latin typeface="Open Sauce Bold"/>
                </a:rPr>
                <a:t>STOPWORDS</a:t>
              </a:r>
              <a:endParaRPr lang="en-US" spc="-43">
                <a:solidFill>
                  <a:srgbClr val="084C6E"/>
                </a:solidFill>
                <a:latin typeface="Open Sauce Bold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E019C8-373E-8F5F-C211-5C9BE0452550}"/>
              </a:ext>
            </a:extLst>
          </p:cNvPr>
          <p:cNvGrpSpPr/>
          <p:nvPr/>
        </p:nvGrpSpPr>
        <p:grpSpPr>
          <a:xfrm>
            <a:off x="3136805" y="3478737"/>
            <a:ext cx="2796556" cy="2665204"/>
            <a:chOff x="6912214" y="3247816"/>
            <a:chExt cx="3530258" cy="5809878"/>
          </a:xfrm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3066F2CE-5883-9196-9C56-AF1853A0D2E4}"/>
                </a:ext>
              </a:extLst>
            </p:cNvPr>
            <p:cNvSpPr/>
            <p:nvPr/>
          </p:nvSpPr>
          <p:spPr>
            <a:xfrm>
              <a:off x="6912214" y="3247816"/>
              <a:ext cx="3402777" cy="5809878"/>
            </a:xfrm>
            <a:custGeom>
              <a:avLst/>
              <a:gdLst/>
              <a:ahLst/>
              <a:cxnLst/>
              <a:rect l="l" t="t" r="r" b="b"/>
              <a:pathLst>
                <a:path w="1259692" h="1807062">
                  <a:moveTo>
                    <a:pt x="74217" y="0"/>
                  </a:moveTo>
                  <a:lnTo>
                    <a:pt x="1185475" y="0"/>
                  </a:lnTo>
                  <a:cubicBezTo>
                    <a:pt x="1226464" y="0"/>
                    <a:pt x="1259692" y="33228"/>
                    <a:pt x="1259692" y="74217"/>
                  </a:cubicBezTo>
                  <a:lnTo>
                    <a:pt x="1259692" y="1732846"/>
                  </a:lnTo>
                  <a:cubicBezTo>
                    <a:pt x="1259692" y="1773834"/>
                    <a:pt x="1226464" y="1807062"/>
                    <a:pt x="1185475" y="1807062"/>
                  </a:cubicBezTo>
                  <a:lnTo>
                    <a:pt x="74217" y="1807062"/>
                  </a:lnTo>
                  <a:cubicBezTo>
                    <a:pt x="33228" y="1807062"/>
                    <a:pt x="0" y="1773834"/>
                    <a:pt x="0" y="1732846"/>
                  </a:cubicBezTo>
                  <a:lnTo>
                    <a:pt x="0" y="74217"/>
                  </a:lnTo>
                  <a:cubicBezTo>
                    <a:pt x="0" y="33228"/>
                    <a:pt x="33228" y="0"/>
                    <a:pt x="7421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>
              <a:solidFill>
                <a:srgbClr val="084C6E"/>
              </a:solidFill>
              <a:prstDash val="solid"/>
              <a:rou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35" name="TextBox 58">
              <a:extLst>
                <a:ext uri="{FF2B5EF4-FFF2-40B4-BE49-F238E27FC236}">
                  <a16:creationId xmlns:a16="http://schemas.microsoft.com/office/drawing/2014/main" id="{AB437A52-30F3-C73E-7334-7BDC22724AFE}"/>
                </a:ext>
              </a:extLst>
            </p:cNvPr>
            <p:cNvSpPr txBox="1"/>
            <p:nvPr/>
          </p:nvSpPr>
          <p:spPr>
            <a:xfrm>
              <a:off x="7460451" y="3880185"/>
              <a:ext cx="2412763" cy="3334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03"/>
                </a:lnSpc>
              </a:pPr>
              <a:r>
                <a:rPr lang="en-US" sz="2400" spc="-43">
                  <a:solidFill>
                    <a:srgbClr val="084C6E"/>
                  </a:solidFill>
                  <a:latin typeface="Open Sauce Bold"/>
                </a:rPr>
                <a:t>TOKENIZATION</a:t>
              </a:r>
              <a:endParaRPr lang="en-US" spc="-43">
                <a:solidFill>
                  <a:srgbClr val="084C6E"/>
                </a:solidFill>
                <a:latin typeface="Open Sauce Bold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54CD229-1FB0-4690-8BBC-9984E7FBEA27}"/>
                </a:ext>
              </a:extLst>
            </p:cNvPr>
            <p:cNvGrpSpPr/>
            <p:nvPr/>
          </p:nvGrpSpPr>
          <p:grpSpPr>
            <a:xfrm>
              <a:off x="9569539" y="3458160"/>
              <a:ext cx="872933" cy="211681"/>
              <a:chOff x="0" y="0"/>
              <a:chExt cx="1163909" cy="282241"/>
            </a:xfrm>
          </p:grpSpPr>
          <p:sp>
            <p:nvSpPr>
              <p:cNvPr id="37" name="TextBox 48">
                <a:extLst>
                  <a:ext uri="{FF2B5EF4-FFF2-40B4-BE49-F238E27FC236}">
                    <a16:creationId xmlns:a16="http://schemas.microsoft.com/office/drawing/2014/main" id="{063B3481-C955-84A5-A6E3-828BF20753A1}"/>
                  </a:ext>
                </a:extLst>
              </p:cNvPr>
              <p:cNvSpPr txBox="1"/>
              <p:nvPr/>
            </p:nvSpPr>
            <p:spPr>
              <a:xfrm>
                <a:off x="934588" y="16537"/>
                <a:ext cx="229321" cy="2392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2570B28-DF39-0090-0B91-DD504C08CF1A}"/>
                  </a:ext>
                </a:extLst>
              </p:cNvPr>
              <p:cNvGrpSpPr/>
              <p:nvPr/>
            </p:nvGrpSpPr>
            <p:grpSpPr>
              <a:xfrm>
                <a:off x="455913" y="0"/>
                <a:ext cx="282241" cy="282241"/>
                <a:chOff x="0" y="0"/>
                <a:chExt cx="812800" cy="812800"/>
              </a:xfrm>
            </p:grpSpPr>
            <p:sp>
              <p:nvSpPr>
                <p:cNvPr id="42" name="Freeform 50">
                  <a:extLst>
                    <a:ext uri="{FF2B5EF4-FFF2-40B4-BE49-F238E27FC236}">
                      <a16:creationId xmlns:a16="http://schemas.microsoft.com/office/drawing/2014/main" id="{488802D0-1C30-69F4-8541-A6D89AF26C1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084C6E"/>
                </a:solidFill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/>
                </a:p>
              </p:txBody>
            </p:sp>
            <p:sp>
              <p:nvSpPr>
                <p:cNvPr id="43" name="TextBox 51">
                  <a:extLst>
                    <a:ext uri="{FF2B5EF4-FFF2-40B4-BE49-F238E27FC236}">
                      <a16:creationId xmlns:a16="http://schemas.microsoft.com/office/drawing/2014/main" id="{945B26A5-8DBE-466F-F913-00E4C2E7181A}"/>
                    </a:ext>
                  </a:extLst>
                </p:cNvPr>
                <p:cNvSpPr txBox="1"/>
                <p:nvPr/>
              </p:nvSpPr>
              <p:spPr>
                <a:xfrm>
                  <a:off x="76200" y="47625"/>
                  <a:ext cx="660400" cy="68897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ts val="2590"/>
                    </a:lnSpc>
                  </a:pPr>
                  <a:endParaRPr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5CEB9EE-964B-46F8-E054-EC9BB3F64A87}"/>
                  </a:ext>
                </a:extLst>
              </p:cNvPr>
              <p:cNvGrpSpPr/>
              <p:nvPr/>
            </p:nvGrpSpPr>
            <p:grpSpPr>
              <a:xfrm>
                <a:off x="0" y="0"/>
                <a:ext cx="282241" cy="282241"/>
                <a:chOff x="0" y="0"/>
                <a:chExt cx="812800" cy="812800"/>
              </a:xfrm>
            </p:grpSpPr>
            <p:sp>
              <p:nvSpPr>
                <p:cNvPr id="40" name="Freeform 53">
                  <a:extLst>
                    <a:ext uri="{FF2B5EF4-FFF2-40B4-BE49-F238E27FC236}">
                      <a16:creationId xmlns:a16="http://schemas.microsoft.com/office/drawing/2014/main" id="{07B48396-D712-7258-2237-3C4E8492770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084C6E"/>
                </a:solidFill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/>
                </a:p>
              </p:txBody>
            </p:sp>
            <p:sp>
              <p:nvSpPr>
                <p:cNvPr id="41" name="TextBox 54">
                  <a:extLst>
                    <a:ext uri="{FF2B5EF4-FFF2-40B4-BE49-F238E27FC236}">
                      <a16:creationId xmlns:a16="http://schemas.microsoft.com/office/drawing/2014/main" id="{52F385D3-47F1-F157-CA77-15450F1B7043}"/>
                    </a:ext>
                  </a:extLst>
                </p:cNvPr>
                <p:cNvSpPr txBox="1"/>
                <p:nvPr/>
              </p:nvSpPr>
              <p:spPr>
                <a:xfrm>
                  <a:off x="76200" y="47625"/>
                  <a:ext cx="660400" cy="68897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ts val="2590"/>
                    </a:lnSpc>
                  </a:pPr>
                  <a:endParaRPr/>
                </a:p>
              </p:txBody>
            </p:sp>
          </p:grp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EBD2C90-43CD-F067-E952-421E257DA027}"/>
              </a:ext>
            </a:extLst>
          </p:cNvPr>
          <p:cNvSpPr txBox="1"/>
          <p:nvPr/>
        </p:nvSpPr>
        <p:spPr>
          <a:xfrm>
            <a:off x="370523" y="4208643"/>
            <a:ext cx="2562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1F49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Reason</a:t>
            </a:r>
            <a:r>
              <a:rPr lang="en-US" sz="1800" b="0" i="0" u="none" strike="noStrike" dirty="0">
                <a:solidFill>
                  <a:srgbClr val="1F49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Improves Focus towards meaningful data</a:t>
            </a:r>
          </a:p>
          <a:p>
            <a:r>
              <a:rPr lang="en-US" sz="1800" b="1" i="0" u="none" strike="noStrike" dirty="0">
                <a:solidFill>
                  <a:srgbClr val="1F49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Advantage: </a:t>
            </a:r>
            <a:r>
              <a:rPr lang="en-US" sz="1800" b="0" i="0" u="none" strike="noStrike" dirty="0">
                <a:solidFill>
                  <a:srgbClr val="1F49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Reduce the dataset size and increases efficiency of the model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7442DD-8C52-75E7-BC0E-CDA46F57B72D}"/>
              </a:ext>
            </a:extLst>
          </p:cNvPr>
          <p:cNvSpPr txBox="1"/>
          <p:nvPr/>
        </p:nvSpPr>
        <p:spPr>
          <a:xfrm>
            <a:off x="3171864" y="4195713"/>
            <a:ext cx="2625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1F497D"/>
                </a:solidFill>
                <a:effectLst/>
                <a:latin typeface="Open Sauce"/>
              </a:rPr>
              <a:t>Reason: </a:t>
            </a:r>
            <a:r>
              <a:rPr lang="en-US" sz="1800" b="0" i="0" u="none" strike="noStrike" dirty="0">
                <a:solidFill>
                  <a:srgbClr val="1F497D"/>
                </a:solidFill>
                <a:effectLst/>
                <a:latin typeface="Open Sauce"/>
              </a:rPr>
              <a:t>Breaking text into tokens helping algorithms understand the structure better</a:t>
            </a:r>
            <a:r>
              <a:rPr lang="en-US" sz="1800" b="1" i="0" u="none" strike="noStrike" dirty="0">
                <a:solidFill>
                  <a:srgbClr val="1F497D"/>
                </a:solidFill>
                <a:effectLst/>
                <a:latin typeface="Open Sauce"/>
              </a:rPr>
              <a:t>. </a:t>
            </a:r>
          </a:p>
          <a:p>
            <a:r>
              <a:rPr lang="en-US" sz="1800" b="1" i="0" u="none" strike="noStrike" dirty="0">
                <a:solidFill>
                  <a:srgbClr val="1F497D"/>
                </a:solidFill>
                <a:effectLst/>
                <a:latin typeface="Open Sauce"/>
              </a:rPr>
              <a:t>Advantage: </a:t>
            </a:r>
            <a:r>
              <a:rPr lang="en-GB" sz="1800" b="0" i="0" u="none" strike="noStrike" dirty="0">
                <a:solidFill>
                  <a:srgbClr val="1F497D"/>
                </a:solidFill>
                <a:effectLst/>
                <a:latin typeface="Open Sauce"/>
              </a:rPr>
              <a:t>Simplification, Flexibility and</a:t>
            </a:r>
            <a:r>
              <a:rPr lang="en-US" sz="1800" b="0" i="0" u="none" strike="noStrike" dirty="0">
                <a:solidFill>
                  <a:srgbClr val="1F497D"/>
                </a:solidFill>
                <a:effectLst/>
                <a:latin typeface="Open Sauce"/>
              </a:rPr>
              <a:t> </a:t>
            </a:r>
            <a:r>
              <a:rPr lang="en-GB" sz="1800" b="0" i="0" u="none" strike="noStrike" dirty="0">
                <a:solidFill>
                  <a:srgbClr val="1F497D"/>
                </a:solidFill>
                <a:effectLst/>
                <a:latin typeface="Open Sauce"/>
              </a:rPr>
              <a:t>C</a:t>
            </a:r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1A4F733-46B9-C0C3-F028-1BCAB5072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081" y="3169210"/>
            <a:ext cx="5996110" cy="361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8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AF76-6D05-1B52-6C62-2FBFCA5C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HANDLE 100K LOGGING MEALS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B3174544-EF7B-606C-1C6A-0B8347B096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625691"/>
              </p:ext>
            </p:extLst>
          </p:nvPr>
        </p:nvGraphicFramePr>
        <p:xfrm>
          <a:off x="609600" y="3224064"/>
          <a:ext cx="10972800" cy="2918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Chevron 3">
            <a:extLst>
              <a:ext uri="{FF2B5EF4-FFF2-40B4-BE49-F238E27FC236}">
                <a16:creationId xmlns:a16="http://schemas.microsoft.com/office/drawing/2014/main" id="{2678D6F4-D3AC-B1AF-3097-D9D5BF88F913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7DFBC8F2-838C-61F3-17A4-49CE0FB4A943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25DEF1C-1005-8A03-A5B9-B07CCCB5AF2A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F63D8F3-3790-26C8-4FB6-9AF3BB3C484D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39C856C5-6D9E-CBA5-9EE6-04C0461B5A49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1CB8C2C-3A45-92CF-5F21-E0FAFA88089D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48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B609-D487-EA21-5882-F4680ABB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TOP FOOD (WORDS) 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E1955860-2213-3479-B691-81DEEB0A820E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1AA46C38-24B6-6472-9008-50DEC8D0BDDD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A7066FF6-0E9F-B0A6-D376-30D9338723B7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5405A2F7-D263-4876-CFD3-6390D4ECCD86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B676FE7B-BD55-DA6A-2F7F-84733442F0B3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C4F4237B-C8C2-883B-6ABE-31BDE41C9370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526443C5-5865-3BC7-BD3B-E9E668C99A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376" y="3082036"/>
            <a:ext cx="7659808" cy="377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CDC1A2-38A2-13B7-FED7-6DCB70FBBF7D}"/>
              </a:ext>
            </a:extLst>
          </p:cNvPr>
          <p:cNvSpPr txBox="1"/>
          <p:nvPr/>
        </p:nvSpPr>
        <p:spPr>
          <a:xfrm>
            <a:off x="164387" y="3270394"/>
            <a:ext cx="4097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Top 5 Food Items: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Tea (102.31)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Coffee (74.81)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Fruit (29.60)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Soup (29.06)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Sandwich (28.96)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Key Insights</a:t>
            </a:r>
            <a:r>
              <a:rPr lang="en-US" b="1" dirty="0">
                <a:latin typeface="Söhne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Tea dominates, followed by a preference for coffee and a focus on healthy choices with fruit.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97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8764-0616-E704-6F63-8A7122EE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Categorization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8B87A72-DD9F-2BCB-C522-FC337E73D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267116"/>
              </p:ext>
            </p:extLst>
          </p:nvPr>
        </p:nvGraphicFramePr>
        <p:xfrm>
          <a:off x="609600" y="3200900"/>
          <a:ext cx="10972800" cy="294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Chevron 3">
            <a:extLst>
              <a:ext uri="{FF2B5EF4-FFF2-40B4-BE49-F238E27FC236}">
                <a16:creationId xmlns:a16="http://schemas.microsoft.com/office/drawing/2014/main" id="{44AF8346-5F94-981E-B85B-7409717F6DC2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19D44EA-6FCB-8585-E684-223D046771B6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99C50C3C-BB57-DC2E-F84A-E043DCC7A185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024ED89-12A5-D7A8-80A0-DA21C0C0871C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CEF3D20-CDC4-A1DE-311D-6FAEA816539D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9BF3215-6A91-552A-6552-6DC88518FDD6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66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8764-0616-E704-6F63-8A7122EE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Categorization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44AF8346-5F94-981E-B85B-7409717F6DC2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19D44EA-6FCB-8585-E684-223D046771B6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99C50C3C-BB57-DC2E-F84A-E043DCC7A185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024ED89-12A5-D7A8-80A0-DA21C0C0871C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CEF3D20-CDC4-A1DE-311D-6FAEA816539D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9BF3215-6A91-552A-6552-6DC88518FDD6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74990C-A347-7C66-DC40-9C68B6E9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812" y="3429000"/>
            <a:ext cx="3613079" cy="32903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72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Meal Categories Distribution:</a:t>
            </a:r>
            <a:endParaRPr lang="en-US" sz="72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Clr>
                <a:schemeClr val="accent1"/>
              </a:buClr>
              <a:buFont typeface="+mj-lt"/>
              <a:buAutoNum type="arabicPeriod"/>
            </a:pPr>
            <a:r>
              <a:rPr lang="en-US" sz="55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Drinks and Soups:</a:t>
            </a:r>
            <a:r>
              <a:rPr lang="en-US" sz="5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240</a:t>
            </a:r>
          </a:p>
          <a:p>
            <a:pPr algn="l">
              <a:buClr>
                <a:schemeClr val="accent1"/>
              </a:buClr>
              <a:buFont typeface="+mj-lt"/>
              <a:buAutoNum type="arabicPeriod"/>
            </a:pPr>
            <a:r>
              <a:rPr lang="en-US" sz="55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Sugar and Sweets:</a:t>
            </a:r>
            <a:r>
              <a:rPr lang="en-US" sz="5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51</a:t>
            </a:r>
          </a:p>
          <a:p>
            <a:pPr algn="l">
              <a:buClr>
                <a:schemeClr val="accent1"/>
              </a:buClr>
              <a:buFont typeface="+mj-lt"/>
              <a:buAutoNum type="arabicPeriod"/>
            </a:pPr>
            <a:r>
              <a:rPr lang="en-US" sz="55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Meat:</a:t>
            </a:r>
            <a:r>
              <a:rPr lang="en-US" sz="5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65</a:t>
            </a:r>
          </a:p>
          <a:p>
            <a:pPr algn="l">
              <a:buClr>
                <a:schemeClr val="accent1"/>
              </a:buClr>
              <a:buFont typeface="+mj-lt"/>
              <a:buAutoNum type="arabicPeriod"/>
            </a:pPr>
            <a:r>
              <a:rPr lang="en-US" sz="55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Rice, Noodles, and Breads:</a:t>
            </a:r>
            <a:r>
              <a:rPr lang="en-US" sz="5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109</a:t>
            </a:r>
          </a:p>
          <a:p>
            <a:pPr algn="l">
              <a:buClr>
                <a:schemeClr val="accent1"/>
              </a:buClr>
              <a:buFont typeface="+mj-lt"/>
              <a:buAutoNum type="arabicPeriod"/>
            </a:pPr>
            <a:r>
              <a:rPr lang="en-US" sz="55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Grains:</a:t>
            </a:r>
            <a:r>
              <a:rPr lang="en-US" sz="5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19</a:t>
            </a:r>
          </a:p>
          <a:p>
            <a:pPr algn="l">
              <a:buClr>
                <a:schemeClr val="accent1"/>
              </a:buClr>
              <a:buFont typeface="+mj-lt"/>
              <a:buAutoNum type="arabicPeriod"/>
            </a:pPr>
            <a:r>
              <a:rPr lang="en-US" sz="55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Vegetables and Salads:</a:t>
            </a:r>
            <a:r>
              <a:rPr lang="en-US" sz="5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110</a:t>
            </a:r>
          </a:p>
          <a:p>
            <a:pPr algn="l">
              <a:buClr>
                <a:schemeClr val="accent1"/>
              </a:buClr>
              <a:buFont typeface="+mj-lt"/>
              <a:buAutoNum type="arabicPeriod"/>
            </a:pPr>
            <a:r>
              <a:rPr lang="en-US" sz="55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Fruits:</a:t>
            </a:r>
            <a:r>
              <a:rPr lang="en-US" sz="5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64</a:t>
            </a:r>
          </a:p>
          <a:p>
            <a:pPr algn="l">
              <a:buClr>
                <a:schemeClr val="accent1"/>
              </a:buClr>
              <a:buFont typeface="+mj-lt"/>
              <a:buAutoNum type="arabicPeriod"/>
            </a:pPr>
            <a:r>
              <a:rPr lang="en-US" sz="55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Dairy:</a:t>
            </a:r>
            <a:r>
              <a:rPr lang="en-US" sz="5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40</a:t>
            </a:r>
          </a:p>
          <a:p>
            <a:pPr algn="l">
              <a:buClr>
                <a:schemeClr val="accent1"/>
              </a:buClr>
              <a:buFont typeface="+mj-lt"/>
              <a:buAutoNum type="arabicPeriod"/>
            </a:pPr>
            <a:r>
              <a:rPr lang="en-US" sz="55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Nuts:</a:t>
            </a:r>
            <a:r>
              <a:rPr lang="en-US" sz="5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26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9B1501-1187-290B-6470-FAF95FD1E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350" y="3200900"/>
            <a:ext cx="7955050" cy="344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6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4D26-4388-1BED-8D27-EA8BEC61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Contents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D5CD63-D4E9-582B-51EF-DA34DE9BE0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667215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537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8764-0616-E704-6F63-8A7122EE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MOST CONSUMED FOOD CATEGORIES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44AF8346-5F94-981E-B85B-7409717F6DC2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19D44EA-6FCB-8585-E684-223D046771B6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99C50C3C-BB57-DC2E-F84A-E043DCC7A185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024ED89-12A5-D7A8-80A0-DA21C0C0871C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CEF3D20-CDC4-A1DE-311D-6FAEA816539D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9BF3215-6A91-552A-6552-6DC88518FDD6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A58364E-694C-ED6B-2D34-6DAE62AE50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84" y="3224065"/>
            <a:ext cx="5263246" cy="360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C13A18-F2E3-9AFC-CDE1-C13579C95E91}"/>
              </a:ext>
            </a:extLst>
          </p:cNvPr>
          <p:cNvSpPr txBox="1"/>
          <p:nvPr/>
        </p:nvSpPr>
        <p:spPr>
          <a:xfrm>
            <a:off x="1036847" y="3967969"/>
            <a:ext cx="4131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Top 3 consumed food </a:t>
            </a:r>
          </a:p>
          <a:p>
            <a:pPr algn="l">
              <a:buClr>
                <a:schemeClr val="accent1"/>
              </a:buClr>
            </a:pPr>
            <a:r>
              <a:rPr lang="en-US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Drinks and Soups: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240</a:t>
            </a:r>
          </a:p>
          <a:p>
            <a:pPr algn="l">
              <a:buClr>
                <a:schemeClr val="accent1"/>
              </a:buClr>
            </a:pPr>
            <a:r>
              <a:rPr lang="en-US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Vegetables and Salads: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110</a:t>
            </a:r>
          </a:p>
          <a:p>
            <a:pPr algn="l">
              <a:buClr>
                <a:schemeClr val="accent1"/>
              </a:buClr>
            </a:pPr>
            <a:r>
              <a:rPr lang="en-US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Rice, Noodles, and Breads: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109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224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8764-0616-E704-6F63-8A7122EE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TOP CONSUMED FOOD CATEGORY FOR EACH USER 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44AF8346-5F94-981E-B85B-7409717F6DC2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19D44EA-6FCB-8585-E684-223D046771B6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99C50C3C-BB57-DC2E-F84A-E043DCC7A185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024ED89-12A5-D7A8-80A0-DA21C0C0871C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CEF3D20-CDC4-A1DE-311D-6FAEA816539D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9BF3215-6A91-552A-6552-6DC88518FDD6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94A5B2-11D2-19FB-83CE-7CD94FE39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224064"/>
            <a:ext cx="3839110" cy="2918673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Drinks_soups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 top food category for all users 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Users 001,005,006 and 009 consume (</a:t>
            </a: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rice_noodles_bread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) as the highest in food categories (after </a:t>
            </a: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drinks_soups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Users 002,003,004,007,008 and 0010 consume </a:t>
            </a: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vegetables_salads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 as the highest in food categories (after </a:t>
            </a: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drinks_soups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pic>
        <p:nvPicPr>
          <p:cNvPr id="19474" name="Picture 18">
            <a:extLst>
              <a:ext uri="{FF2B5EF4-FFF2-40B4-BE49-F238E27FC236}">
                <a16:creationId xmlns:a16="http://schemas.microsoft.com/office/drawing/2014/main" id="{AFA64CB6-AD96-C118-BC70-97DA28663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45" y="3532110"/>
            <a:ext cx="3482678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8" name="Picture 22">
            <a:extLst>
              <a:ext uri="{FF2B5EF4-FFF2-40B4-BE49-F238E27FC236}">
                <a16:creationId xmlns:a16="http://schemas.microsoft.com/office/drawing/2014/main" id="{09AFB274-09B1-C934-5FDF-F0B50943B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10" y="3532110"/>
            <a:ext cx="3482678" cy="219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4339BF-CA48-F94C-965C-AB4E79633D95}"/>
              </a:ext>
            </a:extLst>
          </p:cNvPr>
          <p:cNvSpPr txBox="1"/>
          <p:nvPr/>
        </p:nvSpPr>
        <p:spPr>
          <a:xfrm>
            <a:off x="5192512" y="6178281"/>
            <a:ext cx="7130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*Regarding space limitation please refer to Python notebook for all visualizations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52957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8764-0616-E704-6F63-8A7122EE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FOOD CONSUMPTION FOR EACH MEAL TYPE FOR USERS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44AF8346-5F94-981E-B85B-7409717F6DC2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19D44EA-6FCB-8585-E684-223D046771B6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99C50C3C-BB57-DC2E-F84A-E043DCC7A185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024ED89-12A5-D7A8-80A0-DA21C0C0871C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CEF3D20-CDC4-A1DE-311D-6FAEA816539D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9BF3215-6A91-552A-6552-6DC88518FDD6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4AD53AE-A557-0C51-D58D-9EAEABE029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84" y="3224065"/>
            <a:ext cx="5335766" cy="353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BE0B83-67D2-EE70-E29D-1E1DE3B48B56}"/>
              </a:ext>
            </a:extLst>
          </p:cNvPr>
          <p:cNvSpPr txBox="1"/>
          <p:nvPr/>
        </p:nvSpPr>
        <p:spPr>
          <a:xfrm>
            <a:off x="707520" y="3657600"/>
            <a:ext cx="49535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003 has the highest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night_snack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meals (14) and dinner meals (32) (not healthy)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001 least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night_snack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meals (2) healthier than other users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002 highest breakfast meals (24)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006 highest lunch meals (34)</a:t>
            </a:r>
          </a:p>
        </p:txBody>
      </p:sp>
    </p:spTree>
    <p:extLst>
      <p:ext uri="{BB962C8B-B14F-4D97-AF65-F5344CB8AC3E}">
        <p14:creationId xmlns:p14="http://schemas.microsoft.com/office/powerpoint/2010/main" val="303976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8764-0616-E704-6F63-8A7122EE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MEAT FOOD CATEGORY ANALYSIS...</a:t>
            </a:r>
            <a:br>
              <a:rPr lang="de-DE" dirty="0"/>
            </a:br>
            <a:r>
              <a:rPr lang="de-DE" dirty="0"/>
              <a:t>VEGETERIAN USERS ?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44AF8346-5F94-981E-B85B-7409717F6DC2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19D44EA-6FCB-8585-E684-223D046771B6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99C50C3C-BB57-DC2E-F84A-E043DCC7A185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024ED89-12A5-D7A8-80A0-DA21C0C0871C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CEF3D20-CDC4-A1DE-311D-6FAEA816539D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9BF3215-6A91-552A-6552-6DC88518FDD6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E0B83-67D2-EE70-E29D-1E1DE3B48B56}"/>
              </a:ext>
            </a:extLst>
          </p:cNvPr>
          <p:cNvSpPr txBox="1"/>
          <p:nvPr/>
        </p:nvSpPr>
        <p:spPr>
          <a:xfrm>
            <a:off x="1030839" y="3845620"/>
            <a:ext cx="3744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vegetarian users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001 should distribute meat meals on other days not 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friday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only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069D6967-A01F-22AC-FDA8-DA2B2C235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061" y="3270394"/>
            <a:ext cx="58197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196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8764-0616-E704-6F63-8A7122EE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MEAT FOOD CATEGORY ANALYSIS...</a:t>
            </a:r>
            <a:br>
              <a:rPr lang="de-DE" dirty="0"/>
            </a:br>
            <a:r>
              <a:rPr lang="de-DE" dirty="0"/>
              <a:t>VEGETERIAN USERS ?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44AF8346-5F94-981E-B85B-7409717F6DC2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19D44EA-6FCB-8585-E684-223D046771B6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99C50C3C-BB57-DC2E-F84A-E043DCC7A185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024ED89-12A5-D7A8-80A0-DA21C0C0871C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CEF3D20-CDC4-A1DE-311D-6FAEA816539D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9BF3215-6A91-552A-6552-6DC88518FDD6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E0B83-67D2-EE70-E29D-1E1DE3B48B56}"/>
              </a:ext>
            </a:extLst>
          </p:cNvPr>
          <p:cNvSpPr txBox="1"/>
          <p:nvPr/>
        </p:nvSpPr>
        <p:spPr>
          <a:xfrm>
            <a:off x="975106" y="3845620"/>
            <a:ext cx="37447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vegetarian users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006 is top user in meat consumption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food_category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(11 meals)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004 is the least user in meat consumption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food_category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(3 meals) 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5DD1B755-1BB9-D3CC-42CD-C92E9EBA8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3426431"/>
            <a:ext cx="58197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63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8764-0616-E704-6F63-8A7122EE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SUGAR_SWEETS ANALYSIS FOR EACH USER IN DAYS 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44AF8346-5F94-981E-B85B-7409717F6DC2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19D44EA-6FCB-8585-E684-223D046771B6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99C50C3C-BB57-DC2E-F84A-E043DCC7A185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024ED89-12A5-D7A8-80A0-DA21C0C0871C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CEF3D20-CDC4-A1DE-311D-6FAEA816539D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9BF3215-6A91-552A-6552-6DC88518FDD6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E0B83-67D2-EE70-E29D-1E1DE3B48B56}"/>
              </a:ext>
            </a:extLst>
          </p:cNvPr>
          <p:cNvSpPr txBox="1"/>
          <p:nvPr/>
        </p:nvSpPr>
        <p:spPr>
          <a:xfrm>
            <a:off x="270247" y="3845620"/>
            <a:ext cx="26321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008 is the healthiest user with 3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sugar_sweets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meal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User 002 highest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Sugar_sweet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consumption with 7 meals.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B76C57B8-686F-A619-99BA-9F345BBC6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114" y="3845620"/>
            <a:ext cx="4341626" cy="230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672EB6BC-6BF5-D610-3CF2-C892BD9C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543" y="3845620"/>
            <a:ext cx="4540399" cy="230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956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FC31-DFA6-D226-6AD4-36C67707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SUGAR_SWEETS ANALYSIS FOR EACH USER PER MEAL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C7C00-D24C-79D3-16D3-C11B2956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96" y="3446980"/>
            <a:ext cx="2658180" cy="2713738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Users 007 has a  bad habit by consuming </a:t>
            </a:r>
            <a:r>
              <a:rPr lang="en-US" dirty="0" err="1"/>
              <a:t>Sugar_sweets</a:t>
            </a:r>
            <a:r>
              <a:rPr lang="en-US" dirty="0"/>
              <a:t> on night snacks 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User 003 has also bad habit by consuming </a:t>
            </a:r>
            <a:r>
              <a:rPr lang="en-US" dirty="0" err="1"/>
              <a:t>Sugar_sweets</a:t>
            </a:r>
            <a:r>
              <a:rPr lang="en-US" dirty="0"/>
              <a:t> in every meal.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B58E0ADD-E582-DF51-16B9-C87575E3A005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079D754D-5D04-4184-06C1-AC1068A4CB71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49CB8B77-D0AA-6B2E-719F-8AE64688A792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D4D1C9F-0DBE-B339-ED1F-46FEED612D4E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FD56124-0843-608F-408D-B782E05417FC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1CA6578D-D2C3-4983-316E-5C5DC0F11911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F58783BF-787E-37A3-F765-49D433673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388" y="3525088"/>
            <a:ext cx="4415445" cy="239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31942057-50E6-87BC-4D5C-B26B4555A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76" y="3525088"/>
            <a:ext cx="4316177" cy="239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915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1A6E-B458-54B2-5CF6-5BD89447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RICE_NOODLES_BREADS ANALYSIS FOR EACH USER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FF22-73D0-B764-B2DE-1AEA76E56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134" y="3427872"/>
            <a:ext cx="3089097" cy="2872344"/>
          </a:xfrm>
        </p:spPr>
        <p:txBody>
          <a:bodyPr/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User 006 consume the highest carbs meals (18)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 User 004 the least with nearly (7) meals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0190806B-6029-52C2-AB7D-B316862A5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014" y="3133046"/>
            <a:ext cx="6721514" cy="372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Chevron 3">
            <a:extLst>
              <a:ext uri="{FF2B5EF4-FFF2-40B4-BE49-F238E27FC236}">
                <a16:creationId xmlns:a16="http://schemas.microsoft.com/office/drawing/2014/main" id="{4C2F4620-DF63-7850-A8D8-96B6F2C13D93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43CF0972-5C0C-0EA3-74AE-BA2469EA1B77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F7443F5-F760-6523-FE8B-E3E6E64B123B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73C7632-A61C-B9AD-27A0-C92C78327336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DD7778F-B6C8-F41C-43B9-62625CC69025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E116C2C6-D122-918B-BBE3-F1CE0759087D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25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1" name="Rectangle 2766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63" name="Freeform: Shape 2766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66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67" name="Rectangle 27666">
            <a:extLst>
              <a:ext uri="{FF2B5EF4-FFF2-40B4-BE49-F238E27FC236}">
                <a16:creationId xmlns:a16="http://schemas.microsoft.com/office/drawing/2014/main" id="{496868F2-FC80-4334-887B-7DB3103A7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69" name="Freeform: Shape 27668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62D07-239B-1637-8603-218B329E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10874879" cy="145117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de-DE" sz="4800" dirty="0"/>
              <a:t>MEAL LOGGING TEMPORAL TRENDS</a:t>
            </a:r>
            <a:br>
              <a:rPr lang="de-DE" sz="4800" dirty="0"/>
            </a:br>
            <a:r>
              <a:rPr lang="de-DE" sz="4800" dirty="0"/>
              <a:t>DAILY/ WEAKLY/ MONTHLY</a:t>
            </a:r>
            <a:endParaRPr lang="en-US" sz="4800" dirty="0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1408D606-364E-C674-AFE3-36DAC5FCC9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619" y="3606374"/>
            <a:ext cx="3496779" cy="247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6" name="Picture 8">
            <a:extLst>
              <a:ext uri="{FF2B5EF4-FFF2-40B4-BE49-F238E27FC236}">
                <a16:creationId xmlns:a16="http://schemas.microsoft.com/office/drawing/2014/main" id="{37FA982E-A790-B012-0CED-7D9A35218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7609" y="3719246"/>
            <a:ext cx="3496779" cy="207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>
            <a:extLst>
              <a:ext uri="{FF2B5EF4-FFF2-40B4-BE49-F238E27FC236}">
                <a16:creationId xmlns:a16="http://schemas.microsoft.com/office/drawing/2014/main" id="{6179D47D-6C6B-C914-4441-BCD9706CC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388" y="3719245"/>
            <a:ext cx="4056860" cy="207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Chevron 3">
            <a:extLst>
              <a:ext uri="{FF2B5EF4-FFF2-40B4-BE49-F238E27FC236}">
                <a16:creationId xmlns:a16="http://schemas.microsoft.com/office/drawing/2014/main" id="{5F616CC0-1B2F-4675-4B7C-14355ABA5B7C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30E1D9F9-9E2D-3303-B7AF-CD36EB9EEF14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9A805B86-8C91-511D-C1B2-C1F6D6759E00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50503F6-D076-8B75-D10C-28BE1B2B3ACD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DDE4B2A1-27A4-5F65-08F7-992CB0AC26FF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85177C24-DA43-BF16-8F7F-36434751A0E6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96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6B2B-7FDB-3E33-662B-784D59EF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NUTRITIONAL ANALYSIS BETWEEN FOOD CATEGORIES CORRELATIONS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4EA8D8E3-CB81-2E0E-EEA1-9D3EF1A877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214" y="3200900"/>
            <a:ext cx="5417244" cy="372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6834C0-8BA4-5FC2-4820-3608A765C850}"/>
              </a:ext>
            </a:extLst>
          </p:cNvPr>
          <p:cNvSpPr txBox="1"/>
          <p:nvPr/>
        </p:nvSpPr>
        <p:spPr>
          <a:xfrm>
            <a:off x="609600" y="3995572"/>
            <a:ext cx="4068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Highest correlation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food_categories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between meat and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rice_noodles_bread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0.46 (medium good correlation)</a:t>
            </a:r>
          </a:p>
          <a:p>
            <a:endParaRPr lang="en-US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902DE1FC-7DC6-2C0E-7599-4C7440E293A6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BB8EA5B-0C9D-C2A5-C97A-697C218A905D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310A39B8-2A74-2929-C03D-38F26CAA6DB5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9F4A205-9664-0B34-9691-930875CCBF70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8C59004-3653-C711-8239-50BB0FDD60DA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1F86E7F2-34B7-254D-21E5-3110703E55E2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1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AC80-2EA0-CB97-FA82-B2A9150A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0" u="none" strike="noStrike" dirty="0">
                <a:effectLst/>
              </a:rPr>
              <a:t>OVIVA BUSINESS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B5EC130-15F6-A0B5-18CC-652E491E8B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3269146"/>
          <a:ext cx="10972800" cy="287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Chevron 3">
            <a:extLst>
              <a:ext uri="{FF2B5EF4-FFF2-40B4-BE49-F238E27FC236}">
                <a16:creationId xmlns:a16="http://schemas.microsoft.com/office/drawing/2014/main" id="{8EAC540C-9DAF-917B-0033-4A215B17948C}"/>
              </a:ext>
            </a:extLst>
          </p:cNvPr>
          <p:cNvSpPr/>
          <p:nvPr/>
        </p:nvSpPr>
        <p:spPr>
          <a:xfrm>
            <a:off x="224108" y="2112625"/>
            <a:ext cx="2176714" cy="965770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UNDERSTANDING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3B5E482-7595-62AC-C7D8-8259B3921717}"/>
              </a:ext>
            </a:extLst>
          </p:cNvPr>
          <p:cNvSpPr/>
          <p:nvPr/>
        </p:nvSpPr>
        <p:spPr>
          <a:xfrm>
            <a:off x="2213989" y="2112625"/>
            <a:ext cx="2242519" cy="96577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UNDERSTANDING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C8A5DC9-AB86-55F2-FE76-84DDFF20228C}"/>
              </a:ext>
            </a:extLst>
          </p:cNvPr>
          <p:cNvSpPr/>
          <p:nvPr/>
        </p:nvSpPr>
        <p:spPr>
          <a:xfrm>
            <a:off x="4267686" y="2112625"/>
            <a:ext cx="2120757" cy="96577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PREPERATION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5B262CF1-56B5-2722-6F2D-998A74155809}"/>
              </a:ext>
            </a:extLst>
          </p:cNvPr>
          <p:cNvSpPr/>
          <p:nvPr/>
        </p:nvSpPr>
        <p:spPr>
          <a:xfrm>
            <a:off x="6291417" y="2074098"/>
            <a:ext cx="2120757" cy="96577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D5D3E25-5451-41AA-71DF-899C275C1344}"/>
              </a:ext>
            </a:extLst>
          </p:cNvPr>
          <p:cNvSpPr/>
          <p:nvPr/>
        </p:nvSpPr>
        <p:spPr>
          <a:xfrm>
            <a:off x="8347104" y="2074098"/>
            <a:ext cx="1993187" cy="96577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89D7EBA6-3CA7-69F8-9CB7-3BEEE27ED694}"/>
              </a:ext>
            </a:extLst>
          </p:cNvPr>
          <p:cNvSpPr/>
          <p:nvPr/>
        </p:nvSpPr>
        <p:spPr>
          <a:xfrm>
            <a:off x="10180185" y="2099783"/>
            <a:ext cx="1993187" cy="96577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003061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CF74-9E2D-860B-BD38-057B73E5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32" y="61353"/>
            <a:ext cx="10972800" cy="1325563"/>
          </a:xfrm>
        </p:spPr>
        <p:txBody>
          <a:bodyPr/>
          <a:lstStyle/>
          <a:p>
            <a:pPr algn="ctr"/>
            <a:r>
              <a:rPr lang="de-DE" dirty="0"/>
              <a:t>SUMMARY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13BF-30B7-3ECE-263E-A66481B63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96" y="1386916"/>
            <a:ext cx="6109699" cy="5471084"/>
          </a:xfrm>
        </p:spPr>
        <p:txBody>
          <a:bodyPr>
            <a:noAutofit/>
          </a:bodyPr>
          <a:lstStyle/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1)User Demographics:</a:t>
            </a:r>
            <a:endParaRPr lang="en-US" sz="14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Dataset consists of 10 unique users.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003 leads with 95 meals, indicating prolonged engagement.</a:t>
            </a:r>
          </a:p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2)Meal Trends:</a:t>
            </a:r>
            <a:endParaRPr lang="en-US" sz="14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123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night_snack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meals noted; recommending cessation for all users.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Focus on reducing dinner (281) and increasing breakfast consumption.</a:t>
            </a:r>
          </a:p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3)Top Food Preferences:</a:t>
            </a:r>
            <a:endParaRPr lang="en-US" sz="14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Tea, coffee, and fruits rank highest.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Dominant food categories: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drinks_soups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(240),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vegetables_salad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(110),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rice_noodles_bread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(109).</a:t>
            </a:r>
          </a:p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4)User-Specific Observations:</a:t>
            </a:r>
            <a:endParaRPr lang="en-US" sz="14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003 exhibits unhealthy habits with 14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night_snack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meals and 32 dinner meals.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001 maintains a healthier profile with minimal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night_snack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meals (2).</a:t>
            </a:r>
          </a:p>
          <a:p>
            <a:pPr marL="457200" lvl="1" algn="l"/>
            <a:endParaRPr lang="en-US" sz="1400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F66CC-AE47-A9AD-D928-2922A1FFA4E1}"/>
              </a:ext>
            </a:extLst>
          </p:cNvPr>
          <p:cNvSpPr txBox="1"/>
          <p:nvPr/>
        </p:nvSpPr>
        <p:spPr>
          <a:xfrm>
            <a:off x="6556626" y="1386916"/>
            <a:ext cx="54658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5)Meal Composition:</a:t>
            </a:r>
            <a:endParaRPr lang="en-US" sz="14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002 tops breakfast meals (24), while user 006 leads in lunch meals (34).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006 has the highest carb meals (18), while user 004 has the lowest (6).</a:t>
            </a:r>
          </a:p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6)Cautions and Recommendations:</a:t>
            </a:r>
            <a:endParaRPr lang="en-US" sz="14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Users 003 and 007 show a pattern of consuming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Sugar_sweets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during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night_snacks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008 showcases a healthier habit with only 3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sugar_sweets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meals compared to the highest, user 002, with 8 meals.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 vegetarian users detected in the dataset.</a:t>
            </a:r>
          </a:p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7)Meal Patterns and Marketing Opportunities:</a:t>
            </a:r>
            <a:endParaRPr lang="en-US" sz="14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Peak logging meals on Tuesday (181) suggests potential for promotional offers.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Fridays and weekends show increased meal consumption, likely influenced by social outings.</a:t>
            </a:r>
          </a:p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8)Seasonal and Correlation Insights:</a:t>
            </a:r>
            <a:endParaRPr lang="en-US" sz="14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Winter seasons (December-Feb) witness the highest meal consumption.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moderate correlation (0.46) observed between meat and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rice_noodles_bread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categories.</a:t>
            </a:r>
          </a:p>
        </p:txBody>
      </p:sp>
    </p:spTree>
    <p:extLst>
      <p:ext uri="{BB962C8B-B14F-4D97-AF65-F5344CB8AC3E}">
        <p14:creationId xmlns:p14="http://schemas.microsoft.com/office/powerpoint/2010/main" val="3241254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21D1-0903-53DA-1F8B-746CD10F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55522"/>
            <a:ext cx="10972800" cy="3060491"/>
          </a:xfrm>
        </p:spPr>
        <p:txBody>
          <a:bodyPr>
            <a:normAutofit/>
          </a:bodyPr>
          <a:lstStyle/>
          <a:p>
            <a:pPr algn="ctr"/>
            <a:r>
              <a:rPr lang="en-US" sz="9600" b="0" i="0" u="none" strike="noStrike" dirty="0">
                <a:solidFill>
                  <a:schemeClr val="accent1"/>
                </a:solidFill>
                <a:effectLst/>
                <a:latin typeface="Open Sauce Bold"/>
              </a:rPr>
              <a:t>VIELEN DANK</a:t>
            </a:r>
            <a:endParaRPr lang="en-US" sz="9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88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AC80-2EA0-CB97-FA82-B2A9150A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0" u="none" strike="noStrike" dirty="0">
                <a:effectLst/>
              </a:rPr>
              <a:t>SUB TASKS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8EAC540C-9DAF-917B-0033-4A215B17948C}"/>
              </a:ext>
            </a:extLst>
          </p:cNvPr>
          <p:cNvSpPr/>
          <p:nvPr/>
        </p:nvSpPr>
        <p:spPr>
          <a:xfrm>
            <a:off x="224108" y="2112625"/>
            <a:ext cx="2176714" cy="965770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UNDERSTANDING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3B5E482-7595-62AC-C7D8-8259B3921717}"/>
              </a:ext>
            </a:extLst>
          </p:cNvPr>
          <p:cNvSpPr/>
          <p:nvPr/>
        </p:nvSpPr>
        <p:spPr>
          <a:xfrm>
            <a:off x="2213989" y="2112625"/>
            <a:ext cx="2242519" cy="965770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UNDERSTANDING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C8A5DC9-AB86-55F2-FE76-84DDFF20228C}"/>
              </a:ext>
            </a:extLst>
          </p:cNvPr>
          <p:cNvSpPr/>
          <p:nvPr/>
        </p:nvSpPr>
        <p:spPr>
          <a:xfrm>
            <a:off x="4267686" y="2112625"/>
            <a:ext cx="2120757" cy="96577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PREPERATION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5B262CF1-56B5-2722-6F2D-998A74155809}"/>
              </a:ext>
            </a:extLst>
          </p:cNvPr>
          <p:cNvSpPr/>
          <p:nvPr/>
        </p:nvSpPr>
        <p:spPr>
          <a:xfrm>
            <a:off x="6291417" y="2074098"/>
            <a:ext cx="2120757" cy="96577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D5D3E25-5451-41AA-71DF-899C275C1344}"/>
              </a:ext>
            </a:extLst>
          </p:cNvPr>
          <p:cNvSpPr/>
          <p:nvPr/>
        </p:nvSpPr>
        <p:spPr>
          <a:xfrm>
            <a:off x="8347104" y="2074098"/>
            <a:ext cx="1993187" cy="96577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89D7EBA6-3CA7-69F8-9CB7-3BEEE27ED694}"/>
              </a:ext>
            </a:extLst>
          </p:cNvPr>
          <p:cNvSpPr/>
          <p:nvPr/>
        </p:nvSpPr>
        <p:spPr>
          <a:xfrm>
            <a:off x="10180185" y="2099783"/>
            <a:ext cx="1993187" cy="96577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  <p:graphicFrame>
        <p:nvGraphicFramePr>
          <p:cNvPr id="12" name="Content Placeholder 9">
            <a:extLst>
              <a:ext uri="{FF2B5EF4-FFF2-40B4-BE49-F238E27FC236}">
                <a16:creationId xmlns:a16="http://schemas.microsoft.com/office/drawing/2014/main" id="{51AC6BFE-1A2F-04A7-C47D-F1E4D5B34A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697513"/>
              </p:ext>
            </p:extLst>
          </p:nvPr>
        </p:nvGraphicFramePr>
        <p:xfrm>
          <a:off x="609600" y="3428999"/>
          <a:ext cx="10972800" cy="3033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47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6AC80-2EA0-CB97-FA82-B2A9150A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pPr algn="ctr"/>
            <a:r>
              <a:rPr lang="en-US" i="0" u="none" strike="noStrike" dirty="0">
                <a:effectLst/>
              </a:rPr>
              <a:t>DATA DESCRIPTION</a:t>
            </a:r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8EAC540C-9DAF-917B-0033-4A215B17948C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3B5E482-7595-62AC-C7D8-8259B3921717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C8A5DC9-AB86-55F2-FE76-84DDFF20228C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5B262CF1-56B5-2722-6F2D-998A74155809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D5D3E25-5451-41AA-71DF-899C275C1344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89D7EBA6-3CA7-69F8-9CB7-3BEEE27ED694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954355-8F98-E4B4-7786-EE74EAB84D22}"/>
              </a:ext>
            </a:extLst>
          </p:cNvPr>
          <p:cNvSpPr>
            <a:spLocks/>
          </p:cNvSpPr>
          <p:nvPr/>
        </p:nvSpPr>
        <p:spPr>
          <a:xfrm>
            <a:off x="1055193" y="3184419"/>
            <a:ext cx="9896293" cy="345268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defTabSz="822960" fontAlgn="base">
              <a:spcAft>
                <a:spcPts val="600"/>
              </a:spcAft>
            </a:pPr>
            <a:r>
              <a:rPr lang="en-US" sz="23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Name: DATA​</a:t>
            </a:r>
          </a:p>
          <a:p>
            <a:pPr defTabSz="822960" fontAlgn="base">
              <a:spcAft>
                <a:spcPts val="600"/>
              </a:spcAft>
            </a:pPr>
            <a:r>
              <a:rPr lang="en-US" sz="23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defTabSz="822960" fontAlgn="base">
              <a:spcAft>
                <a:spcPts val="600"/>
              </a:spcAft>
            </a:pPr>
            <a:r>
              <a:rPr lang="en-US" sz="23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contents:​</a:t>
            </a:r>
          </a:p>
          <a:p>
            <a:pPr defTabSz="822960" fontAlgn="base">
              <a:spcAft>
                <a:spcPts val="600"/>
              </a:spcAft>
            </a:pPr>
            <a:r>
              <a:rPr lang="en-US" sz="23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defTabSz="822960" fontAlgn="base">
              <a:spcAft>
                <a:spcPts val="600"/>
              </a:spcAft>
            </a:pPr>
            <a:r>
              <a:rPr lang="en-US" sz="2300" b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File</a:t>
            </a:r>
            <a:r>
              <a:rPr lang="en-US" sz="23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:​</a:t>
            </a:r>
          </a:p>
          <a:p>
            <a:pPr marL="457200" indent="-457200" defTabSz="822960" fontAlgn="base">
              <a:spcAft>
                <a:spcPts val="600"/>
              </a:spcAft>
              <a:buFont typeface="+mj-lt"/>
              <a:buAutoNum type="arabicPeriod"/>
            </a:pPr>
            <a:r>
              <a:rPr lang="en-US" sz="23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rows (724)​</a:t>
            </a:r>
          </a:p>
          <a:p>
            <a:pPr marL="457200" indent="-457200" defTabSz="822960" fontAlgn="base">
              <a:spcAft>
                <a:spcPts val="600"/>
              </a:spcAft>
              <a:buFont typeface="+mj-lt"/>
              <a:buAutoNum type="arabicPeriod"/>
            </a:pPr>
            <a:r>
              <a:rPr lang="en-US" sz="23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columns (3) </a:t>
            </a:r>
          </a:p>
          <a:p>
            <a:pPr marL="342900" indent="-342900" defTabSz="822960" fontAlgn="base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unique users ID</a:t>
            </a:r>
          </a:p>
          <a:p>
            <a:pPr marL="342900" indent="-342900" defTabSz="822960" fontAlgn="base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and time </a:t>
            </a:r>
          </a:p>
          <a:p>
            <a:pPr marL="342900" indent="-342900" defTabSz="822960" fontAlgn="base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 of the meal</a:t>
            </a:r>
            <a:r>
              <a:rPr lang="en-US" sz="18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lang="en-US" sz="1620" kern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11" name="Graphic 1" descr="Open folder with solid fill">
            <a:extLst>
              <a:ext uri="{FF2B5EF4-FFF2-40B4-BE49-F238E27FC236}">
                <a16:creationId xmlns:a16="http://schemas.microsoft.com/office/drawing/2014/main" id="{1CCEDAB4-D9D1-93B9-5877-E519ACDBA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7202" y="5005172"/>
            <a:ext cx="1308850" cy="130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1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2BD7-8A45-79E0-06A0-6A23D07F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TIME HOUR – MEAL ANALYSIS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4A9184-284D-FB1C-D109-6327BB69A3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624" y="3110054"/>
            <a:ext cx="7439667" cy="374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5E31B5-D422-910C-10C0-D91713CDC770}"/>
              </a:ext>
            </a:extLst>
          </p:cNvPr>
          <p:cNvSpPr txBox="1"/>
          <p:nvPr/>
        </p:nvSpPr>
        <p:spPr>
          <a:xfrm>
            <a:off x="609600" y="3500919"/>
            <a:ext cx="37397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peak hour for meal distribution aligns with dinner time, occurring at 18:00.</a:t>
            </a:r>
          </a:p>
          <a:p>
            <a:pPr marL="285750" indent="-285750">
              <a:buFontTx/>
              <a:buChar char="-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Users tend to consume meals post-work, emphasizing the significance of dinner in their daily eating patterns.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F9B1FD42-18A3-5D94-6A50-6131F3166B8C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3C5A70F8-9346-6516-DB90-B5C220E53E73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1F4F979-74E8-F4D0-56D8-F99A197CEF2B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11AFC9C2-00B2-2BAB-E7B7-F53425A24235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B04534BA-12F8-3D82-F395-4B48471AC419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23AA56B0-C361-580C-BAF4-DE23CB759047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7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0035-6A0A-BE1F-D193-D463115A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4400" dirty="0"/>
              <a:t>AVG TIME – MEAL ANALYSIS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AE80149-2DF3-78A0-BC13-48853606BD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369" y="3099993"/>
            <a:ext cx="4943395" cy="374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E6ECAC-8B88-48D1-A932-346384D9FE3D}"/>
              </a:ext>
            </a:extLst>
          </p:cNvPr>
          <p:cNvSpPr txBox="1"/>
          <p:nvPr/>
        </p:nvSpPr>
        <p:spPr>
          <a:xfrm>
            <a:off x="1037691" y="3429000"/>
            <a:ext cx="46541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Breakfast avg time 10:00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Lunch avg time 15:00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Dinner avg time 20:00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Night_snack</a:t>
            </a:r>
            <a:r>
              <a:rPr lang="en-US" b="0" i="0" dirty="0">
                <a:effectLst/>
                <a:latin typeface="Söhne"/>
              </a:rPr>
              <a:t> avg time 02:30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 goal is to discourage late-night snacking, considering its potential impact on users’ eating habits.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0CFA58FF-7A6F-C851-BDB3-6B0709E6D112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5B517C59-69C0-7476-3847-7B659E29FFDC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D6D7718-5A73-A1A4-25D2-053A427C11FE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D4033022-AB93-5055-80CB-0A5421FE5939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AEE0C85A-2DFA-E7FD-9131-DE2F830B1D83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FEE759E8-10F8-3C90-F351-1253C5218235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5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01D0-AC00-8C98-099F-3330CC5D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Söhne"/>
              </a:rPr>
              <a:t>TIME (DAY) - Meal Logging Insights:</a:t>
            </a:r>
            <a:endParaRPr lang="en-US" dirty="0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1B595FDB-0CCB-FE24-14B5-FE6CBC854133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F3327F76-8AEF-107F-D2D0-C0DB6C71BD03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EDA414C9-B811-C197-2B97-4E8DB0C9CF9F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29452DC-F161-872A-3790-635C760A9A46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7901CEF5-4E63-7393-817B-AA05721C76BD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32C3BABA-1EFE-0D6F-F22A-BCC4336C6D8E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F606C6-DBB1-B278-3668-F7D86A15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3200900"/>
            <a:ext cx="4606248" cy="2941838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Tuesday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Top day with 181 meal loggings.</a:t>
            </a:r>
          </a:p>
          <a:p>
            <a:pPr algn="l"/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Friday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2nd  highest with 124 meal loggings. </a:t>
            </a:r>
          </a:p>
          <a:p>
            <a:endParaRPr lang="en-US" dirty="0"/>
          </a:p>
        </p:txBody>
      </p:sp>
      <p:pic>
        <p:nvPicPr>
          <p:cNvPr id="6151" name="Picture 7">
            <a:extLst>
              <a:ext uri="{FF2B5EF4-FFF2-40B4-BE49-F238E27FC236}">
                <a16:creationId xmlns:a16="http://schemas.microsoft.com/office/drawing/2014/main" id="{A282DC4E-1EA2-696A-1123-BC99E6AE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153" y="3087545"/>
            <a:ext cx="4407016" cy="357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23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5601-63DF-65E1-6EA4-BECB5C72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MEAL CONSUMPTION 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292E492-E292-AF59-7F86-895AA32B82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99" y="3169719"/>
            <a:ext cx="4251380" cy="360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Chevron 3">
            <a:extLst>
              <a:ext uri="{FF2B5EF4-FFF2-40B4-BE49-F238E27FC236}">
                <a16:creationId xmlns:a16="http://schemas.microsoft.com/office/drawing/2014/main" id="{0FF61228-B5C3-36C6-CBAD-64C5DC132C88}"/>
              </a:ext>
            </a:extLst>
          </p:cNvPr>
          <p:cNvSpPr/>
          <p:nvPr/>
        </p:nvSpPr>
        <p:spPr>
          <a:xfrm>
            <a:off x="707520" y="2141360"/>
            <a:ext cx="1963163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UNDERSTANDING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556C81-0ED2-7DA8-D29D-0528E48D3FA5}"/>
              </a:ext>
            </a:extLst>
          </p:cNvPr>
          <p:cNvSpPr/>
          <p:nvPr/>
        </p:nvSpPr>
        <p:spPr>
          <a:xfrm>
            <a:off x="2502180" y="2141360"/>
            <a:ext cx="2022512" cy="871021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UNDERSTANDING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1B9DD774-C479-D967-0B9C-83533268DAA3}"/>
              </a:ext>
            </a:extLst>
          </p:cNvPr>
          <p:cNvSpPr/>
          <p:nvPr/>
        </p:nvSpPr>
        <p:spPr>
          <a:xfrm>
            <a:off x="4354395" y="2141360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PREPERATION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8DACB2B-AF26-4D57-43C1-5F13BD5CBB6F}"/>
              </a:ext>
            </a:extLst>
          </p:cNvPr>
          <p:cNvSpPr/>
          <p:nvPr/>
        </p:nvSpPr>
        <p:spPr>
          <a:xfrm>
            <a:off x="6179584" y="2106613"/>
            <a:ext cx="1912696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638BAFB-B858-82FF-0423-1403ED5D2BF8}"/>
              </a:ext>
            </a:extLst>
          </p:cNvPr>
          <p:cNvSpPr/>
          <p:nvPr/>
        </p:nvSpPr>
        <p:spPr>
          <a:xfrm>
            <a:off x="8033594" y="2106613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2A1A06C6-4A75-253E-D582-515C248F90E9}"/>
              </a:ext>
            </a:extLst>
          </p:cNvPr>
          <p:cNvSpPr/>
          <p:nvPr/>
        </p:nvSpPr>
        <p:spPr>
          <a:xfrm>
            <a:off x="9686837" y="2129778"/>
            <a:ext cx="1797642" cy="87102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spcAft>
                <a:spcPts val="600"/>
              </a:spcAft>
            </a:pPr>
            <a:r>
              <a:rPr lang="en-US" sz="8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DEPLOYMENT</a:t>
            </a:r>
            <a:endParaRPr lang="en-US" sz="9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8C91C-A8C4-8823-7BF1-1912408D9757}"/>
              </a:ext>
            </a:extLst>
          </p:cNvPr>
          <p:cNvSpPr txBox="1"/>
          <p:nvPr/>
        </p:nvSpPr>
        <p:spPr>
          <a:xfrm>
            <a:off x="927773" y="3429000"/>
            <a:ext cx="5171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Dinner :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Top logged meal, totaling 281 entries.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Lunch: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198 entries.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Night Snack: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123 entries.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Breakfast: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122 entries.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Dinner's high frequency highlights its crucial role. Also our objective is to discourage late-night snacking for healthier choices.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16490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1601</Words>
  <Application>Microsoft Office PowerPoint</Application>
  <PresentationFormat>Widescreen</PresentationFormat>
  <Paragraphs>350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Avenir Next LT Pro</vt:lpstr>
      <vt:lpstr>Calibri</vt:lpstr>
      <vt:lpstr>Open Sauce</vt:lpstr>
      <vt:lpstr>Open Sauce Bold</vt:lpstr>
      <vt:lpstr>Posterama</vt:lpstr>
      <vt:lpstr>Söhne</vt:lpstr>
      <vt:lpstr>Wingdings</vt:lpstr>
      <vt:lpstr>SplashVTI</vt:lpstr>
      <vt:lpstr>Data Science Intern Position Task</vt:lpstr>
      <vt:lpstr>Contents </vt:lpstr>
      <vt:lpstr>OVIVA BUSINESS</vt:lpstr>
      <vt:lpstr>SUB TASKS</vt:lpstr>
      <vt:lpstr>DATA DESCRIPTION</vt:lpstr>
      <vt:lpstr>TIME HOUR – MEAL ANALYSIS</vt:lpstr>
      <vt:lpstr>AVG TIME – MEAL ANALYSIS</vt:lpstr>
      <vt:lpstr>TIME (DAY) - Meal Logging Insights:</vt:lpstr>
      <vt:lpstr>MEAL CONSUMPTION </vt:lpstr>
      <vt:lpstr>MONTHLY MEAL DISTRIBUTION</vt:lpstr>
      <vt:lpstr>CONSISTENCY OF MEAL LOGGING</vt:lpstr>
      <vt:lpstr>MEAL PATTERN BY DAY </vt:lpstr>
      <vt:lpstr>“DESCRIPTION” CLEANING PROCESS</vt:lpstr>
      <vt:lpstr>DATA CLEANING </vt:lpstr>
      <vt:lpstr>DESCRIPTION COLUMN PREPROCESS</vt:lpstr>
      <vt:lpstr>HOW TO HANDLE 100K LOGGING MEALS</vt:lpstr>
      <vt:lpstr>TOP FOOD (WORDS) </vt:lpstr>
      <vt:lpstr>Categorization</vt:lpstr>
      <vt:lpstr>Categorization</vt:lpstr>
      <vt:lpstr>MOST CONSUMED FOOD CATEGORIES</vt:lpstr>
      <vt:lpstr>TOP CONSUMED FOOD CATEGORY FOR EACH USER </vt:lpstr>
      <vt:lpstr>FOOD CONSUMPTION FOR EACH MEAL TYPE FOR USERS</vt:lpstr>
      <vt:lpstr>MEAT FOOD CATEGORY ANALYSIS... VEGETERIAN USERS ?</vt:lpstr>
      <vt:lpstr>MEAT FOOD CATEGORY ANALYSIS... VEGETERIAN USERS ?</vt:lpstr>
      <vt:lpstr>SUGAR_SWEETS ANALYSIS FOR EACH USER IN DAYS </vt:lpstr>
      <vt:lpstr>SUGAR_SWEETS ANALYSIS FOR EACH USER PER MEAL</vt:lpstr>
      <vt:lpstr>RICE_NOODLES_BREADS ANALYSIS FOR EACH USER</vt:lpstr>
      <vt:lpstr>MEAL LOGGING TEMPORAL TRENDS DAILY/ WEAKLY/ MONTHLY</vt:lpstr>
      <vt:lpstr>NUTRITIONAL ANALYSIS BETWEEN FOOD CATEGORIES CORRELATIONS</vt:lpstr>
      <vt:lpstr>SUMMARY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Intern Position Task</dc:title>
  <dc:creator>Osama Al-Mofti</dc:creator>
  <cp:lastModifiedBy>Osama Al-Mofti</cp:lastModifiedBy>
  <cp:revision>1</cp:revision>
  <dcterms:created xsi:type="dcterms:W3CDTF">2023-12-30T20:45:37Z</dcterms:created>
  <dcterms:modified xsi:type="dcterms:W3CDTF">2023-12-31T00:57:08Z</dcterms:modified>
</cp:coreProperties>
</file>