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4660"/>
  </p:normalViewPr>
  <p:slideViewPr>
    <p:cSldViewPr snapToGrid="0">
      <p:cViewPr varScale="1">
        <p:scale>
          <a:sx n="102" d="100"/>
          <a:sy n="102" d="100"/>
        </p:scale>
        <p:origin x="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24/06/2025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24/06/2025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lstStyle/>
          <a:p>
            <a:endParaRPr lang="en-PK" dirty="0"/>
          </a:p>
        </p:txBody>
      </p:sp>
    </p:spTree>
    <p:extLst>
      <p:ext uri="{BB962C8B-B14F-4D97-AF65-F5344CB8AC3E}">
        <p14:creationId xmlns:p14="http://schemas.microsoft.com/office/powerpoint/2010/main" val="143010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7405</TotalTime>
  <Words>6460</Words>
  <Application>Microsoft Office PowerPoint</Application>
  <PresentationFormat>Widescreen</PresentationFormat>
  <Paragraphs>556</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MCP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453</cp:revision>
  <dcterms:created xsi:type="dcterms:W3CDTF">2025-05-24T10:40:06Z</dcterms:created>
  <dcterms:modified xsi:type="dcterms:W3CDTF">2025-06-24T07:11:57Z</dcterms:modified>
</cp:coreProperties>
</file>