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94660"/>
  </p:normalViewPr>
  <p:slideViewPr>
    <p:cSldViewPr snapToGrid="0">
      <p:cViewPr varScale="1">
        <p:scale>
          <a:sx n="83" d="100"/>
          <a:sy n="83" d="100"/>
        </p:scale>
        <p:origin x="4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17/06/2025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17/06/2025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mc:Choice xmlns:p14="http://schemas.microsoft.com/office/powerpoint/2010/main"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30" name="Picture 29">
            <a:extLst>
              <a:ext uri="{FF2B5EF4-FFF2-40B4-BE49-F238E27FC236}">
                <a16:creationId xmlns:a16="http://schemas.microsoft.com/office/drawing/2014/main" id="{161CF495-67F7-17B2-4821-0856BFD3B559}"/>
              </a:ext>
            </a:extLst>
          </p:cNvPr>
          <p:cNvPicPr>
            <a:picLocks noChangeAspect="1"/>
          </p:cNvPicPr>
          <p:nvPr/>
        </p:nvPicPr>
        <p:blipFill>
          <a:blip r:embed="rId2"/>
          <a:stretch>
            <a:fillRect/>
          </a:stretch>
        </p:blipFill>
        <p:spPr>
          <a:xfrm>
            <a:off x="2545586" y="1189404"/>
            <a:ext cx="7100827" cy="5080200"/>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6306</TotalTime>
  <Words>5045</Words>
  <Application>Microsoft Office PowerPoint</Application>
  <PresentationFormat>Widescreen</PresentationFormat>
  <Paragraphs>443</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305</cp:revision>
  <dcterms:created xsi:type="dcterms:W3CDTF">2025-05-24T10:40:06Z</dcterms:created>
  <dcterms:modified xsi:type="dcterms:W3CDTF">2025-06-17T19:41:11Z</dcterms:modified>
</cp:coreProperties>
</file>