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79" d="100"/>
          <a:sy n="79"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28/06/2025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28/06/2025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s://youtu.be/iY3hkKfFZ_A?list=PL0vKVrkG4hWovpr0FX6Gs-06hfsPDEUe6&amp;t=66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00E1-072F-DA20-16A3-9B3AD5C29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8538-B0A3-245B-7AB4-F94BCE1F8CB4}"/>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95E010FF-75D0-FDCA-D6BA-E638ACC09AE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hlinkClick r:id="rId2"/>
              </a:rPr>
              <a:t>https://youtu.be/iY3hkKfFZ_A?list=PL0vKVrkG4hWovpr0FX6Gs-06hfsPDEUe6&amp;t=6612</a:t>
            </a:r>
            <a:endParaRPr lang="en-US" dirty="0"/>
          </a:p>
          <a:p>
            <a:pPr>
              <a:spcAft>
                <a:spcPts val="1200"/>
              </a:spcAft>
            </a:pPr>
            <a:endParaRPr lang="en-US" dirty="0"/>
          </a:p>
        </p:txBody>
      </p:sp>
    </p:spTree>
    <p:extLst>
      <p:ext uri="{BB962C8B-B14F-4D97-AF65-F5344CB8AC3E}">
        <p14:creationId xmlns:p14="http://schemas.microsoft.com/office/powerpoint/2010/main" val="417205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8236</TotalTime>
  <Words>7386</Words>
  <Application>Microsoft Office PowerPoint</Application>
  <PresentationFormat>Widescreen</PresentationFormat>
  <Paragraphs>599</Paragraphs>
  <Slides>88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lpstr>DACA (Dapr Agentic Cloud Ascent)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504</cp:revision>
  <dcterms:created xsi:type="dcterms:W3CDTF">2025-05-24T10:40:06Z</dcterms:created>
  <dcterms:modified xsi:type="dcterms:W3CDTF">2025-06-28T20:08:25Z</dcterms:modified>
</cp:coreProperties>
</file>