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AC7C91-4CBD-48C4-B22F-EF3695441735}">
          <p14:sldIdLst>
            <p14:sldId id="256"/>
          </p14:sldIdLst>
        </p14:section>
        <p14:section name="Session 01" id="{2C6A11F1-C6E6-4130-A762-AAFE0191237B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A143-20DD-3850-1B18-1A6855ABE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6812B-0596-C351-72E4-03EA2C3B2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9E6E8-1795-300B-0E8E-DEBBD5B2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53F9-BB82-468B-B998-5B45A0CBEE1D}" type="datetimeFigureOut">
              <a:rPr lang="en-PK" smtClean="0"/>
              <a:t>16/10/2025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188C6-198B-D47A-F6B6-AE9AC0B2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023C0-C8C0-7649-702A-10B8DAD3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F37F-7B8C-40C3-A1B7-752DD0DA09E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0050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EEF3-16FC-3C50-F4DE-AB4B8BF1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84371-60FF-101C-3A23-0895AB22C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54406-5F55-D75D-2BAC-1AFC4DEA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53F9-BB82-468B-B998-5B45A0CBEE1D}" type="datetimeFigureOut">
              <a:rPr lang="en-PK" smtClean="0"/>
              <a:t>16/10/2025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79AB1-F1F9-7DEA-622E-3FF6A318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E9125-9490-8F8A-5F2A-DBD672FA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F37F-7B8C-40C3-A1B7-752DD0DA09E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9510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01918-278C-3753-67D9-C5038457F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C5F33-EC42-BED5-2F07-8F277A159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77980-902C-6FFD-0FF0-3D0AAFC4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53F9-BB82-468B-B998-5B45A0CBEE1D}" type="datetimeFigureOut">
              <a:rPr lang="en-PK" smtClean="0"/>
              <a:t>16/10/2025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3A649-4B82-50B6-36DB-62D64821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BEF19-EF62-A3EB-67D7-CC8717E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F37F-7B8C-40C3-A1B7-752DD0DA09E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4669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19B0-C972-04B9-89C1-F367CCE1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7A82D-6E64-247C-A740-14134E50B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40B56-6DBC-8111-1C6E-6B5B2AAE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53F9-BB82-468B-B998-5B45A0CBEE1D}" type="datetimeFigureOut">
              <a:rPr lang="en-PK" smtClean="0"/>
              <a:t>16/10/2025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6E784-339E-EF76-0F56-A041B39B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BCEB-EF87-5BAE-AC07-8EA03291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F37F-7B8C-40C3-A1B7-752DD0DA09E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6256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16AD-2EC9-7B19-4055-4D9AB83A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14F99-F24F-AEB2-00E4-015E6DA41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8E6C-E6C9-6C2D-A77A-3D8DC49B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53F9-BB82-468B-B998-5B45A0CBEE1D}" type="datetimeFigureOut">
              <a:rPr lang="en-PK" smtClean="0"/>
              <a:t>16/10/2025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2B1D4-A5DE-057B-74B4-27D551AB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74564-AD0B-B4D3-9237-B22FCD26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F37F-7B8C-40C3-A1B7-752DD0DA09E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1266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4C07-F72F-9ADC-CC37-95FF3B93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522B6-6362-D48B-EE29-5DBFECE39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3F357-B94A-C85F-645A-60B750A20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314BA-5754-ECFE-C30B-5F16B68B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53F9-BB82-468B-B998-5B45A0CBEE1D}" type="datetimeFigureOut">
              <a:rPr lang="en-PK" smtClean="0"/>
              <a:t>16/10/2025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53770-DC7C-94E6-B858-D1306E9E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17F7E-B882-B741-A337-921E395E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F37F-7B8C-40C3-A1B7-752DD0DA09E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5667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D35A-4CB4-8EFA-51D1-7C5E8242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11741-F377-5F75-EA19-14622F766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CD33-CBAE-7A17-3BF9-C6EB19BB5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560B9-3CD7-1ACC-CB41-D8CDB066A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A0414-BE3A-93AB-E61C-E68C0FC90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05E1C-69C4-8095-7427-12A1E299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53F9-BB82-468B-B998-5B45A0CBEE1D}" type="datetimeFigureOut">
              <a:rPr lang="en-PK" smtClean="0"/>
              <a:t>16/10/2025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03703E-25DF-5F97-2309-6C4D425E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434DA-F418-6EFC-6FC7-2FF07389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F37F-7B8C-40C3-A1B7-752DD0DA09E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6031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1AC3-09BC-ABBB-1317-6A384153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34859-7F80-3AA1-4102-1F360841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53F9-BB82-468B-B998-5B45A0CBEE1D}" type="datetimeFigureOut">
              <a:rPr lang="en-PK" smtClean="0"/>
              <a:t>16/10/2025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79B7F-1B27-3260-5201-E84F0DC4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E326F-4B4E-75B2-B320-DD71E242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F37F-7B8C-40C3-A1B7-752DD0DA09E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0162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71C46-A9D3-FB8E-4A71-4F4B1AB6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53F9-BB82-468B-B998-5B45A0CBEE1D}" type="datetimeFigureOut">
              <a:rPr lang="en-PK" smtClean="0"/>
              <a:t>16/10/2025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18926-912A-3053-3253-D27A8B2D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193EF-CA0A-7D13-BA39-89CE6210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F37F-7B8C-40C3-A1B7-752DD0DA09E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8034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026D-C1E7-B482-B5B2-0A5FE938B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20C5-7568-4D5D-B8FA-70986D34C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98B72-6CD4-7FE0-1063-2495E2EA4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F9FE1-4F42-26BD-B04A-7B3C972B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53F9-BB82-468B-B998-5B45A0CBEE1D}" type="datetimeFigureOut">
              <a:rPr lang="en-PK" smtClean="0"/>
              <a:t>16/10/2025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9D93E-580C-48D7-EED9-A8B20D3E7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FFD67-021A-87A8-CEAA-04802C51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F37F-7B8C-40C3-A1B7-752DD0DA09E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5844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DE47-0265-EAA2-A86D-B575FFB6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B5ECB-CD30-5AA8-FFF2-A229D01A8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19823-2491-9BFF-BA5B-FF5651B67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46B76-800F-5F22-EEF2-365A0564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53F9-BB82-468B-B998-5B45A0CBEE1D}" type="datetimeFigureOut">
              <a:rPr lang="en-PK" smtClean="0"/>
              <a:t>16/10/2025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0AB65-50DF-4B6E-176F-6FF0149D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4309B-7067-37AF-74A1-C38D038C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F37F-7B8C-40C3-A1B7-752DD0DA09E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5607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D31E7-7670-0AF9-4B86-842B675A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73D45-A9CB-544D-AD01-41113CD95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C0713-1EB9-8E37-2785-84E741D30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E53F9-BB82-468B-B998-5B45A0CBEE1D}" type="datetimeFigureOut">
              <a:rPr lang="en-PK" smtClean="0"/>
              <a:t>16/10/2025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E5595-4434-55A1-6385-36D251813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A9ED5-6F63-64EE-061A-CA4D1FC86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BF37F-7B8C-40C3-A1B7-752DD0DA09E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7937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Y-fvIYzjXhcRku9CQnMKSWPQpRhEPqy_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naversity/learn-agentic-ai-from-low-code-to-code/blob/main/00_agentic_web/readme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aversity/learn-agentic-ai-from-low-code-to-code/blob/main/00_agentic_web/panaversity-openai-vision-guide.md#chapter-1-understanding-the-ai-revolution" TargetMode="External"/><Relationship Id="rId7" Type="http://schemas.openxmlformats.org/officeDocument/2006/relationships/hyperlink" Target="https://github.com/panaversity/learn-agentic-ai-from-low-code-to-code/blob/main/00_agentic_web/panaversity-openai-vision-guide.md#chapter-5-looking-to-the-future" TargetMode="External"/><Relationship Id="rId2" Type="http://schemas.openxmlformats.org/officeDocument/2006/relationships/hyperlink" Target="https://github.com/panaversity/learn-agentic-ai-from-low-code-to-code/blob/main/00_agentic_web/panaversity-openai-vision-guide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naversity/learn-agentic-ai-from-low-code-to-code/blob/main/00_agentic_web/panaversity-openai-vision-guide.md#chapter-4-challenges-and-critical-considerations" TargetMode="External"/><Relationship Id="rId5" Type="http://schemas.openxmlformats.org/officeDocument/2006/relationships/hyperlink" Target="https://github.com/panaversity/learn-agentic-ai-from-low-code-to-code/blob/main/00_agentic_web/panaversity-openai-vision-guide.md#chapter-3-implications-for-stakeholders" TargetMode="External"/><Relationship Id="rId4" Type="http://schemas.openxmlformats.org/officeDocument/2006/relationships/hyperlink" Target="https://github.com/panaversity/learn-agentic-ai-from-low-code-to-code/blob/main/00_agentic_web/panaversity-openai-vision-guide.md#chapter-2-openais-strategic-vision-the-operating-system-for-a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82AE-6F90-7FED-DBF2-8492226B1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 Code Agents with OpenAI </a:t>
            </a:r>
            <a:r>
              <a:rPr lang="en-US" dirty="0" err="1"/>
              <a:t>AgentKit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6CE13-DB02-4AB6-8C22-3AEEFFA2B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K" dirty="0">
                <a:hlinkClick r:id="rId2"/>
              </a:rPr>
              <a:t>https://www.youtube.com/playlist?list=PLY-fvIYzjXhcRku9CQnMKSWPQpRhEPqy_</a:t>
            </a: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5761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596A-0AAD-84C8-5E46-2F460BDB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811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84D57-93A0-38BB-12E2-188577902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2936"/>
            <a:ext cx="10515600" cy="5074027"/>
          </a:xfrm>
        </p:spPr>
        <p:txBody>
          <a:bodyPr/>
          <a:lstStyle/>
          <a:p>
            <a:r>
              <a:rPr lang="en-US" dirty="0"/>
              <a:t>All detail related to this course</a:t>
            </a:r>
          </a:p>
          <a:p>
            <a:pPr lvl="1"/>
            <a:r>
              <a:rPr lang="en-PK" dirty="0">
                <a:hlinkClick r:id="rId2"/>
              </a:rPr>
              <a:t>https://github.com/panaversity/learn-agentic-ai-from-low-code-to-code/blob/main/00_agentic_web/readme.md</a:t>
            </a:r>
            <a:endParaRPr lang="en-US" dirty="0"/>
          </a:p>
          <a:p>
            <a:r>
              <a:rPr lang="en-US" dirty="0"/>
              <a:t>OpenAI is going to make its platform, on that platform top developer around the world will connect existing application with this platform.</a:t>
            </a:r>
          </a:p>
          <a:p>
            <a:r>
              <a:rPr lang="en-US" dirty="0"/>
              <a:t>OpenAI is trying to make search browser type stuff.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4681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B9462-8EB7-66EF-514C-06B59D674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A890-2EBC-6CAB-3DA6-E3A5FB42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811"/>
          </a:xfrm>
        </p:spPr>
        <p:txBody>
          <a:bodyPr>
            <a:noAutofit/>
          </a:bodyPr>
          <a:lstStyle/>
          <a:p>
            <a:r>
              <a:rPr lang="en-US" sz="3600" b="1" dirty="0"/>
              <a:t>OpenAI's Vision for an AI-Driven Future Learning Guide</a:t>
            </a:r>
            <a:endParaRPr lang="en-PK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E5506-0450-38E3-61A7-DE41B4A97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2936"/>
            <a:ext cx="10515600" cy="5074027"/>
          </a:xfrm>
        </p:spPr>
        <p:txBody>
          <a:bodyPr/>
          <a:lstStyle/>
          <a:p>
            <a:r>
              <a:rPr lang="en-US" dirty="0"/>
              <a:t>All detail related to this topic</a:t>
            </a:r>
          </a:p>
          <a:p>
            <a:pPr lvl="1"/>
            <a:r>
              <a:rPr lang="en-PK" dirty="0">
                <a:hlinkClick r:id="rId2"/>
              </a:rPr>
              <a:t>https://github.com/panaversity/learn-agentic-ai-from-low-code-to-code/blob/main/00_agentic_web/panaversity-openai-vision-guide.md</a:t>
            </a:r>
            <a:endParaRPr lang="en-US" dirty="0"/>
          </a:p>
          <a:p>
            <a:r>
              <a:rPr lang="en-US" u="sng" dirty="0">
                <a:hlinkClick r:id="rId3"/>
              </a:rPr>
              <a:t>Chapter 1: Understanding the AI Revolution</a:t>
            </a:r>
            <a:endParaRPr lang="en-US" dirty="0"/>
          </a:p>
          <a:p>
            <a:r>
              <a:rPr lang="en-US" u="sng" dirty="0">
                <a:hlinkClick r:id="rId4"/>
              </a:rPr>
              <a:t>Chapter 2: OpenAI's Strategic Vision—The Operating System for AI</a:t>
            </a:r>
            <a:endParaRPr lang="en-US" dirty="0"/>
          </a:p>
          <a:p>
            <a:r>
              <a:rPr lang="en-US" u="sng" dirty="0">
                <a:hlinkClick r:id="rId5"/>
              </a:rPr>
              <a:t>Chapter 3: Implications for Stakeholders</a:t>
            </a:r>
            <a:endParaRPr lang="en-US" dirty="0"/>
          </a:p>
          <a:p>
            <a:r>
              <a:rPr lang="en-US" u="sng" dirty="0">
                <a:hlinkClick r:id="rId6"/>
              </a:rPr>
              <a:t>Chapter 4: Challenges and Critical Considerations</a:t>
            </a:r>
            <a:endParaRPr lang="en-US" dirty="0"/>
          </a:p>
          <a:p>
            <a:r>
              <a:rPr lang="en-US" u="sng">
                <a:hlinkClick r:id="rId7"/>
              </a:rPr>
              <a:t>Chapter 5: Looking to the Future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8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160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No Code Agents with OpenAI AgentKit</vt:lpstr>
      <vt:lpstr>Introduction</vt:lpstr>
      <vt:lpstr>OpenAI's Vision for an AI-Driven Future Learning Guide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Osama bin Adnan</dc:creator>
  <cp:lastModifiedBy>Osama bin Adnan</cp:lastModifiedBy>
  <cp:revision>14</cp:revision>
  <dcterms:created xsi:type="dcterms:W3CDTF">2025-10-15T19:15:46Z</dcterms:created>
  <dcterms:modified xsi:type="dcterms:W3CDTF">2025-10-16T14:35:46Z</dcterms:modified>
</cp:coreProperties>
</file>