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0CBE-9900-DE72-571F-34C80F599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A2A76-621A-0CC4-84FE-A9D41FB6A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6D7FF-3792-138A-0F0F-9B96B2026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4404-8A43-BB1A-70F4-5C32FD05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3A0F8-0D25-E99E-58CE-DE560024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0520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F8D15-BE35-9E42-C0FF-98EAF41B3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559EA-728B-1330-F11A-B1642075F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AF92-C301-D9A7-7E08-D4489D90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593F-CE72-FB50-677B-4295C2D2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0E965-5539-47DC-A770-2EB514A0A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4255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075921-FFBF-0342-FE7C-3A2960D99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BFC98-8F10-C82A-CC90-66AEACE7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41CDB-095C-250A-CE13-7CBDAB80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90E-1807-DB1D-96F9-63A196DD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63EF6-E386-3E74-C48C-CAF55E23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058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9F81-C272-33AF-1E27-73AE205C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C94C-9DD6-07A2-5DA2-A8B3FFF7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DC19F-C215-0CA7-0991-1E7CC7789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1A89-0A00-A9FA-B59B-C81A12BA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FE2C-7A3F-D74E-28BD-9AEC9636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279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431D-F108-73F5-12E2-8BDB25FB6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957A-9916-A766-5B7B-A7F6E887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60CE-A91B-4712-7F4F-AEA824D9B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E88A0-2075-C196-A3C4-9FB52F37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3234F-74CD-8A16-68C1-70CAB27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6169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A9AF-7493-726B-9DBF-9887039A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735A9-B385-34DA-AE7E-5F3E79F62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971EA-160C-713E-26B0-9B5E182B7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86BBD-FADE-37C1-5667-793FF7F1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26C8F-CDF0-5E5E-54F7-236E8BD8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620A-28DD-2BC5-65C7-30D96918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42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BEB7-D5E5-961E-F1F3-1F5253B34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04A98-CD21-06BB-43BF-97D547B5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CC95A-F28F-CC1E-1045-39BA877EA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0C14C-1E9E-9421-3F34-AB8F27C63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2F52F-AAD0-D29A-2CF9-84A371C435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1EAC9-A9F1-854D-E7D1-56466200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62097-45E3-1F86-D072-7449B93B2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8F61D-B611-5EB6-FE55-FA36F1C3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840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2C8A-A7A2-CDB1-B93E-4013D5DC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0677C8-D76F-4D2B-D9DC-B4DBBD64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21648-245F-1D96-9556-0433C192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51D00-8AB1-A1B9-105D-FC1C2AE9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775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111A1-B0A4-F87B-3AB6-BFB136790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EAE25-90AF-423F-4CD1-E341F975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0D10-1A56-5CF4-EB4E-A6A600A1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9519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9F0E-62CE-99CF-E8D5-D9D62934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FAF3-3F27-A801-6530-E97BBA732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61A7A-6674-1FF7-F780-5B9F6419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A2606-8E32-1D94-D3B8-0C454D2D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2EB85-6923-DA03-62C3-5531AA2C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12FA8-0390-1704-AB8C-B0B6E025B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1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DBD2-B13F-A30B-085E-1CC07DA1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40305D-B2C3-9FCC-B57A-B6A740D33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D7016-C6D8-2E13-04C8-C15DA6967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9D761-3171-B9F6-0E17-87B3A820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C5105-1D6E-DE5B-191C-05727F22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0CAEF-859D-BA16-6E22-20EB66F8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796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19ABF-3FE1-75DE-AB82-87E74239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BB061-A86F-0CC3-E63E-9D421A68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187E-1A07-2D33-8F5B-FFE88942E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E03D0-1A1E-4EB0-A639-AD600D1FEBF5}" type="datetimeFigureOut">
              <a:rPr lang="en-PK" smtClean="0"/>
              <a:t>24/01/2025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DEE5-6456-1903-9048-597302B2A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5B0F4-3270-F1D5-5674-AD0271430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26D79-5903-40EF-BDE6-F4E47B8FF5C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80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9E6D-5422-CCEF-3281-CD198BD6FD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Business Pitch</a:t>
            </a:r>
            <a:endParaRPr lang="en-P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CFD9E-7BA5-FBFE-1A3F-BC82A098B7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C00000"/>
                </a:solidFill>
              </a:rPr>
              <a:t>Morent</a:t>
            </a:r>
            <a:r>
              <a:rPr lang="en-US" b="1" dirty="0">
                <a:solidFill>
                  <a:srgbClr val="C00000"/>
                </a:solidFill>
              </a:rPr>
              <a:t> Car Rental Service</a:t>
            </a:r>
          </a:p>
          <a:p>
            <a:r>
              <a:rPr lang="en-US" b="1" dirty="0"/>
              <a:t>Osama bin Adnan (Quarter 2 | Mon 2 to 5 PM)</a:t>
            </a:r>
          </a:p>
          <a:p>
            <a:r>
              <a:rPr lang="en-US" dirty="0"/>
              <a:t>Roll number: </a:t>
            </a:r>
            <a:r>
              <a:rPr lang="en-US" b="1" dirty="0"/>
              <a:t>00262437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80700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DA12B-4D20-BF66-9478-B8E2C874F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36B7-338B-5B36-84AA-679B61AD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rgbClr val="C00000"/>
                </a:solidFill>
              </a:rPr>
              <a:t>Financial Projections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2595-F53E-B0EE-F6FC-22B7F08A8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088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b="1" dirty="0"/>
              <a:t>Revenue Goals</a:t>
            </a:r>
            <a:r>
              <a:rPr lang="en-US" sz="3400" dirty="0"/>
              <a:t>: Placeholder estimates based on industry standards: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400" dirty="0"/>
              <a:t>First-year revenue target: $10,000 from rentals.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400" dirty="0"/>
              <a:t>Operational costs: Vehicle acquisition, platform development, and marketing.</a:t>
            </a:r>
          </a:p>
          <a:p>
            <a:pPr marL="0" indent="0">
              <a:buNone/>
            </a:pPr>
            <a:r>
              <a:rPr lang="en-US" sz="3400" b="1" dirty="0"/>
              <a:t>Key Metrics</a:t>
            </a:r>
            <a:r>
              <a:rPr lang="en-US" sz="34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400" dirty="0"/>
              <a:t>Daily rentals per vehicle.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400" dirty="0"/>
              <a:t>Average revenue per booking.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400" dirty="0"/>
              <a:t>Customer acquisition cost (CAC).</a:t>
            </a:r>
          </a:p>
        </p:txBody>
      </p:sp>
    </p:spTree>
    <p:extLst>
      <p:ext uri="{BB962C8B-B14F-4D97-AF65-F5344CB8AC3E}">
        <p14:creationId xmlns:p14="http://schemas.microsoft.com/office/powerpoint/2010/main" val="2427028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D700D-067A-B3CD-CF37-54443773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91706-64F4-36E2-64FA-3518C19E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rgbClr val="C00000"/>
                </a:solidFill>
              </a:rPr>
              <a:t>Call to Action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A4BF-9715-826D-B605-49EA9BDF9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088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Funding Needs</a:t>
            </a:r>
            <a:r>
              <a:rPr lang="en-US" sz="32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dirty="0"/>
              <a:t>Marketing efforts to build brand awareness and acquire customers.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dirty="0"/>
              <a:t>Expanding vehicle inventory to meet growing demand.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dirty="0"/>
              <a:t>Scaling operations, including hiring key team members and improving platform features.</a:t>
            </a:r>
          </a:p>
          <a:p>
            <a:pPr marL="0" indent="0">
              <a:buNone/>
            </a:pPr>
            <a:r>
              <a:rPr lang="en-US" sz="3200" b="1" dirty="0"/>
              <a:t>What We Offer</a:t>
            </a:r>
            <a:r>
              <a:rPr lang="en-US" sz="32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dirty="0"/>
              <a:t>Partnership opportunities with attractive ROI.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dirty="0"/>
              <a:t>Transparency and a clear roadmap to scale the business sustainably.</a:t>
            </a:r>
          </a:p>
        </p:txBody>
      </p:sp>
    </p:spTree>
    <p:extLst>
      <p:ext uri="{BB962C8B-B14F-4D97-AF65-F5344CB8AC3E}">
        <p14:creationId xmlns:p14="http://schemas.microsoft.com/office/powerpoint/2010/main" val="365525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BB8B-9BFF-9684-AB76-06046A08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rgbClr val="C00000"/>
                </a:solidFill>
              </a:rPr>
              <a:t>Introduction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8943C-8984-1DCC-DD1C-25A6865E1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43818"/>
            <a:ext cx="10131425" cy="4821311"/>
          </a:xfrm>
        </p:spPr>
        <p:txBody>
          <a:bodyPr>
            <a:normAutofit/>
          </a:bodyPr>
          <a:lstStyle/>
          <a:p>
            <a:pPr marL="461963" indent="-461963"/>
            <a:r>
              <a:rPr lang="en-US" sz="4400" b="1" dirty="0"/>
              <a:t>Marketplace Name</a:t>
            </a:r>
            <a:r>
              <a:rPr lang="en-US" sz="4400" dirty="0"/>
              <a:t>: </a:t>
            </a:r>
            <a:r>
              <a:rPr lang="en-US" sz="4400" dirty="0" err="1"/>
              <a:t>Morent</a:t>
            </a:r>
            <a:r>
              <a:rPr lang="en-US" sz="4400" dirty="0"/>
              <a:t> Car Rental Service</a:t>
            </a:r>
          </a:p>
          <a:p>
            <a:pPr marL="461963" indent="-461963"/>
            <a:r>
              <a:rPr lang="en-US" sz="4400" b="1" dirty="0"/>
              <a:t>Tagline</a:t>
            </a:r>
            <a:r>
              <a:rPr lang="en-US" sz="4400" dirty="0"/>
              <a:t>: Luxury Cars for Any Occasion</a:t>
            </a:r>
          </a:p>
          <a:p>
            <a:pPr marL="461963" indent="-461963"/>
            <a:r>
              <a:rPr lang="en-US" sz="4400" b="1" dirty="0"/>
              <a:t>Vision</a:t>
            </a:r>
            <a:r>
              <a:rPr lang="en-US" sz="4400" dirty="0"/>
              <a:t>: To provide premium luxury car rentals in Karachi for short-term use tailored to specific occasions, corporate events, and personal needs.</a:t>
            </a:r>
          </a:p>
        </p:txBody>
      </p:sp>
    </p:spTree>
    <p:extLst>
      <p:ext uri="{BB962C8B-B14F-4D97-AF65-F5344CB8AC3E}">
        <p14:creationId xmlns:p14="http://schemas.microsoft.com/office/powerpoint/2010/main" val="125238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76509-8350-7A5A-311E-761BB6078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2B6A-C878-66B6-C829-14A584FFB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rgbClr val="C00000"/>
                </a:solidFill>
              </a:rPr>
              <a:t>Problem Statement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C438-6616-DA4A-6807-D057D61B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088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Key Problem</a:t>
            </a:r>
            <a:r>
              <a:rPr lang="en-US" sz="32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dirty="0"/>
              <a:t>Karachi lacks affordable and reliable luxury car rental services tailored to premium needs.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dirty="0"/>
              <a:t>Customers face challenges like limited vehicle options, unreliable booking systems, and subpar customer experiences.</a:t>
            </a:r>
            <a:endParaRPr lang="en-US" sz="3300" dirty="0"/>
          </a:p>
          <a:p>
            <a:pPr marL="0" indent="0">
              <a:buNone/>
            </a:pPr>
            <a:r>
              <a:rPr lang="en-US" sz="3200" b="1" dirty="0"/>
              <a:t>Why It Matters</a:t>
            </a:r>
            <a:r>
              <a:rPr lang="en-US" sz="32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dirty="0"/>
              <a:t>High-end events and corporate functions often require premium vehicles to complement the occasion’s stature.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dirty="0"/>
              <a:t>There’s a growing demand for branded luxury cars but limited access to trustworthy providers.</a:t>
            </a:r>
          </a:p>
        </p:txBody>
      </p:sp>
    </p:spTree>
    <p:extLst>
      <p:ext uri="{BB962C8B-B14F-4D97-AF65-F5344CB8AC3E}">
        <p14:creationId xmlns:p14="http://schemas.microsoft.com/office/powerpoint/2010/main" val="41214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F2B90-4480-A5F4-3557-7FE23E221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503B-998F-8122-A9BE-7313844F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rgbClr val="C00000"/>
                </a:solidFill>
              </a:rPr>
              <a:t>Solution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4576-58DA-8C40-7BF3-166A390A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088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Unique Value Proposition</a:t>
            </a:r>
            <a:r>
              <a:rPr lang="en-US" sz="4000" dirty="0"/>
              <a:t>:</a:t>
            </a:r>
          </a:p>
          <a:p>
            <a:pPr marL="461963" indent="-461963"/>
            <a:r>
              <a:rPr lang="en-US" sz="4000" dirty="0"/>
              <a:t>Access to branded luxury cars for short-term rentals tailored to customer needs.</a:t>
            </a:r>
          </a:p>
          <a:p>
            <a:pPr marL="461963" indent="-461963"/>
            <a:r>
              <a:rPr lang="en-US" sz="4000" dirty="0"/>
              <a:t>A user-friendly platform leveraging modern tech for seamless booking and operations (Next.js, TypeScript, Tailwind CSS, and Sanity CMS).</a:t>
            </a:r>
          </a:p>
          <a:p>
            <a:pPr marL="461963" indent="-461963"/>
            <a:r>
              <a:rPr lang="en-US" sz="4000" dirty="0"/>
              <a:t>Wide selection of vehicles suitable for personal, corporate, and event-specific use cases.</a:t>
            </a:r>
          </a:p>
        </p:txBody>
      </p:sp>
    </p:spTree>
    <p:extLst>
      <p:ext uri="{BB962C8B-B14F-4D97-AF65-F5344CB8AC3E}">
        <p14:creationId xmlns:p14="http://schemas.microsoft.com/office/powerpoint/2010/main" val="295949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5EAE2-8248-7F9C-B6BB-B5D316C14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15FB-5D3B-8442-3795-06F43368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rgbClr val="C00000"/>
                </a:solidFill>
              </a:rPr>
              <a:t>Market Opportunity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183A-5C16-1C24-0319-3CAC9DD0B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08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Target Market</a:t>
            </a:r>
            <a:r>
              <a:rPr lang="en-US" sz="28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800" dirty="0"/>
              <a:t>Initial focus on Karachi, Pakistan, an urban hub with significant demand for premium services.</a:t>
            </a:r>
          </a:p>
          <a:p>
            <a:pPr marL="0" indent="0">
              <a:buNone/>
            </a:pPr>
            <a:r>
              <a:rPr lang="en-US" sz="2800" b="1" dirty="0"/>
              <a:t>Growth Potential</a:t>
            </a:r>
            <a:r>
              <a:rPr lang="en-US" sz="28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800" dirty="0"/>
              <a:t>The global car rental market is expanding, with luxury car rentals showing strong growth trends.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800" dirty="0"/>
              <a:t>Increased local demand for luxury solutions for weddings, corporate events, and high-profile gatherings.</a:t>
            </a:r>
          </a:p>
          <a:p>
            <a:pPr marL="0" indent="0">
              <a:buNone/>
            </a:pPr>
            <a:r>
              <a:rPr lang="en-US" sz="2800" b="1" dirty="0"/>
              <a:t>Trends</a:t>
            </a:r>
            <a:r>
              <a:rPr lang="en-US" sz="28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2800" dirty="0"/>
              <a:t>Rising disposable income and a growing preference for premium services in urban centers like Karachi.</a:t>
            </a:r>
          </a:p>
        </p:txBody>
      </p:sp>
    </p:spTree>
    <p:extLst>
      <p:ext uri="{BB962C8B-B14F-4D97-AF65-F5344CB8AC3E}">
        <p14:creationId xmlns:p14="http://schemas.microsoft.com/office/powerpoint/2010/main" val="236998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2516A-DD24-97DD-D38C-5BB3770DC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B581-0F4E-9512-1DCA-527ABFE3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rgbClr val="C00000"/>
                </a:solidFill>
              </a:rPr>
              <a:t>Product (Cars)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D35F0-ECA9-55AB-9F6D-2592234A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088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Core Features</a:t>
            </a:r>
            <a:r>
              <a:rPr lang="en-US" sz="32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b="1" dirty="0"/>
              <a:t>Easy Car Search &amp; Booking</a:t>
            </a:r>
            <a:r>
              <a:rPr lang="en-US" sz="3200" dirty="0"/>
              <a:t>: Intuitive and responsive interface for hassle-free browsing and booking.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b="1" dirty="0"/>
              <a:t>Mapping Integration</a:t>
            </a:r>
            <a:r>
              <a:rPr lang="en-US" sz="3200" dirty="0"/>
              <a:t>: Location tools to facilitate car pickup and drop-off options.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b="1" dirty="0"/>
              <a:t>Wide Car Selection</a:t>
            </a:r>
            <a:r>
              <a:rPr lang="en-US" sz="3200" dirty="0"/>
              <a:t>: A curated range of branded luxury cars catering to diverse customer preferences.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b="1" dirty="0"/>
              <a:t>Flexible Pricing</a:t>
            </a:r>
            <a:r>
              <a:rPr lang="en-US" sz="3200" dirty="0"/>
              <a:t>: Competitive per-day rental rates.</a:t>
            </a:r>
          </a:p>
          <a:p>
            <a:pPr marL="461963" indent="-461963"/>
            <a:r>
              <a:rPr lang="en-US" sz="3200" b="1" dirty="0"/>
              <a:t>Technical Stack</a:t>
            </a:r>
            <a:r>
              <a:rPr lang="en-US" sz="3200" dirty="0"/>
              <a:t>: Built using Next.js, TypeScript, Tailwind CSS, and Sanity CMS for scalability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83181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216D8-FDE0-5EAA-CCF8-364F26A98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37E4-E267-CD03-D881-EA29FCE4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rgbClr val="C00000"/>
                </a:solidFill>
              </a:rPr>
              <a:t>Business Model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71B4-B0DC-B1CE-29D7-0D038F889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088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dirty="0"/>
              <a:t>Revenue Streams</a:t>
            </a:r>
            <a:r>
              <a:rPr lang="en-US" sz="44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4400" dirty="0"/>
              <a:t>Per-day rental fees.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4400" dirty="0"/>
              <a:t>Future opportunities for subscription models (e.g., premium access or loyalty programs).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4400" dirty="0"/>
              <a:t>Partnerships with corporate clients and event organizers.</a:t>
            </a:r>
          </a:p>
        </p:txBody>
      </p:sp>
    </p:spTree>
    <p:extLst>
      <p:ext uri="{BB962C8B-B14F-4D97-AF65-F5344CB8AC3E}">
        <p14:creationId xmlns:p14="http://schemas.microsoft.com/office/powerpoint/2010/main" val="152951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AA21-C2E1-F225-0C56-EF4442AE5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28A00-DB98-6F76-E3C3-3AD34358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rgbClr val="C00000"/>
                </a:solidFill>
              </a:rPr>
              <a:t>Marketing Strategy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7DB5-AEB2-939F-D41B-41EFAF6F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088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Initial Channels</a:t>
            </a:r>
            <a:r>
              <a:rPr lang="en-US" sz="3200" dirty="0"/>
              <a:t>: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b="1" dirty="0"/>
              <a:t>Social Media Campaigns</a:t>
            </a:r>
            <a:r>
              <a:rPr lang="en-US" sz="3200" dirty="0"/>
              <a:t>: Showcase the fleet and promote the platform on Instagram, TikTok, and Facebook.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b="1" dirty="0"/>
              <a:t>Partnerships</a:t>
            </a:r>
            <a:r>
              <a:rPr lang="en-US" sz="3200" dirty="0"/>
              <a:t>: Collaborate with event planners, wedding organizers, and corporate firms to attract premium customers.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r>
              <a:rPr lang="en-US" sz="3200" b="1" dirty="0"/>
              <a:t>Referral Programs</a:t>
            </a:r>
            <a:r>
              <a:rPr lang="en-US" sz="3200" dirty="0"/>
              <a:t>: Incentivize existing users to bring new customers through discounts and perks.</a:t>
            </a:r>
          </a:p>
          <a:p>
            <a:pPr marL="0" indent="0">
              <a:buNone/>
            </a:pPr>
            <a:r>
              <a:rPr lang="en-US" sz="3200" b="1" dirty="0"/>
              <a:t>Future Expansion</a:t>
            </a:r>
            <a:r>
              <a:rPr lang="en-US" sz="3200" dirty="0"/>
              <a:t>: SEO optimization, targeted advertising, and influencer collaborations.</a:t>
            </a:r>
          </a:p>
          <a:p>
            <a:pPr marL="461963" indent="-461963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837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FF6DF-AEC4-9ED6-5FF0-1486C3BD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5C77-ED12-B2CA-77DD-7209F2A2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rgbClr val="C00000"/>
                </a:solidFill>
              </a:rPr>
              <a:t>Team</a:t>
            </a:r>
            <a:endParaRPr lang="en-PK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C6E39-3407-EC40-7955-EC6331C5A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594"/>
            <a:ext cx="10515600" cy="50882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b="1" dirty="0"/>
              <a:t>Founder</a:t>
            </a:r>
            <a:r>
              <a:rPr lang="en-US" sz="4800" dirty="0"/>
              <a:t>: Solo founder, managing product development, operations, and marketing.</a:t>
            </a:r>
            <a:br>
              <a:rPr lang="en-US" sz="4800" dirty="0"/>
            </a:br>
            <a:r>
              <a:rPr lang="en-US" sz="4800" b="1" dirty="0"/>
              <a:t>Future Roles</a:t>
            </a:r>
            <a:r>
              <a:rPr lang="en-US" sz="4800" dirty="0"/>
              <a:t>: Placeholder roles for developers, marketing managers, and customer service representatives to support scaling.</a:t>
            </a:r>
          </a:p>
        </p:txBody>
      </p:sp>
    </p:spTree>
    <p:extLst>
      <p:ext uri="{BB962C8B-B14F-4D97-AF65-F5344CB8AC3E}">
        <p14:creationId xmlns:p14="http://schemas.microsoft.com/office/powerpoint/2010/main" val="2961605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598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Business Pitch</vt:lpstr>
      <vt:lpstr>Introduction</vt:lpstr>
      <vt:lpstr>Problem Statement</vt:lpstr>
      <vt:lpstr>Solution</vt:lpstr>
      <vt:lpstr>Market Opportunity</vt:lpstr>
      <vt:lpstr>Product (Cars)</vt:lpstr>
      <vt:lpstr>Business Model</vt:lpstr>
      <vt:lpstr>Marketing Strategy</vt:lpstr>
      <vt:lpstr>Team</vt:lpstr>
      <vt:lpstr>Financial Projections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Osama bin Adnan</dc:creator>
  <cp:lastModifiedBy>Osama bin Adnan</cp:lastModifiedBy>
  <cp:revision>18</cp:revision>
  <dcterms:created xsi:type="dcterms:W3CDTF">2025-01-24T14:27:04Z</dcterms:created>
  <dcterms:modified xsi:type="dcterms:W3CDTF">2025-01-24T16:32:30Z</dcterms:modified>
</cp:coreProperties>
</file>