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9" r:id="rId3"/>
    <p:sldId id="261" r:id="rId4"/>
    <p:sldId id="262" r:id="rId5"/>
    <p:sldId id="263" r:id="rId6"/>
    <p:sldId id="265" r:id="rId7"/>
    <p:sldId id="266" r:id="rId8"/>
    <p:sldId id="267" r:id="rId9"/>
    <p:sldId id="271" r:id="rId10"/>
    <p:sldId id="269" r:id="rId11"/>
    <p:sldId id="292"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Lst>
  <p:sldSz cx="9144000" cy="5143500" type="screen16x9"/>
  <p:notesSz cx="6858000" cy="9144000"/>
  <p:embeddedFontLst>
    <p:embeddedFont>
      <p:font typeface="Anek Devanagari SemiBold" panose="020B0604020202020204" charset="0"/>
      <p:regular r:id="rId29"/>
      <p:bold r:id="rId30"/>
    </p:embeddedFont>
    <p:embeddedFont>
      <p:font typeface="Bebas Neue" panose="020B0604020202020204" charset="0"/>
      <p:regular r:id="rId31"/>
    </p:embeddedFont>
    <p:embeddedFont>
      <p:font typeface="Mukta" panose="020B0604020202020204" charset="0"/>
      <p:regular r:id="rId32"/>
      <p:bold r:id="rId33"/>
    </p:embeddedFont>
    <p:embeddedFont>
      <p:font typeface="Mukta ExtraBold" panose="020B0604020202020204" charset="0"/>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819C1E-47A6-4C1B-84B2-8FCF6E7773E8}">
  <a:tblStyle styleId="{85819C1E-47A6-4C1B-84B2-8FCF6E7773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The Brain</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a:innerShdw blurRad="114300">
                  <a:schemeClr val="accent1">
                    <a:tint val="77000"/>
                  </a:schemeClr>
                </a:innerShdw>
              </a:effectLst>
            </c:spPr>
            <c:extLst>
              <c:ext xmlns:c16="http://schemas.microsoft.com/office/drawing/2014/chart" uri="{C3380CC4-5D6E-409C-BE32-E72D297353CC}">
                <c16:uniqueId val="{00000005-F1F8-4329-B834-4DBE9A60FE07}"/>
              </c:ext>
            </c:extLst>
          </c:dPt>
          <c:dPt>
            <c:idx val="1"/>
            <c:bubble3D val="0"/>
            <c:spPr>
              <a:solidFill>
                <a:srgbClr val="002060"/>
              </a:solidFill>
              <a:ln w="19050">
                <a:solidFill>
                  <a:schemeClr val="lt1"/>
                </a:solidFill>
              </a:ln>
              <a:effectLst>
                <a:innerShdw blurRad="114300">
                  <a:schemeClr val="accent1">
                    <a:shade val="76000"/>
                  </a:schemeClr>
                </a:innerShdw>
              </a:effectLst>
            </c:spPr>
            <c:extLst>
              <c:ext xmlns:c16="http://schemas.microsoft.com/office/drawing/2014/chart" uri="{C3380CC4-5D6E-409C-BE32-E72D297353CC}">
                <c16:uniqueId val="{00000004-F1F8-4329-B834-4DBE9A60FE07}"/>
              </c:ext>
            </c:extLst>
          </c:dPt>
          <c:cat>
            <c:strRef>
              <c:f>Sheet1!$A$2:$A$3</c:f>
              <c:strCache>
                <c:ptCount val="2"/>
                <c:pt idx="0">
                  <c:v>Conscious Mind</c:v>
                </c:pt>
                <c:pt idx="1">
                  <c:v>Subconscious Mind</c:v>
                </c:pt>
              </c:strCache>
            </c:strRef>
          </c:cat>
          <c:val>
            <c:numRef>
              <c:f>Sheet1!$B$2:$B$3</c:f>
              <c:numCache>
                <c:formatCode>General</c:formatCode>
                <c:ptCount val="2"/>
                <c:pt idx="0">
                  <c:v>0.5</c:v>
                </c:pt>
                <c:pt idx="1">
                  <c:v>9.5</c:v>
                </c:pt>
              </c:numCache>
            </c:numRef>
          </c:val>
          <c:extLst>
            <c:ext xmlns:c16="http://schemas.microsoft.com/office/drawing/2014/chart" uri="{C3380CC4-5D6E-409C-BE32-E72D297353CC}">
              <c16:uniqueId val="{00000000-F1F8-4329-B834-4DBE9A60FE0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c2c73c8a2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c2c73c8a2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1c27059a198_0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1c27059a198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c27059a198_0_1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c27059a198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94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1c2af3d7c4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1c2af3d7c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1c2af3d7c4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1c2af3d7c4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1c2af3d7c4b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1c2af3d7c4b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1c2af3d7c4b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1c2af3d7c4b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g1c2af3d7c4b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 name="Google Shape;1674;g1c2af3d7c4b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1c2af3d7c4b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g1c2af3d7c4b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g1c2af3d7c4b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g1c2af3d7c4b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1c2af3d7c4b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1c2af3d7c4b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c27059a19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c27059a19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1c2af3d7c4b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1c2af3d7c4b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1c2af3d7c4b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1c2af3d7c4b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1c2af3d7c4b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1c2af3d7c4b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1c2af3d7c4b_0_1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1c2af3d7c4b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c2af3d7c4b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c2af3d7c4b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1c2af3d7c4b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1c2af3d7c4b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1c2af3d7c4b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1c2af3d7c4b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c18c21133d_0_2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c18c21133d_0_2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c27059a198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c27059a198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1c18c21133d_0_2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1c18c21133d_0_2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c27059a198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c27059a198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c27059a198_0_1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c27059a198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1c27059a198_0_1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1c27059a198_0_1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c27059a198_0_1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c27059a198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storyset.com/?utm_source=slidesgo_template&amp;utm_medium=referral-link&amp;utm_campaign=slidesgo_contents_of_this_template&amp;utm_term=storyset&amp;utm_content=storyset" TargetMode="Externa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10" name="Google Shape;10;p2"/>
          <p:cNvSpPr txBox="1">
            <a:spLocks noGrp="1"/>
          </p:cNvSpPr>
          <p:nvPr>
            <p:ph type="ctrTitle"/>
          </p:nvPr>
        </p:nvSpPr>
        <p:spPr>
          <a:xfrm>
            <a:off x="4572000" y="1086750"/>
            <a:ext cx="3856800" cy="2368500"/>
          </a:xfrm>
          <a:prstGeom prst="rect">
            <a:avLst/>
          </a:prstGeom>
          <a:ln>
            <a:noFill/>
          </a:ln>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000">
                <a:latin typeface="Anek Devanagari SemiBold"/>
                <a:ea typeface="Anek Devanagari SemiBold"/>
                <a:cs typeface="Anek Devanagari SemiBold"/>
                <a:sym typeface="Anek Devanagari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572000" y="3455100"/>
            <a:ext cx="3856800" cy="43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Mukta"/>
                <a:ea typeface="Mukta"/>
                <a:cs typeface="Mukta"/>
                <a:sym typeface="Mukt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2_1">
    <p:bg>
      <p:bgPr>
        <a:solidFill>
          <a:schemeClr val="lt2"/>
        </a:solidFill>
        <a:effectLst/>
      </p:bgPr>
    </p:bg>
    <p:spTree>
      <p:nvGrpSpPr>
        <p:cNvPr id="1" name="Shape 254"/>
        <p:cNvGrpSpPr/>
        <p:nvPr/>
      </p:nvGrpSpPr>
      <p:grpSpPr>
        <a:xfrm>
          <a:off x="0" y="0"/>
          <a:ext cx="0" cy="0"/>
          <a:chOff x="0" y="0"/>
          <a:chExt cx="0" cy="0"/>
        </a:xfrm>
      </p:grpSpPr>
      <p:pic>
        <p:nvPicPr>
          <p:cNvPr id="255" name="Google Shape;255;p17"/>
          <p:cNvPicPr preferRelativeResize="0"/>
          <p:nvPr/>
        </p:nvPicPr>
        <p:blipFill rotWithShape="1">
          <a:blip r:embed="rId2">
            <a:alphaModFix amt="50000"/>
          </a:blip>
          <a:srcRect b="15590"/>
          <a:stretch/>
        </p:blipFill>
        <p:spPr>
          <a:xfrm>
            <a:off x="0" y="0"/>
            <a:ext cx="9144000" cy="5143499"/>
          </a:xfrm>
          <a:prstGeom prst="rect">
            <a:avLst/>
          </a:prstGeom>
          <a:noFill/>
          <a:ln>
            <a:noFill/>
          </a:ln>
        </p:spPr>
      </p:pic>
      <p:sp>
        <p:nvSpPr>
          <p:cNvPr id="256" name="Google Shape;256;p17"/>
          <p:cNvSpPr txBox="1">
            <a:spLocks noGrp="1"/>
          </p:cNvSpPr>
          <p:nvPr>
            <p:ph type="title"/>
          </p:nvPr>
        </p:nvSpPr>
        <p:spPr>
          <a:xfrm>
            <a:off x="4976190" y="1392175"/>
            <a:ext cx="2590200" cy="1248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257" name="Google Shape;257;p17"/>
          <p:cNvSpPr txBox="1">
            <a:spLocks noGrp="1"/>
          </p:cNvSpPr>
          <p:nvPr>
            <p:ph type="body" idx="1"/>
          </p:nvPr>
        </p:nvSpPr>
        <p:spPr>
          <a:xfrm>
            <a:off x="4976190" y="2641075"/>
            <a:ext cx="2590200" cy="10272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grpSp>
        <p:nvGrpSpPr>
          <p:cNvPr id="258" name="Google Shape;258;p17"/>
          <p:cNvGrpSpPr/>
          <p:nvPr/>
        </p:nvGrpSpPr>
        <p:grpSpPr>
          <a:xfrm>
            <a:off x="7620460" y="4308545"/>
            <a:ext cx="914283" cy="834964"/>
            <a:chOff x="7077268" y="354300"/>
            <a:chExt cx="642053" cy="586351"/>
          </a:xfrm>
        </p:grpSpPr>
        <p:sp>
          <p:nvSpPr>
            <p:cNvPr id="259" name="Google Shape;259;p17"/>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7"/>
          <p:cNvGrpSpPr/>
          <p:nvPr/>
        </p:nvGrpSpPr>
        <p:grpSpPr>
          <a:xfrm rot="10800000">
            <a:off x="8243283" y="4552148"/>
            <a:ext cx="521543" cy="347751"/>
            <a:chOff x="5142237" y="3822849"/>
            <a:chExt cx="338116" cy="225432"/>
          </a:xfrm>
        </p:grpSpPr>
        <p:sp>
          <p:nvSpPr>
            <p:cNvPr id="262" name="Google Shape;262;p17"/>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7"/>
          <p:cNvGrpSpPr/>
          <p:nvPr/>
        </p:nvGrpSpPr>
        <p:grpSpPr>
          <a:xfrm>
            <a:off x="8719756" y="3957783"/>
            <a:ext cx="424244" cy="437787"/>
            <a:chOff x="8884746" y="289993"/>
            <a:chExt cx="297924" cy="307435"/>
          </a:xfrm>
        </p:grpSpPr>
        <p:sp>
          <p:nvSpPr>
            <p:cNvPr id="267" name="Google Shape;267;p17"/>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2_1_1">
    <p:bg>
      <p:bgPr>
        <a:solidFill>
          <a:schemeClr val="lt2"/>
        </a:solidFill>
        <a:effectLst/>
      </p:bgPr>
    </p:bg>
    <p:spTree>
      <p:nvGrpSpPr>
        <p:cNvPr id="1" name="Shape 269"/>
        <p:cNvGrpSpPr/>
        <p:nvPr/>
      </p:nvGrpSpPr>
      <p:grpSpPr>
        <a:xfrm>
          <a:off x="0" y="0"/>
          <a:ext cx="0" cy="0"/>
          <a:chOff x="0" y="0"/>
          <a:chExt cx="0" cy="0"/>
        </a:xfrm>
      </p:grpSpPr>
      <p:pic>
        <p:nvPicPr>
          <p:cNvPr id="270" name="Google Shape;270;p18"/>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271" name="Google Shape;271;p18"/>
          <p:cNvSpPr txBox="1">
            <a:spLocks noGrp="1"/>
          </p:cNvSpPr>
          <p:nvPr>
            <p:ph type="title"/>
          </p:nvPr>
        </p:nvSpPr>
        <p:spPr>
          <a:xfrm>
            <a:off x="1579200" y="1392175"/>
            <a:ext cx="2590200" cy="1248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272" name="Google Shape;272;p18"/>
          <p:cNvSpPr txBox="1">
            <a:spLocks noGrp="1"/>
          </p:cNvSpPr>
          <p:nvPr>
            <p:ph type="body" idx="1"/>
          </p:nvPr>
        </p:nvSpPr>
        <p:spPr>
          <a:xfrm>
            <a:off x="1579200" y="2641075"/>
            <a:ext cx="2590200" cy="10272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grpSp>
        <p:nvGrpSpPr>
          <p:cNvPr id="273" name="Google Shape;273;p18"/>
          <p:cNvGrpSpPr/>
          <p:nvPr/>
        </p:nvGrpSpPr>
        <p:grpSpPr>
          <a:xfrm>
            <a:off x="761666" y="8"/>
            <a:ext cx="914283" cy="834964"/>
            <a:chOff x="7077268" y="354300"/>
            <a:chExt cx="642053" cy="586351"/>
          </a:xfrm>
        </p:grpSpPr>
        <p:sp>
          <p:nvSpPr>
            <p:cNvPr id="274" name="Google Shape;274;p18"/>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8"/>
          <p:cNvGrpSpPr/>
          <p:nvPr/>
        </p:nvGrpSpPr>
        <p:grpSpPr>
          <a:xfrm>
            <a:off x="454333" y="310143"/>
            <a:ext cx="521543" cy="347751"/>
            <a:chOff x="5142237" y="3822849"/>
            <a:chExt cx="338116" cy="225432"/>
          </a:xfrm>
        </p:grpSpPr>
        <p:sp>
          <p:nvSpPr>
            <p:cNvPr id="277" name="Google Shape;277;p18"/>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8"/>
          <p:cNvGrpSpPr/>
          <p:nvPr/>
        </p:nvGrpSpPr>
        <p:grpSpPr>
          <a:xfrm>
            <a:off x="10" y="747947"/>
            <a:ext cx="424244" cy="437787"/>
            <a:chOff x="8884746" y="289993"/>
            <a:chExt cx="297924" cy="307435"/>
          </a:xfrm>
        </p:grpSpPr>
        <p:sp>
          <p:nvSpPr>
            <p:cNvPr id="282" name="Google Shape;282;p18"/>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CUSTOM_2_1_1_1">
    <p:bg>
      <p:bgPr>
        <a:solidFill>
          <a:schemeClr val="lt2"/>
        </a:solidFill>
        <a:effectLst/>
      </p:bgPr>
    </p:bg>
    <p:spTree>
      <p:nvGrpSpPr>
        <p:cNvPr id="1" name="Shape 284"/>
        <p:cNvGrpSpPr/>
        <p:nvPr/>
      </p:nvGrpSpPr>
      <p:grpSpPr>
        <a:xfrm>
          <a:off x="0" y="0"/>
          <a:ext cx="0" cy="0"/>
          <a:chOff x="0" y="0"/>
          <a:chExt cx="0" cy="0"/>
        </a:xfrm>
      </p:grpSpPr>
      <p:pic>
        <p:nvPicPr>
          <p:cNvPr id="285" name="Google Shape;285;p19"/>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286" name="Google Shape;286;p19"/>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287" name="Google Shape;287;p19"/>
          <p:cNvSpPr txBox="1">
            <a:spLocks noGrp="1"/>
          </p:cNvSpPr>
          <p:nvPr>
            <p:ph type="body" idx="1"/>
          </p:nvPr>
        </p:nvSpPr>
        <p:spPr>
          <a:xfrm>
            <a:off x="715100" y="1268897"/>
            <a:ext cx="7713900" cy="33396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lt2"/>
        </a:solidFill>
        <a:effectLst/>
      </p:bgPr>
    </p:bg>
    <p:spTree>
      <p:nvGrpSpPr>
        <p:cNvPr id="1" name="Shape 288"/>
        <p:cNvGrpSpPr/>
        <p:nvPr/>
      </p:nvGrpSpPr>
      <p:grpSpPr>
        <a:xfrm>
          <a:off x="0" y="0"/>
          <a:ext cx="0" cy="0"/>
          <a:chOff x="0" y="0"/>
          <a:chExt cx="0" cy="0"/>
        </a:xfrm>
      </p:grpSpPr>
      <p:pic>
        <p:nvPicPr>
          <p:cNvPr id="289" name="Google Shape;289;p20"/>
          <p:cNvPicPr preferRelativeResize="0"/>
          <p:nvPr/>
        </p:nvPicPr>
        <p:blipFill rotWithShape="1">
          <a:blip r:embed="rId2">
            <a:alphaModFix amt="50000"/>
          </a:blip>
          <a:srcRect t="7791" b="7799"/>
          <a:stretch/>
        </p:blipFill>
        <p:spPr>
          <a:xfrm rot="10800000">
            <a:off x="0" y="0"/>
            <a:ext cx="9144000" cy="5143499"/>
          </a:xfrm>
          <a:prstGeom prst="rect">
            <a:avLst/>
          </a:prstGeom>
          <a:noFill/>
          <a:ln>
            <a:noFill/>
          </a:ln>
        </p:spPr>
      </p:pic>
      <p:sp>
        <p:nvSpPr>
          <p:cNvPr id="290" name="Google Shape;290;p20"/>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Mukta ExtraBold"/>
              <a:buNone/>
              <a:defRPr sz="3500">
                <a:solidFill>
                  <a:schemeClr val="dk1"/>
                </a:solidFill>
              </a:defRPr>
            </a:lvl1pPr>
            <a:lvl2pPr lvl="1"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2pPr>
            <a:lvl3pPr lvl="2"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3pPr>
            <a:lvl4pPr lvl="3"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4pPr>
            <a:lvl5pPr lvl="4"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5pPr>
            <a:lvl6pPr lvl="5"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6pPr>
            <a:lvl7pPr lvl="6"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7pPr>
            <a:lvl8pPr lvl="7"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8pPr>
            <a:lvl9pPr lvl="8"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9pPr>
          </a:lstStyle>
          <a:p>
            <a:endParaRPr/>
          </a:p>
        </p:txBody>
      </p:sp>
      <p:sp>
        <p:nvSpPr>
          <p:cNvPr id="291" name="Google Shape;291;p20"/>
          <p:cNvSpPr txBox="1">
            <a:spLocks noGrp="1"/>
          </p:cNvSpPr>
          <p:nvPr>
            <p:ph type="subTitle" idx="1"/>
          </p:nvPr>
        </p:nvSpPr>
        <p:spPr>
          <a:xfrm>
            <a:off x="1680148" y="2666700"/>
            <a:ext cx="2523000" cy="1021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2" name="Google Shape;292;p20"/>
          <p:cNvSpPr txBox="1">
            <a:spLocks noGrp="1"/>
          </p:cNvSpPr>
          <p:nvPr>
            <p:ph type="subTitle" idx="2"/>
          </p:nvPr>
        </p:nvSpPr>
        <p:spPr>
          <a:xfrm>
            <a:off x="1680148" y="2277000"/>
            <a:ext cx="25230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3" name="Google Shape;293;p20"/>
          <p:cNvSpPr txBox="1">
            <a:spLocks noGrp="1"/>
          </p:cNvSpPr>
          <p:nvPr>
            <p:ph type="subTitle" idx="3"/>
          </p:nvPr>
        </p:nvSpPr>
        <p:spPr>
          <a:xfrm>
            <a:off x="4940852" y="2666700"/>
            <a:ext cx="2523000" cy="1021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4" name="Google Shape;294;p20"/>
          <p:cNvSpPr txBox="1">
            <a:spLocks noGrp="1"/>
          </p:cNvSpPr>
          <p:nvPr>
            <p:ph type="subTitle" idx="4"/>
          </p:nvPr>
        </p:nvSpPr>
        <p:spPr>
          <a:xfrm>
            <a:off x="4940852" y="2277000"/>
            <a:ext cx="25230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95" name="Google Shape;295;p20"/>
          <p:cNvGrpSpPr/>
          <p:nvPr/>
        </p:nvGrpSpPr>
        <p:grpSpPr>
          <a:xfrm>
            <a:off x="7620460" y="4308545"/>
            <a:ext cx="914283" cy="834964"/>
            <a:chOff x="7077268" y="354300"/>
            <a:chExt cx="642053" cy="586351"/>
          </a:xfrm>
        </p:grpSpPr>
        <p:sp>
          <p:nvSpPr>
            <p:cNvPr id="296" name="Google Shape;296;p2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20"/>
          <p:cNvGrpSpPr/>
          <p:nvPr/>
        </p:nvGrpSpPr>
        <p:grpSpPr>
          <a:xfrm rot="10800000">
            <a:off x="8243283" y="4552148"/>
            <a:ext cx="521543" cy="347751"/>
            <a:chOff x="5142237" y="3822849"/>
            <a:chExt cx="338116" cy="225432"/>
          </a:xfrm>
        </p:grpSpPr>
        <p:sp>
          <p:nvSpPr>
            <p:cNvPr id="299" name="Google Shape;299;p20"/>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0"/>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0"/>
          <p:cNvGrpSpPr/>
          <p:nvPr/>
        </p:nvGrpSpPr>
        <p:grpSpPr>
          <a:xfrm>
            <a:off x="8719756" y="3957783"/>
            <a:ext cx="424244" cy="437787"/>
            <a:chOff x="8884746" y="289993"/>
            <a:chExt cx="297924" cy="307435"/>
          </a:xfrm>
        </p:grpSpPr>
        <p:sp>
          <p:nvSpPr>
            <p:cNvPr id="304" name="Google Shape;304;p20"/>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0"/>
          <p:cNvGrpSpPr/>
          <p:nvPr/>
        </p:nvGrpSpPr>
        <p:grpSpPr>
          <a:xfrm flipH="1">
            <a:off x="-10" y="3974165"/>
            <a:ext cx="914283" cy="834964"/>
            <a:chOff x="7077268" y="354300"/>
            <a:chExt cx="642053" cy="586351"/>
          </a:xfrm>
        </p:grpSpPr>
        <p:sp>
          <p:nvSpPr>
            <p:cNvPr id="307" name="Google Shape;307;p2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20"/>
          <p:cNvGrpSpPr/>
          <p:nvPr/>
        </p:nvGrpSpPr>
        <p:grpSpPr>
          <a:xfrm flipH="1">
            <a:off x="1159708" y="4705703"/>
            <a:ext cx="424244" cy="437787"/>
            <a:chOff x="8884746" y="289993"/>
            <a:chExt cx="297924" cy="307435"/>
          </a:xfrm>
        </p:grpSpPr>
        <p:sp>
          <p:nvSpPr>
            <p:cNvPr id="310" name="Google Shape;310;p20"/>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20"/>
          <p:cNvGrpSpPr/>
          <p:nvPr/>
        </p:nvGrpSpPr>
        <p:grpSpPr>
          <a:xfrm rot="9410602">
            <a:off x="849887" y="4453013"/>
            <a:ext cx="289489" cy="226105"/>
            <a:chOff x="2606590" y="1465894"/>
            <a:chExt cx="196854" cy="153738"/>
          </a:xfrm>
        </p:grpSpPr>
        <p:sp>
          <p:nvSpPr>
            <p:cNvPr id="313" name="Google Shape;313;p20"/>
            <p:cNvSpPr/>
            <p:nvPr/>
          </p:nvSpPr>
          <p:spPr>
            <a:xfrm>
              <a:off x="2726225" y="1542370"/>
              <a:ext cx="77218" cy="77262"/>
            </a:xfrm>
            <a:custGeom>
              <a:avLst/>
              <a:gdLst/>
              <a:ahLst/>
              <a:cxnLst/>
              <a:rect l="l" t="t" r="r" b="b"/>
              <a:pathLst>
                <a:path w="5261" h="5264" extrusionOk="0">
                  <a:moveTo>
                    <a:pt x="2631" y="1"/>
                  </a:moveTo>
                  <a:cubicBezTo>
                    <a:pt x="1177" y="1"/>
                    <a:pt x="0" y="1179"/>
                    <a:pt x="0" y="2632"/>
                  </a:cubicBezTo>
                  <a:cubicBezTo>
                    <a:pt x="0" y="4087"/>
                    <a:pt x="1177" y="5263"/>
                    <a:pt x="2631" y="5263"/>
                  </a:cubicBezTo>
                  <a:cubicBezTo>
                    <a:pt x="4084" y="5263"/>
                    <a:pt x="5260" y="4087"/>
                    <a:pt x="5260" y="2632"/>
                  </a:cubicBezTo>
                  <a:cubicBezTo>
                    <a:pt x="5260" y="1179"/>
                    <a:pt x="4084" y="1"/>
                    <a:pt x="2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2606590" y="1555860"/>
              <a:ext cx="44532" cy="44546"/>
            </a:xfrm>
            <a:custGeom>
              <a:avLst/>
              <a:gdLst/>
              <a:ahLst/>
              <a:cxnLst/>
              <a:rect l="l" t="t" r="r" b="b"/>
              <a:pathLst>
                <a:path w="3034" h="3035" extrusionOk="0">
                  <a:moveTo>
                    <a:pt x="1517" y="1"/>
                  </a:moveTo>
                  <a:cubicBezTo>
                    <a:pt x="679" y="1"/>
                    <a:pt x="0" y="679"/>
                    <a:pt x="0" y="1518"/>
                  </a:cubicBezTo>
                  <a:cubicBezTo>
                    <a:pt x="0" y="2356"/>
                    <a:pt x="679" y="3034"/>
                    <a:pt x="1517" y="3034"/>
                  </a:cubicBezTo>
                  <a:cubicBezTo>
                    <a:pt x="2355" y="3034"/>
                    <a:pt x="3034" y="2356"/>
                    <a:pt x="3034" y="1518"/>
                  </a:cubicBezTo>
                  <a:cubicBezTo>
                    <a:pt x="3034" y="679"/>
                    <a:pt x="2355"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2753687" y="1465894"/>
              <a:ext cx="22280" cy="22280"/>
            </a:xfrm>
            <a:custGeom>
              <a:avLst/>
              <a:gdLst/>
              <a:ahLst/>
              <a:cxnLst/>
              <a:rect l="l" t="t" r="r" b="b"/>
              <a:pathLst>
                <a:path w="1518" h="1518" extrusionOk="0">
                  <a:moveTo>
                    <a:pt x="760" y="0"/>
                  </a:moveTo>
                  <a:cubicBezTo>
                    <a:pt x="341" y="0"/>
                    <a:pt x="1" y="339"/>
                    <a:pt x="1" y="758"/>
                  </a:cubicBezTo>
                  <a:cubicBezTo>
                    <a:pt x="1" y="1177"/>
                    <a:pt x="341" y="1517"/>
                    <a:pt x="760" y="1517"/>
                  </a:cubicBezTo>
                  <a:cubicBezTo>
                    <a:pt x="1177" y="1517"/>
                    <a:pt x="1518" y="1177"/>
                    <a:pt x="1518" y="758"/>
                  </a:cubicBezTo>
                  <a:cubicBezTo>
                    <a:pt x="1518" y="339"/>
                    <a:pt x="1177"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lt2"/>
        </a:solidFill>
        <a:effectLst/>
      </p:bgPr>
    </p:bg>
    <p:spTree>
      <p:nvGrpSpPr>
        <p:cNvPr id="1" name="Shape 316"/>
        <p:cNvGrpSpPr/>
        <p:nvPr/>
      </p:nvGrpSpPr>
      <p:grpSpPr>
        <a:xfrm>
          <a:off x="0" y="0"/>
          <a:ext cx="0" cy="0"/>
          <a:chOff x="0" y="0"/>
          <a:chExt cx="0" cy="0"/>
        </a:xfrm>
      </p:grpSpPr>
      <p:pic>
        <p:nvPicPr>
          <p:cNvPr id="317" name="Google Shape;317;p21"/>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318" name="Google Shape;318;p21"/>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Mukta ExtraBold"/>
              <a:buNone/>
              <a:defRPr sz="3500">
                <a:solidFill>
                  <a:schemeClr val="dk1"/>
                </a:solidFill>
              </a:defRPr>
            </a:lvl1pPr>
            <a:lvl2pPr lvl="1"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2pPr>
            <a:lvl3pPr lvl="2"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3pPr>
            <a:lvl4pPr lvl="3"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4pPr>
            <a:lvl5pPr lvl="4"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5pPr>
            <a:lvl6pPr lvl="5"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6pPr>
            <a:lvl7pPr lvl="6"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7pPr>
            <a:lvl8pPr lvl="7"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8pPr>
            <a:lvl9pPr lvl="8"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9pPr>
          </a:lstStyle>
          <a:p>
            <a:endParaRPr/>
          </a:p>
        </p:txBody>
      </p:sp>
      <p:sp>
        <p:nvSpPr>
          <p:cNvPr id="319" name="Google Shape;319;p21"/>
          <p:cNvSpPr txBox="1">
            <a:spLocks noGrp="1"/>
          </p:cNvSpPr>
          <p:nvPr>
            <p:ph type="subTitle" idx="1"/>
          </p:nvPr>
        </p:nvSpPr>
        <p:spPr>
          <a:xfrm>
            <a:off x="922086" y="2666700"/>
            <a:ext cx="2049600" cy="828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0" name="Google Shape;320;p21"/>
          <p:cNvSpPr txBox="1">
            <a:spLocks noGrp="1"/>
          </p:cNvSpPr>
          <p:nvPr>
            <p:ph type="subTitle" idx="2"/>
          </p:nvPr>
        </p:nvSpPr>
        <p:spPr>
          <a:xfrm>
            <a:off x="922086" y="2277000"/>
            <a:ext cx="20496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1" name="Google Shape;321;p21"/>
          <p:cNvSpPr txBox="1">
            <a:spLocks noGrp="1"/>
          </p:cNvSpPr>
          <p:nvPr>
            <p:ph type="subTitle" idx="3"/>
          </p:nvPr>
        </p:nvSpPr>
        <p:spPr>
          <a:xfrm>
            <a:off x="3547199" y="2666700"/>
            <a:ext cx="2049600" cy="828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2" name="Google Shape;322;p21"/>
          <p:cNvSpPr txBox="1">
            <a:spLocks noGrp="1"/>
          </p:cNvSpPr>
          <p:nvPr>
            <p:ph type="subTitle" idx="4"/>
          </p:nvPr>
        </p:nvSpPr>
        <p:spPr>
          <a:xfrm>
            <a:off x="3547201" y="2277000"/>
            <a:ext cx="20496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3" name="Google Shape;323;p21"/>
          <p:cNvSpPr txBox="1">
            <a:spLocks noGrp="1"/>
          </p:cNvSpPr>
          <p:nvPr>
            <p:ph type="subTitle" idx="5"/>
          </p:nvPr>
        </p:nvSpPr>
        <p:spPr>
          <a:xfrm>
            <a:off x="6172312" y="2666700"/>
            <a:ext cx="2049600" cy="828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4" name="Google Shape;324;p21"/>
          <p:cNvSpPr txBox="1">
            <a:spLocks noGrp="1"/>
          </p:cNvSpPr>
          <p:nvPr>
            <p:ph type="subTitle" idx="6"/>
          </p:nvPr>
        </p:nvSpPr>
        <p:spPr>
          <a:xfrm>
            <a:off x="6172314" y="2277000"/>
            <a:ext cx="20496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325" name="Google Shape;325;p21"/>
          <p:cNvGrpSpPr/>
          <p:nvPr/>
        </p:nvGrpSpPr>
        <p:grpSpPr>
          <a:xfrm>
            <a:off x="7620460" y="4308545"/>
            <a:ext cx="914283" cy="834964"/>
            <a:chOff x="7077268" y="354300"/>
            <a:chExt cx="642053" cy="586351"/>
          </a:xfrm>
        </p:grpSpPr>
        <p:sp>
          <p:nvSpPr>
            <p:cNvPr id="326" name="Google Shape;326;p2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1"/>
          <p:cNvGrpSpPr/>
          <p:nvPr/>
        </p:nvGrpSpPr>
        <p:grpSpPr>
          <a:xfrm rot="10800000">
            <a:off x="8243283" y="4552148"/>
            <a:ext cx="521543" cy="347751"/>
            <a:chOff x="5142237" y="3822849"/>
            <a:chExt cx="338116" cy="225432"/>
          </a:xfrm>
        </p:grpSpPr>
        <p:sp>
          <p:nvSpPr>
            <p:cNvPr id="329" name="Google Shape;329;p21"/>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1"/>
          <p:cNvGrpSpPr/>
          <p:nvPr/>
        </p:nvGrpSpPr>
        <p:grpSpPr>
          <a:xfrm>
            <a:off x="8719756" y="3957783"/>
            <a:ext cx="424244" cy="437787"/>
            <a:chOff x="8884746" y="289993"/>
            <a:chExt cx="297924" cy="307435"/>
          </a:xfrm>
        </p:grpSpPr>
        <p:sp>
          <p:nvSpPr>
            <p:cNvPr id="334" name="Google Shape;334;p21"/>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1"/>
          <p:cNvGrpSpPr/>
          <p:nvPr/>
        </p:nvGrpSpPr>
        <p:grpSpPr>
          <a:xfrm flipH="1">
            <a:off x="-10" y="3974165"/>
            <a:ext cx="914283" cy="834964"/>
            <a:chOff x="7077268" y="354300"/>
            <a:chExt cx="642053" cy="586351"/>
          </a:xfrm>
        </p:grpSpPr>
        <p:sp>
          <p:nvSpPr>
            <p:cNvPr id="337" name="Google Shape;337;p2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21"/>
          <p:cNvGrpSpPr/>
          <p:nvPr/>
        </p:nvGrpSpPr>
        <p:grpSpPr>
          <a:xfrm flipH="1">
            <a:off x="1159708" y="4705703"/>
            <a:ext cx="424244" cy="437787"/>
            <a:chOff x="8884746" y="289993"/>
            <a:chExt cx="297924" cy="307435"/>
          </a:xfrm>
        </p:grpSpPr>
        <p:sp>
          <p:nvSpPr>
            <p:cNvPr id="340" name="Google Shape;340;p21"/>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21"/>
          <p:cNvGrpSpPr/>
          <p:nvPr/>
        </p:nvGrpSpPr>
        <p:grpSpPr>
          <a:xfrm rot="9410602">
            <a:off x="849887" y="4453013"/>
            <a:ext cx="289489" cy="226105"/>
            <a:chOff x="2606590" y="1465894"/>
            <a:chExt cx="196854" cy="153738"/>
          </a:xfrm>
        </p:grpSpPr>
        <p:sp>
          <p:nvSpPr>
            <p:cNvPr id="343" name="Google Shape;343;p21"/>
            <p:cNvSpPr/>
            <p:nvPr/>
          </p:nvSpPr>
          <p:spPr>
            <a:xfrm>
              <a:off x="2726225" y="1542370"/>
              <a:ext cx="77218" cy="77262"/>
            </a:xfrm>
            <a:custGeom>
              <a:avLst/>
              <a:gdLst/>
              <a:ahLst/>
              <a:cxnLst/>
              <a:rect l="l" t="t" r="r" b="b"/>
              <a:pathLst>
                <a:path w="5261" h="5264" extrusionOk="0">
                  <a:moveTo>
                    <a:pt x="2631" y="1"/>
                  </a:moveTo>
                  <a:cubicBezTo>
                    <a:pt x="1177" y="1"/>
                    <a:pt x="0" y="1179"/>
                    <a:pt x="0" y="2632"/>
                  </a:cubicBezTo>
                  <a:cubicBezTo>
                    <a:pt x="0" y="4087"/>
                    <a:pt x="1177" y="5263"/>
                    <a:pt x="2631" y="5263"/>
                  </a:cubicBezTo>
                  <a:cubicBezTo>
                    <a:pt x="4084" y="5263"/>
                    <a:pt x="5260" y="4087"/>
                    <a:pt x="5260" y="2632"/>
                  </a:cubicBezTo>
                  <a:cubicBezTo>
                    <a:pt x="5260" y="1179"/>
                    <a:pt x="4084" y="1"/>
                    <a:pt x="2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2606590" y="1555860"/>
              <a:ext cx="44532" cy="44546"/>
            </a:xfrm>
            <a:custGeom>
              <a:avLst/>
              <a:gdLst/>
              <a:ahLst/>
              <a:cxnLst/>
              <a:rect l="l" t="t" r="r" b="b"/>
              <a:pathLst>
                <a:path w="3034" h="3035" extrusionOk="0">
                  <a:moveTo>
                    <a:pt x="1517" y="1"/>
                  </a:moveTo>
                  <a:cubicBezTo>
                    <a:pt x="679" y="1"/>
                    <a:pt x="0" y="679"/>
                    <a:pt x="0" y="1518"/>
                  </a:cubicBezTo>
                  <a:cubicBezTo>
                    <a:pt x="0" y="2356"/>
                    <a:pt x="679" y="3034"/>
                    <a:pt x="1517" y="3034"/>
                  </a:cubicBezTo>
                  <a:cubicBezTo>
                    <a:pt x="2355" y="3034"/>
                    <a:pt x="3034" y="2356"/>
                    <a:pt x="3034" y="1518"/>
                  </a:cubicBezTo>
                  <a:cubicBezTo>
                    <a:pt x="3034" y="679"/>
                    <a:pt x="2355"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2753687" y="1465894"/>
              <a:ext cx="22280" cy="22280"/>
            </a:xfrm>
            <a:custGeom>
              <a:avLst/>
              <a:gdLst/>
              <a:ahLst/>
              <a:cxnLst/>
              <a:rect l="l" t="t" r="r" b="b"/>
              <a:pathLst>
                <a:path w="1518" h="1518" extrusionOk="0">
                  <a:moveTo>
                    <a:pt x="760" y="0"/>
                  </a:moveTo>
                  <a:cubicBezTo>
                    <a:pt x="341" y="0"/>
                    <a:pt x="1" y="339"/>
                    <a:pt x="1" y="758"/>
                  </a:cubicBezTo>
                  <a:cubicBezTo>
                    <a:pt x="1" y="1177"/>
                    <a:pt x="341" y="1517"/>
                    <a:pt x="760" y="1517"/>
                  </a:cubicBezTo>
                  <a:cubicBezTo>
                    <a:pt x="1177" y="1517"/>
                    <a:pt x="1518" y="1177"/>
                    <a:pt x="1518" y="758"/>
                  </a:cubicBezTo>
                  <a:cubicBezTo>
                    <a:pt x="1518" y="339"/>
                    <a:pt x="1177"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lt2"/>
        </a:solidFill>
        <a:effectLst/>
      </p:bgPr>
    </p:bg>
    <p:spTree>
      <p:nvGrpSpPr>
        <p:cNvPr id="1" name="Shape 346"/>
        <p:cNvGrpSpPr/>
        <p:nvPr/>
      </p:nvGrpSpPr>
      <p:grpSpPr>
        <a:xfrm>
          <a:off x="0" y="0"/>
          <a:ext cx="0" cy="0"/>
          <a:chOff x="0" y="0"/>
          <a:chExt cx="0" cy="0"/>
        </a:xfrm>
      </p:grpSpPr>
      <p:pic>
        <p:nvPicPr>
          <p:cNvPr id="347" name="Google Shape;347;p22"/>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348" name="Google Shape;348;p22"/>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Mukta ExtraBold"/>
              <a:buNone/>
              <a:defRPr sz="3500">
                <a:solidFill>
                  <a:schemeClr val="dk1"/>
                </a:solidFill>
              </a:defRPr>
            </a:lvl1pPr>
            <a:lvl2pPr lvl="1"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2pPr>
            <a:lvl3pPr lvl="2"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3pPr>
            <a:lvl4pPr lvl="3"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4pPr>
            <a:lvl5pPr lvl="4"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5pPr>
            <a:lvl6pPr lvl="5"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6pPr>
            <a:lvl7pPr lvl="6"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7pPr>
            <a:lvl8pPr lvl="7"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8pPr>
            <a:lvl9pPr lvl="8"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9pPr>
          </a:lstStyle>
          <a:p>
            <a:endParaRPr/>
          </a:p>
        </p:txBody>
      </p:sp>
      <p:sp>
        <p:nvSpPr>
          <p:cNvPr id="349" name="Google Shape;349;p22"/>
          <p:cNvSpPr txBox="1">
            <a:spLocks noGrp="1"/>
          </p:cNvSpPr>
          <p:nvPr>
            <p:ph type="subTitle" idx="1"/>
          </p:nvPr>
        </p:nvSpPr>
        <p:spPr>
          <a:xfrm>
            <a:off x="897487" y="4010300"/>
            <a:ext cx="2166000" cy="59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0" name="Google Shape;350;p22"/>
          <p:cNvSpPr txBox="1">
            <a:spLocks noGrp="1"/>
          </p:cNvSpPr>
          <p:nvPr>
            <p:ph type="subTitle" idx="2"/>
          </p:nvPr>
        </p:nvSpPr>
        <p:spPr>
          <a:xfrm>
            <a:off x="897498" y="3620600"/>
            <a:ext cx="21660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1" name="Google Shape;351;p22"/>
          <p:cNvSpPr txBox="1">
            <a:spLocks noGrp="1"/>
          </p:cNvSpPr>
          <p:nvPr>
            <p:ph type="subTitle" idx="3"/>
          </p:nvPr>
        </p:nvSpPr>
        <p:spPr>
          <a:xfrm>
            <a:off x="3481865" y="4010300"/>
            <a:ext cx="2166000" cy="59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2" name="Google Shape;352;p22"/>
          <p:cNvSpPr txBox="1">
            <a:spLocks noGrp="1"/>
          </p:cNvSpPr>
          <p:nvPr>
            <p:ph type="subTitle" idx="4"/>
          </p:nvPr>
        </p:nvSpPr>
        <p:spPr>
          <a:xfrm>
            <a:off x="3481874" y="3620600"/>
            <a:ext cx="21660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3" name="Google Shape;353;p22"/>
          <p:cNvSpPr txBox="1">
            <a:spLocks noGrp="1"/>
          </p:cNvSpPr>
          <p:nvPr>
            <p:ph type="subTitle" idx="5"/>
          </p:nvPr>
        </p:nvSpPr>
        <p:spPr>
          <a:xfrm>
            <a:off x="6080507" y="4010300"/>
            <a:ext cx="2166000" cy="59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22"/>
          <p:cNvSpPr txBox="1">
            <a:spLocks noGrp="1"/>
          </p:cNvSpPr>
          <p:nvPr>
            <p:ph type="subTitle" idx="6"/>
          </p:nvPr>
        </p:nvSpPr>
        <p:spPr>
          <a:xfrm>
            <a:off x="6080513" y="3620600"/>
            <a:ext cx="21660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355" name="Google Shape;355;p22"/>
          <p:cNvGrpSpPr/>
          <p:nvPr/>
        </p:nvGrpSpPr>
        <p:grpSpPr>
          <a:xfrm>
            <a:off x="8428891" y="297958"/>
            <a:ext cx="914283" cy="834964"/>
            <a:chOff x="7077268" y="354300"/>
            <a:chExt cx="642053" cy="586351"/>
          </a:xfrm>
        </p:grpSpPr>
        <p:sp>
          <p:nvSpPr>
            <p:cNvPr id="356" name="Google Shape;356;p22"/>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2"/>
          <p:cNvGrpSpPr/>
          <p:nvPr/>
        </p:nvGrpSpPr>
        <p:grpSpPr>
          <a:xfrm>
            <a:off x="7570910" y="272984"/>
            <a:ext cx="424244" cy="437787"/>
            <a:chOff x="8884746" y="289993"/>
            <a:chExt cx="297924" cy="307435"/>
          </a:xfrm>
        </p:grpSpPr>
        <p:sp>
          <p:nvSpPr>
            <p:cNvPr id="359" name="Google Shape;359;p22"/>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2"/>
          <p:cNvGrpSpPr/>
          <p:nvPr/>
        </p:nvGrpSpPr>
        <p:grpSpPr>
          <a:xfrm>
            <a:off x="8282771" y="-9"/>
            <a:ext cx="292256" cy="244488"/>
            <a:chOff x="2737973" y="2879366"/>
            <a:chExt cx="255670" cy="213863"/>
          </a:xfrm>
        </p:grpSpPr>
        <p:sp>
          <p:nvSpPr>
            <p:cNvPr id="362" name="Google Shape;362;p22"/>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2"/>
          <p:cNvGrpSpPr/>
          <p:nvPr/>
        </p:nvGrpSpPr>
        <p:grpSpPr>
          <a:xfrm>
            <a:off x="761666" y="-37167"/>
            <a:ext cx="914283" cy="834964"/>
            <a:chOff x="7077268" y="354300"/>
            <a:chExt cx="642053" cy="586351"/>
          </a:xfrm>
        </p:grpSpPr>
        <p:sp>
          <p:nvSpPr>
            <p:cNvPr id="367" name="Google Shape;367;p22"/>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22"/>
          <p:cNvGrpSpPr/>
          <p:nvPr/>
        </p:nvGrpSpPr>
        <p:grpSpPr>
          <a:xfrm>
            <a:off x="454333" y="272968"/>
            <a:ext cx="521543" cy="347751"/>
            <a:chOff x="5142237" y="3822849"/>
            <a:chExt cx="338116" cy="225432"/>
          </a:xfrm>
        </p:grpSpPr>
        <p:sp>
          <p:nvSpPr>
            <p:cNvPr id="370" name="Google Shape;370;p22"/>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22"/>
          <p:cNvGrpSpPr/>
          <p:nvPr/>
        </p:nvGrpSpPr>
        <p:grpSpPr>
          <a:xfrm>
            <a:off x="10" y="710772"/>
            <a:ext cx="424244" cy="437787"/>
            <a:chOff x="8884746" y="289993"/>
            <a:chExt cx="297924" cy="307435"/>
          </a:xfrm>
        </p:grpSpPr>
        <p:sp>
          <p:nvSpPr>
            <p:cNvPr id="375" name="Google Shape;375;p22"/>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lt2"/>
        </a:solidFill>
        <a:effectLst/>
      </p:bgPr>
    </p:bg>
    <p:spTree>
      <p:nvGrpSpPr>
        <p:cNvPr id="1" name="Shape 377"/>
        <p:cNvGrpSpPr/>
        <p:nvPr/>
      </p:nvGrpSpPr>
      <p:grpSpPr>
        <a:xfrm>
          <a:off x="0" y="0"/>
          <a:ext cx="0" cy="0"/>
          <a:chOff x="0" y="0"/>
          <a:chExt cx="0" cy="0"/>
        </a:xfrm>
      </p:grpSpPr>
      <p:pic>
        <p:nvPicPr>
          <p:cNvPr id="378" name="Google Shape;378;p23"/>
          <p:cNvPicPr preferRelativeResize="0"/>
          <p:nvPr/>
        </p:nvPicPr>
        <p:blipFill rotWithShape="1">
          <a:blip r:embed="rId2">
            <a:alphaModFix amt="50000"/>
          </a:blip>
          <a:srcRect t="7791" b="7799"/>
          <a:stretch/>
        </p:blipFill>
        <p:spPr>
          <a:xfrm rot="10800000">
            <a:off x="0" y="0"/>
            <a:ext cx="9144000" cy="5143499"/>
          </a:xfrm>
          <a:prstGeom prst="rect">
            <a:avLst/>
          </a:prstGeom>
          <a:noFill/>
          <a:ln>
            <a:noFill/>
          </a:ln>
        </p:spPr>
      </p:pic>
      <p:sp>
        <p:nvSpPr>
          <p:cNvPr id="379" name="Google Shape;379;p23"/>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Mukta ExtraBold"/>
              <a:buNone/>
              <a:defRPr sz="3500">
                <a:solidFill>
                  <a:schemeClr val="dk1"/>
                </a:solidFill>
              </a:defRPr>
            </a:lvl1pPr>
            <a:lvl2pPr lvl="1"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2pPr>
            <a:lvl3pPr lvl="2"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3pPr>
            <a:lvl4pPr lvl="3"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4pPr>
            <a:lvl5pPr lvl="4"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5pPr>
            <a:lvl6pPr lvl="5"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6pPr>
            <a:lvl7pPr lvl="6"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7pPr>
            <a:lvl8pPr lvl="7"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8pPr>
            <a:lvl9pPr lvl="8"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9pPr>
          </a:lstStyle>
          <a:p>
            <a:endParaRPr/>
          </a:p>
        </p:txBody>
      </p:sp>
      <p:sp>
        <p:nvSpPr>
          <p:cNvPr id="380" name="Google Shape;380;p23"/>
          <p:cNvSpPr txBox="1">
            <a:spLocks noGrp="1"/>
          </p:cNvSpPr>
          <p:nvPr>
            <p:ph type="subTitle" idx="1"/>
          </p:nvPr>
        </p:nvSpPr>
        <p:spPr>
          <a:xfrm>
            <a:off x="1394494" y="1968750"/>
            <a:ext cx="2870100" cy="609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1" name="Google Shape;381;p23"/>
          <p:cNvSpPr txBox="1">
            <a:spLocks noGrp="1"/>
          </p:cNvSpPr>
          <p:nvPr>
            <p:ph type="subTitle" idx="2"/>
          </p:nvPr>
        </p:nvSpPr>
        <p:spPr>
          <a:xfrm>
            <a:off x="1394494" y="1579050"/>
            <a:ext cx="28701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2" name="Google Shape;382;p23"/>
          <p:cNvSpPr txBox="1">
            <a:spLocks noGrp="1"/>
          </p:cNvSpPr>
          <p:nvPr>
            <p:ph type="subTitle" idx="3"/>
          </p:nvPr>
        </p:nvSpPr>
        <p:spPr>
          <a:xfrm>
            <a:off x="4879402" y="1968750"/>
            <a:ext cx="2870100" cy="609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3" name="Google Shape;383;p23"/>
          <p:cNvSpPr txBox="1">
            <a:spLocks noGrp="1"/>
          </p:cNvSpPr>
          <p:nvPr>
            <p:ph type="subTitle" idx="4"/>
          </p:nvPr>
        </p:nvSpPr>
        <p:spPr>
          <a:xfrm>
            <a:off x="4879406" y="1579050"/>
            <a:ext cx="28701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4" name="Google Shape;384;p23"/>
          <p:cNvSpPr txBox="1">
            <a:spLocks noGrp="1"/>
          </p:cNvSpPr>
          <p:nvPr>
            <p:ph type="subTitle" idx="5"/>
          </p:nvPr>
        </p:nvSpPr>
        <p:spPr>
          <a:xfrm>
            <a:off x="1394494" y="3379650"/>
            <a:ext cx="2870100" cy="609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5" name="Google Shape;385;p23"/>
          <p:cNvSpPr txBox="1">
            <a:spLocks noGrp="1"/>
          </p:cNvSpPr>
          <p:nvPr>
            <p:ph type="subTitle" idx="6"/>
          </p:nvPr>
        </p:nvSpPr>
        <p:spPr>
          <a:xfrm>
            <a:off x="1394494" y="2989950"/>
            <a:ext cx="28701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6" name="Google Shape;386;p23"/>
          <p:cNvSpPr txBox="1">
            <a:spLocks noGrp="1"/>
          </p:cNvSpPr>
          <p:nvPr>
            <p:ph type="subTitle" idx="7"/>
          </p:nvPr>
        </p:nvSpPr>
        <p:spPr>
          <a:xfrm>
            <a:off x="4879402" y="3379650"/>
            <a:ext cx="2870100" cy="609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7" name="Google Shape;387;p23"/>
          <p:cNvSpPr txBox="1">
            <a:spLocks noGrp="1"/>
          </p:cNvSpPr>
          <p:nvPr>
            <p:ph type="subTitle" idx="8"/>
          </p:nvPr>
        </p:nvSpPr>
        <p:spPr>
          <a:xfrm>
            <a:off x="4879406" y="2989950"/>
            <a:ext cx="28701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388" name="Google Shape;388;p23"/>
          <p:cNvGrpSpPr/>
          <p:nvPr/>
        </p:nvGrpSpPr>
        <p:grpSpPr>
          <a:xfrm>
            <a:off x="7620460" y="4308545"/>
            <a:ext cx="914283" cy="834964"/>
            <a:chOff x="7077268" y="354300"/>
            <a:chExt cx="642053" cy="586351"/>
          </a:xfrm>
        </p:grpSpPr>
        <p:sp>
          <p:nvSpPr>
            <p:cNvPr id="389" name="Google Shape;389;p23"/>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3"/>
          <p:cNvGrpSpPr/>
          <p:nvPr/>
        </p:nvGrpSpPr>
        <p:grpSpPr>
          <a:xfrm rot="10800000">
            <a:off x="8243283" y="4552148"/>
            <a:ext cx="521543" cy="347751"/>
            <a:chOff x="5142237" y="3822849"/>
            <a:chExt cx="338116" cy="225432"/>
          </a:xfrm>
        </p:grpSpPr>
        <p:sp>
          <p:nvSpPr>
            <p:cNvPr id="392" name="Google Shape;392;p23"/>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3"/>
          <p:cNvGrpSpPr/>
          <p:nvPr/>
        </p:nvGrpSpPr>
        <p:grpSpPr>
          <a:xfrm>
            <a:off x="8719756" y="3957783"/>
            <a:ext cx="424244" cy="437787"/>
            <a:chOff x="8884746" y="289993"/>
            <a:chExt cx="297924" cy="307435"/>
          </a:xfrm>
        </p:grpSpPr>
        <p:sp>
          <p:nvSpPr>
            <p:cNvPr id="397" name="Google Shape;397;p23"/>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3"/>
          <p:cNvGrpSpPr/>
          <p:nvPr/>
        </p:nvGrpSpPr>
        <p:grpSpPr>
          <a:xfrm flipH="1">
            <a:off x="609265" y="4308540"/>
            <a:ext cx="914283" cy="834964"/>
            <a:chOff x="7077268" y="354300"/>
            <a:chExt cx="642053" cy="586351"/>
          </a:xfrm>
        </p:grpSpPr>
        <p:sp>
          <p:nvSpPr>
            <p:cNvPr id="400" name="Google Shape;400;p23"/>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23"/>
          <p:cNvGrpSpPr/>
          <p:nvPr/>
        </p:nvGrpSpPr>
        <p:grpSpPr>
          <a:xfrm rot="10800000" flipH="1">
            <a:off x="379181" y="4552143"/>
            <a:ext cx="521543" cy="347751"/>
            <a:chOff x="5142237" y="3822849"/>
            <a:chExt cx="338116" cy="225432"/>
          </a:xfrm>
        </p:grpSpPr>
        <p:sp>
          <p:nvSpPr>
            <p:cNvPr id="403" name="Google Shape;403;p23"/>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23"/>
          <p:cNvGrpSpPr/>
          <p:nvPr/>
        </p:nvGrpSpPr>
        <p:grpSpPr>
          <a:xfrm flipH="1">
            <a:off x="8" y="3957778"/>
            <a:ext cx="424244" cy="437787"/>
            <a:chOff x="8884746" y="289993"/>
            <a:chExt cx="297924" cy="307435"/>
          </a:xfrm>
        </p:grpSpPr>
        <p:sp>
          <p:nvSpPr>
            <p:cNvPr id="408" name="Google Shape;408;p23"/>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lt2"/>
        </a:solidFill>
        <a:effectLst/>
      </p:bgPr>
    </p:bg>
    <p:spTree>
      <p:nvGrpSpPr>
        <p:cNvPr id="1" name="Shape 447"/>
        <p:cNvGrpSpPr/>
        <p:nvPr/>
      </p:nvGrpSpPr>
      <p:grpSpPr>
        <a:xfrm>
          <a:off x="0" y="0"/>
          <a:ext cx="0" cy="0"/>
          <a:chOff x="0" y="0"/>
          <a:chExt cx="0" cy="0"/>
        </a:xfrm>
      </p:grpSpPr>
      <p:pic>
        <p:nvPicPr>
          <p:cNvPr id="448" name="Google Shape;448;p25"/>
          <p:cNvPicPr preferRelativeResize="0"/>
          <p:nvPr/>
        </p:nvPicPr>
        <p:blipFill rotWithShape="1">
          <a:blip r:embed="rId2">
            <a:alphaModFix amt="50000"/>
          </a:blip>
          <a:srcRect t="7791" b="7799"/>
          <a:stretch/>
        </p:blipFill>
        <p:spPr>
          <a:xfrm rot="10800000">
            <a:off x="0" y="0"/>
            <a:ext cx="9144000" cy="5143499"/>
          </a:xfrm>
          <a:prstGeom prst="rect">
            <a:avLst/>
          </a:prstGeom>
          <a:noFill/>
          <a:ln>
            <a:noFill/>
          </a:ln>
        </p:spPr>
      </p:pic>
      <p:sp>
        <p:nvSpPr>
          <p:cNvPr id="449" name="Google Shape;449;p25"/>
          <p:cNvSpPr txBox="1">
            <a:spLocks noGrp="1"/>
          </p:cNvSpPr>
          <p:nvPr>
            <p:ph type="title" hasCustomPrompt="1"/>
          </p:nvPr>
        </p:nvSpPr>
        <p:spPr>
          <a:xfrm>
            <a:off x="715100" y="826950"/>
            <a:ext cx="3856800" cy="629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50" name="Google Shape;450;p25"/>
          <p:cNvSpPr txBox="1">
            <a:spLocks noGrp="1"/>
          </p:cNvSpPr>
          <p:nvPr>
            <p:ph type="subTitle" idx="1"/>
          </p:nvPr>
        </p:nvSpPr>
        <p:spPr>
          <a:xfrm>
            <a:off x="715100" y="1379775"/>
            <a:ext cx="3856800" cy="39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25"/>
          <p:cNvSpPr txBox="1">
            <a:spLocks noGrp="1"/>
          </p:cNvSpPr>
          <p:nvPr>
            <p:ph type="title" idx="2" hasCustomPrompt="1"/>
          </p:nvPr>
        </p:nvSpPr>
        <p:spPr>
          <a:xfrm>
            <a:off x="715100" y="2098988"/>
            <a:ext cx="3856800" cy="629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52" name="Google Shape;452;p25"/>
          <p:cNvSpPr txBox="1">
            <a:spLocks noGrp="1"/>
          </p:cNvSpPr>
          <p:nvPr>
            <p:ph type="subTitle" idx="3"/>
          </p:nvPr>
        </p:nvSpPr>
        <p:spPr>
          <a:xfrm>
            <a:off x="715100" y="2651813"/>
            <a:ext cx="3856800" cy="39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3" name="Google Shape;453;p25"/>
          <p:cNvSpPr txBox="1">
            <a:spLocks noGrp="1"/>
          </p:cNvSpPr>
          <p:nvPr>
            <p:ph type="title" idx="4" hasCustomPrompt="1"/>
          </p:nvPr>
        </p:nvSpPr>
        <p:spPr>
          <a:xfrm>
            <a:off x="715100" y="3371038"/>
            <a:ext cx="3856800" cy="629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54" name="Google Shape;454;p25"/>
          <p:cNvSpPr txBox="1">
            <a:spLocks noGrp="1"/>
          </p:cNvSpPr>
          <p:nvPr>
            <p:ph type="subTitle" idx="5"/>
          </p:nvPr>
        </p:nvSpPr>
        <p:spPr>
          <a:xfrm>
            <a:off x="715100" y="3923863"/>
            <a:ext cx="3856800" cy="39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55" name="Google Shape;455;p25"/>
          <p:cNvGrpSpPr/>
          <p:nvPr/>
        </p:nvGrpSpPr>
        <p:grpSpPr>
          <a:xfrm>
            <a:off x="8229716" y="297958"/>
            <a:ext cx="914283" cy="834964"/>
            <a:chOff x="7077268" y="354300"/>
            <a:chExt cx="642053" cy="586351"/>
          </a:xfrm>
        </p:grpSpPr>
        <p:sp>
          <p:nvSpPr>
            <p:cNvPr id="456" name="Google Shape;456;p25"/>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7371735" y="272984"/>
            <a:ext cx="424244" cy="437787"/>
            <a:chOff x="8884746" y="289993"/>
            <a:chExt cx="297924" cy="307435"/>
          </a:xfrm>
        </p:grpSpPr>
        <p:sp>
          <p:nvSpPr>
            <p:cNvPr id="459" name="Google Shape;459;p25"/>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25"/>
          <p:cNvGrpSpPr/>
          <p:nvPr/>
        </p:nvGrpSpPr>
        <p:grpSpPr>
          <a:xfrm>
            <a:off x="8083596" y="-9"/>
            <a:ext cx="292256" cy="244488"/>
            <a:chOff x="2737973" y="2879366"/>
            <a:chExt cx="255670" cy="213863"/>
          </a:xfrm>
        </p:grpSpPr>
        <p:sp>
          <p:nvSpPr>
            <p:cNvPr id="462" name="Google Shape;462;p25"/>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BLANK_1_1_1_1_1_1_3">
    <p:bg>
      <p:bgPr>
        <a:solidFill>
          <a:schemeClr val="lt2"/>
        </a:solidFill>
        <a:effectLst/>
      </p:bgPr>
    </p:bg>
    <p:spTree>
      <p:nvGrpSpPr>
        <p:cNvPr id="1" name="Shape 466"/>
        <p:cNvGrpSpPr/>
        <p:nvPr/>
      </p:nvGrpSpPr>
      <p:grpSpPr>
        <a:xfrm>
          <a:off x="0" y="0"/>
          <a:ext cx="0" cy="0"/>
          <a:chOff x="0" y="0"/>
          <a:chExt cx="0" cy="0"/>
        </a:xfrm>
      </p:grpSpPr>
      <p:pic>
        <p:nvPicPr>
          <p:cNvPr id="467" name="Google Shape;467;p26"/>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468" name="Google Shape;468;p26"/>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Mukta ExtraBold"/>
              <a:buNone/>
              <a:defRPr sz="3500">
                <a:solidFill>
                  <a:schemeClr val="dk1"/>
                </a:solidFill>
              </a:defRPr>
            </a:lvl1pPr>
            <a:lvl2pPr lvl="1"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2pPr>
            <a:lvl3pPr lvl="2"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3pPr>
            <a:lvl4pPr lvl="3"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4pPr>
            <a:lvl5pPr lvl="4"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5pPr>
            <a:lvl6pPr lvl="5"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6pPr>
            <a:lvl7pPr lvl="6"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7pPr>
            <a:lvl8pPr lvl="7"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8pPr>
            <a:lvl9pPr lvl="8"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9pPr>
          </a:lstStyle>
          <a:p>
            <a:endParaRPr/>
          </a:p>
        </p:txBody>
      </p:sp>
      <p:sp>
        <p:nvSpPr>
          <p:cNvPr id="469" name="Google Shape;469;p26"/>
          <p:cNvSpPr txBox="1">
            <a:spLocks noGrp="1"/>
          </p:cNvSpPr>
          <p:nvPr>
            <p:ph type="title" idx="2" hasCustomPrompt="1"/>
          </p:nvPr>
        </p:nvSpPr>
        <p:spPr>
          <a:xfrm>
            <a:off x="2249000" y="1999725"/>
            <a:ext cx="1944600" cy="5421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0" name="Google Shape;470;p26"/>
          <p:cNvSpPr txBox="1">
            <a:spLocks noGrp="1"/>
          </p:cNvSpPr>
          <p:nvPr>
            <p:ph type="subTitle" idx="1"/>
          </p:nvPr>
        </p:nvSpPr>
        <p:spPr>
          <a:xfrm>
            <a:off x="2249000" y="2779225"/>
            <a:ext cx="1944600" cy="60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1" name="Google Shape;471;p26"/>
          <p:cNvSpPr txBox="1">
            <a:spLocks noGrp="1"/>
          </p:cNvSpPr>
          <p:nvPr>
            <p:ph type="subTitle" idx="3"/>
          </p:nvPr>
        </p:nvSpPr>
        <p:spPr>
          <a:xfrm>
            <a:off x="2249000" y="2389525"/>
            <a:ext cx="1944600" cy="54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72" name="Google Shape;472;p26"/>
          <p:cNvSpPr txBox="1">
            <a:spLocks noGrp="1"/>
          </p:cNvSpPr>
          <p:nvPr>
            <p:ph type="title" idx="4" hasCustomPrompt="1"/>
          </p:nvPr>
        </p:nvSpPr>
        <p:spPr>
          <a:xfrm>
            <a:off x="6484400" y="1999725"/>
            <a:ext cx="1944600" cy="5421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3" name="Google Shape;473;p26"/>
          <p:cNvSpPr txBox="1">
            <a:spLocks noGrp="1"/>
          </p:cNvSpPr>
          <p:nvPr>
            <p:ph type="subTitle" idx="5"/>
          </p:nvPr>
        </p:nvSpPr>
        <p:spPr>
          <a:xfrm>
            <a:off x="6484400" y="2779225"/>
            <a:ext cx="1944600" cy="60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4" name="Google Shape;474;p26"/>
          <p:cNvSpPr txBox="1">
            <a:spLocks noGrp="1"/>
          </p:cNvSpPr>
          <p:nvPr>
            <p:ph type="subTitle" idx="6"/>
          </p:nvPr>
        </p:nvSpPr>
        <p:spPr>
          <a:xfrm>
            <a:off x="6484400" y="2389525"/>
            <a:ext cx="1944600" cy="54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475" name="Google Shape;475;p26"/>
          <p:cNvGrpSpPr/>
          <p:nvPr/>
        </p:nvGrpSpPr>
        <p:grpSpPr>
          <a:xfrm>
            <a:off x="7620460" y="4308545"/>
            <a:ext cx="914283" cy="834964"/>
            <a:chOff x="7077268" y="354300"/>
            <a:chExt cx="642053" cy="586351"/>
          </a:xfrm>
        </p:grpSpPr>
        <p:sp>
          <p:nvSpPr>
            <p:cNvPr id="476" name="Google Shape;476;p2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6"/>
          <p:cNvGrpSpPr/>
          <p:nvPr/>
        </p:nvGrpSpPr>
        <p:grpSpPr>
          <a:xfrm rot="10800000">
            <a:off x="8243283" y="4552148"/>
            <a:ext cx="521543" cy="347751"/>
            <a:chOff x="5142237" y="3822849"/>
            <a:chExt cx="338116" cy="225432"/>
          </a:xfrm>
        </p:grpSpPr>
        <p:sp>
          <p:nvSpPr>
            <p:cNvPr id="479" name="Google Shape;479;p26"/>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26"/>
          <p:cNvGrpSpPr/>
          <p:nvPr/>
        </p:nvGrpSpPr>
        <p:grpSpPr>
          <a:xfrm>
            <a:off x="8719756" y="3957783"/>
            <a:ext cx="424244" cy="437787"/>
            <a:chOff x="8884746" y="289993"/>
            <a:chExt cx="297924" cy="307435"/>
          </a:xfrm>
        </p:grpSpPr>
        <p:sp>
          <p:nvSpPr>
            <p:cNvPr id="484" name="Google Shape;484;p26"/>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6"/>
          <p:cNvGrpSpPr/>
          <p:nvPr/>
        </p:nvGrpSpPr>
        <p:grpSpPr>
          <a:xfrm flipH="1">
            <a:off x="-10" y="3974165"/>
            <a:ext cx="914283" cy="834964"/>
            <a:chOff x="7077268" y="354300"/>
            <a:chExt cx="642053" cy="586351"/>
          </a:xfrm>
        </p:grpSpPr>
        <p:sp>
          <p:nvSpPr>
            <p:cNvPr id="487" name="Google Shape;487;p2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6"/>
          <p:cNvGrpSpPr/>
          <p:nvPr/>
        </p:nvGrpSpPr>
        <p:grpSpPr>
          <a:xfrm flipH="1">
            <a:off x="1159708" y="4705703"/>
            <a:ext cx="424244" cy="437787"/>
            <a:chOff x="8884746" y="289993"/>
            <a:chExt cx="297924" cy="307435"/>
          </a:xfrm>
        </p:grpSpPr>
        <p:sp>
          <p:nvSpPr>
            <p:cNvPr id="490" name="Google Shape;490;p26"/>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6"/>
          <p:cNvGrpSpPr/>
          <p:nvPr/>
        </p:nvGrpSpPr>
        <p:grpSpPr>
          <a:xfrm rot="9410602">
            <a:off x="849887" y="4453013"/>
            <a:ext cx="289489" cy="226105"/>
            <a:chOff x="2606590" y="1465894"/>
            <a:chExt cx="196854" cy="153738"/>
          </a:xfrm>
        </p:grpSpPr>
        <p:sp>
          <p:nvSpPr>
            <p:cNvPr id="493" name="Google Shape;493;p26"/>
            <p:cNvSpPr/>
            <p:nvPr/>
          </p:nvSpPr>
          <p:spPr>
            <a:xfrm>
              <a:off x="2726225" y="1542370"/>
              <a:ext cx="77218" cy="77262"/>
            </a:xfrm>
            <a:custGeom>
              <a:avLst/>
              <a:gdLst/>
              <a:ahLst/>
              <a:cxnLst/>
              <a:rect l="l" t="t" r="r" b="b"/>
              <a:pathLst>
                <a:path w="5261" h="5264" extrusionOk="0">
                  <a:moveTo>
                    <a:pt x="2631" y="1"/>
                  </a:moveTo>
                  <a:cubicBezTo>
                    <a:pt x="1177" y="1"/>
                    <a:pt x="0" y="1179"/>
                    <a:pt x="0" y="2632"/>
                  </a:cubicBezTo>
                  <a:cubicBezTo>
                    <a:pt x="0" y="4087"/>
                    <a:pt x="1177" y="5263"/>
                    <a:pt x="2631" y="5263"/>
                  </a:cubicBezTo>
                  <a:cubicBezTo>
                    <a:pt x="4084" y="5263"/>
                    <a:pt x="5260" y="4087"/>
                    <a:pt x="5260" y="2632"/>
                  </a:cubicBezTo>
                  <a:cubicBezTo>
                    <a:pt x="5260" y="1179"/>
                    <a:pt x="4084" y="1"/>
                    <a:pt x="2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2606590" y="1555860"/>
              <a:ext cx="44532" cy="44546"/>
            </a:xfrm>
            <a:custGeom>
              <a:avLst/>
              <a:gdLst/>
              <a:ahLst/>
              <a:cxnLst/>
              <a:rect l="l" t="t" r="r" b="b"/>
              <a:pathLst>
                <a:path w="3034" h="3035" extrusionOk="0">
                  <a:moveTo>
                    <a:pt x="1517" y="1"/>
                  </a:moveTo>
                  <a:cubicBezTo>
                    <a:pt x="679" y="1"/>
                    <a:pt x="0" y="679"/>
                    <a:pt x="0" y="1518"/>
                  </a:cubicBezTo>
                  <a:cubicBezTo>
                    <a:pt x="0" y="2356"/>
                    <a:pt x="679" y="3034"/>
                    <a:pt x="1517" y="3034"/>
                  </a:cubicBezTo>
                  <a:cubicBezTo>
                    <a:pt x="2355" y="3034"/>
                    <a:pt x="3034" y="2356"/>
                    <a:pt x="3034" y="1518"/>
                  </a:cubicBezTo>
                  <a:cubicBezTo>
                    <a:pt x="3034" y="679"/>
                    <a:pt x="2355"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2753687" y="1465894"/>
              <a:ext cx="22280" cy="22280"/>
            </a:xfrm>
            <a:custGeom>
              <a:avLst/>
              <a:gdLst/>
              <a:ahLst/>
              <a:cxnLst/>
              <a:rect l="l" t="t" r="r" b="b"/>
              <a:pathLst>
                <a:path w="1518" h="1518" extrusionOk="0">
                  <a:moveTo>
                    <a:pt x="760" y="0"/>
                  </a:moveTo>
                  <a:cubicBezTo>
                    <a:pt x="341" y="0"/>
                    <a:pt x="1" y="339"/>
                    <a:pt x="1" y="758"/>
                  </a:cubicBezTo>
                  <a:cubicBezTo>
                    <a:pt x="1" y="1177"/>
                    <a:pt x="341" y="1517"/>
                    <a:pt x="760" y="1517"/>
                  </a:cubicBezTo>
                  <a:cubicBezTo>
                    <a:pt x="1177" y="1517"/>
                    <a:pt x="1518" y="1177"/>
                    <a:pt x="1518" y="758"/>
                  </a:cubicBezTo>
                  <a:cubicBezTo>
                    <a:pt x="1518" y="339"/>
                    <a:pt x="1177"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2"/>
        </a:solidFill>
        <a:effectLst/>
      </p:bgPr>
    </p:bg>
    <p:spTree>
      <p:nvGrpSpPr>
        <p:cNvPr id="1" name="Shape 496"/>
        <p:cNvGrpSpPr/>
        <p:nvPr/>
      </p:nvGrpSpPr>
      <p:grpSpPr>
        <a:xfrm>
          <a:off x="0" y="0"/>
          <a:ext cx="0" cy="0"/>
          <a:chOff x="0" y="0"/>
          <a:chExt cx="0" cy="0"/>
        </a:xfrm>
      </p:grpSpPr>
      <p:pic>
        <p:nvPicPr>
          <p:cNvPr id="497" name="Google Shape;497;p27"/>
          <p:cNvPicPr preferRelativeResize="0"/>
          <p:nvPr/>
        </p:nvPicPr>
        <p:blipFill rotWithShape="1">
          <a:blip r:embed="rId2">
            <a:alphaModFix amt="50000"/>
          </a:blip>
          <a:srcRect b="15590"/>
          <a:stretch/>
        </p:blipFill>
        <p:spPr>
          <a:xfrm>
            <a:off x="0" y="0"/>
            <a:ext cx="9144000" cy="5143499"/>
          </a:xfrm>
          <a:prstGeom prst="rect">
            <a:avLst/>
          </a:prstGeom>
          <a:noFill/>
          <a:ln>
            <a:noFill/>
          </a:ln>
        </p:spPr>
      </p:pic>
      <p:sp>
        <p:nvSpPr>
          <p:cNvPr id="498" name="Google Shape;498;p27"/>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grpSp>
        <p:nvGrpSpPr>
          <p:cNvPr id="499" name="Google Shape;499;p27"/>
          <p:cNvGrpSpPr/>
          <p:nvPr/>
        </p:nvGrpSpPr>
        <p:grpSpPr>
          <a:xfrm>
            <a:off x="7772860" y="4460945"/>
            <a:ext cx="914283" cy="834964"/>
            <a:chOff x="7077268" y="354300"/>
            <a:chExt cx="642053" cy="586351"/>
          </a:xfrm>
        </p:grpSpPr>
        <p:sp>
          <p:nvSpPr>
            <p:cNvPr id="500" name="Google Shape;500;p27"/>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27"/>
          <p:cNvGrpSpPr/>
          <p:nvPr/>
        </p:nvGrpSpPr>
        <p:grpSpPr>
          <a:xfrm rot="10800000">
            <a:off x="8395683" y="4704548"/>
            <a:ext cx="521543" cy="347751"/>
            <a:chOff x="5142237" y="3822849"/>
            <a:chExt cx="338116" cy="225432"/>
          </a:xfrm>
        </p:grpSpPr>
        <p:sp>
          <p:nvSpPr>
            <p:cNvPr id="503" name="Google Shape;503;p27"/>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27"/>
          <p:cNvGrpSpPr/>
          <p:nvPr/>
        </p:nvGrpSpPr>
        <p:grpSpPr>
          <a:xfrm>
            <a:off x="8872156" y="4110183"/>
            <a:ext cx="424244" cy="437787"/>
            <a:chOff x="8884746" y="289993"/>
            <a:chExt cx="297924" cy="307435"/>
          </a:xfrm>
        </p:grpSpPr>
        <p:sp>
          <p:nvSpPr>
            <p:cNvPr id="508" name="Google Shape;508;p27"/>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55"/>
        <p:cNvGrpSpPr/>
        <p:nvPr/>
      </p:nvGrpSpPr>
      <p:grpSpPr>
        <a:xfrm>
          <a:off x="0" y="0"/>
          <a:ext cx="0" cy="0"/>
          <a:chOff x="0" y="0"/>
          <a:chExt cx="0" cy="0"/>
        </a:xfrm>
      </p:grpSpPr>
      <p:pic>
        <p:nvPicPr>
          <p:cNvPr id="56" name="Google Shape;56;p5"/>
          <p:cNvPicPr preferRelativeResize="0"/>
          <p:nvPr/>
        </p:nvPicPr>
        <p:blipFill rotWithShape="1">
          <a:blip r:embed="rId2">
            <a:alphaModFix amt="50000"/>
          </a:blip>
          <a:srcRect t="7791" b="7799"/>
          <a:stretch/>
        </p:blipFill>
        <p:spPr>
          <a:xfrm rot="10800000">
            <a:off x="0" y="0"/>
            <a:ext cx="9144000" cy="5143499"/>
          </a:xfrm>
          <a:prstGeom prst="rect">
            <a:avLst/>
          </a:prstGeom>
          <a:noFill/>
          <a:ln>
            <a:noFill/>
          </a:ln>
        </p:spPr>
      </p:pic>
      <p:sp>
        <p:nvSpPr>
          <p:cNvPr id="57" name="Google Shape;57;p5"/>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58" name="Google Shape;58;p5"/>
          <p:cNvSpPr txBox="1">
            <a:spLocks noGrp="1"/>
          </p:cNvSpPr>
          <p:nvPr>
            <p:ph type="body" idx="1"/>
          </p:nvPr>
        </p:nvSpPr>
        <p:spPr>
          <a:xfrm>
            <a:off x="1015487" y="1679250"/>
            <a:ext cx="3442200" cy="22836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sp>
        <p:nvSpPr>
          <p:cNvPr id="59" name="Google Shape;59;p5"/>
          <p:cNvSpPr txBox="1">
            <a:spLocks noGrp="1"/>
          </p:cNvSpPr>
          <p:nvPr>
            <p:ph type="body" idx="2"/>
          </p:nvPr>
        </p:nvSpPr>
        <p:spPr>
          <a:xfrm>
            <a:off x="4686313" y="1679250"/>
            <a:ext cx="3442200" cy="22836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grpSp>
        <p:nvGrpSpPr>
          <p:cNvPr id="60" name="Google Shape;60;p5"/>
          <p:cNvGrpSpPr/>
          <p:nvPr/>
        </p:nvGrpSpPr>
        <p:grpSpPr>
          <a:xfrm>
            <a:off x="8428891" y="297958"/>
            <a:ext cx="914283" cy="834964"/>
            <a:chOff x="7077268" y="354300"/>
            <a:chExt cx="642053" cy="586351"/>
          </a:xfrm>
        </p:grpSpPr>
        <p:sp>
          <p:nvSpPr>
            <p:cNvPr id="61" name="Google Shape;61;p5"/>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5"/>
          <p:cNvGrpSpPr/>
          <p:nvPr/>
        </p:nvGrpSpPr>
        <p:grpSpPr>
          <a:xfrm>
            <a:off x="7570910" y="272984"/>
            <a:ext cx="424244" cy="437787"/>
            <a:chOff x="8884746" y="289993"/>
            <a:chExt cx="297924" cy="307435"/>
          </a:xfrm>
        </p:grpSpPr>
        <p:sp>
          <p:nvSpPr>
            <p:cNvPr id="64" name="Google Shape;64;p5"/>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5"/>
          <p:cNvGrpSpPr/>
          <p:nvPr/>
        </p:nvGrpSpPr>
        <p:grpSpPr>
          <a:xfrm>
            <a:off x="8282771" y="-9"/>
            <a:ext cx="292256" cy="244488"/>
            <a:chOff x="2737973" y="2879366"/>
            <a:chExt cx="255670" cy="213863"/>
          </a:xfrm>
        </p:grpSpPr>
        <p:sp>
          <p:nvSpPr>
            <p:cNvPr id="67" name="Google Shape;67;p5"/>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lt2"/>
        </a:solidFill>
        <a:effectLst/>
      </p:bgPr>
    </p:bg>
    <p:spTree>
      <p:nvGrpSpPr>
        <p:cNvPr id="1" name="Shape 510"/>
        <p:cNvGrpSpPr/>
        <p:nvPr/>
      </p:nvGrpSpPr>
      <p:grpSpPr>
        <a:xfrm>
          <a:off x="0" y="0"/>
          <a:ext cx="0" cy="0"/>
          <a:chOff x="0" y="0"/>
          <a:chExt cx="0" cy="0"/>
        </a:xfrm>
      </p:grpSpPr>
      <p:pic>
        <p:nvPicPr>
          <p:cNvPr id="511" name="Google Shape;511;p28"/>
          <p:cNvPicPr preferRelativeResize="0"/>
          <p:nvPr/>
        </p:nvPicPr>
        <p:blipFill rotWithShape="1">
          <a:blip r:embed="rId2">
            <a:alphaModFix amt="50000"/>
          </a:blip>
          <a:srcRect t="15590"/>
          <a:stretch/>
        </p:blipFill>
        <p:spPr>
          <a:xfrm>
            <a:off x="0" y="0"/>
            <a:ext cx="9144000" cy="5143499"/>
          </a:xfrm>
          <a:prstGeom prst="rect">
            <a:avLst/>
          </a:prstGeom>
          <a:noFill/>
          <a:ln>
            <a:noFill/>
          </a:ln>
        </p:spPr>
      </p:pic>
      <p:sp>
        <p:nvSpPr>
          <p:cNvPr id="512" name="Google Shape;512;p28"/>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grpSp>
        <p:nvGrpSpPr>
          <p:cNvPr id="513" name="Google Shape;513;p28"/>
          <p:cNvGrpSpPr/>
          <p:nvPr/>
        </p:nvGrpSpPr>
        <p:grpSpPr>
          <a:xfrm>
            <a:off x="685466" y="-304792"/>
            <a:ext cx="914283" cy="834964"/>
            <a:chOff x="7077268" y="354300"/>
            <a:chExt cx="642053" cy="586351"/>
          </a:xfrm>
        </p:grpSpPr>
        <p:sp>
          <p:nvSpPr>
            <p:cNvPr id="514" name="Google Shape;514;p28"/>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8"/>
          <p:cNvGrpSpPr/>
          <p:nvPr/>
        </p:nvGrpSpPr>
        <p:grpSpPr>
          <a:xfrm>
            <a:off x="378133" y="5343"/>
            <a:ext cx="521543" cy="347751"/>
            <a:chOff x="5142237" y="3822849"/>
            <a:chExt cx="338116" cy="225432"/>
          </a:xfrm>
        </p:grpSpPr>
        <p:sp>
          <p:nvSpPr>
            <p:cNvPr id="517" name="Google Shape;517;p28"/>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8"/>
          <p:cNvGrpSpPr/>
          <p:nvPr/>
        </p:nvGrpSpPr>
        <p:grpSpPr>
          <a:xfrm>
            <a:off x="-76190" y="443147"/>
            <a:ext cx="424244" cy="437787"/>
            <a:chOff x="8884746" y="289993"/>
            <a:chExt cx="297924" cy="307435"/>
          </a:xfrm>
        </p:grpSpPr>
        <p:sp>
          <p:nvSpPr>
            <p:cNvPr id="522" name="Google Shape;522;p28"/>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2"/>
        </a:solidFill>
        <a:effectLst/>
      </p:bgPr>
    </p:bg>
    <p:spTree>
      <p:nvGrpSpPr>
        <p:cNvPr id="1" name="Shape 524"/>
        <p:cNvGrpSpPr/>
        <p:nvPr/>
      </p:nvGrpSpPr>
      <p:grpSpPr>
        <a:xfrm>
          <a:off x="0" y="0"/>
          <a:ext cx="0" cy="0"/>
          <a:chOff x="0" y="0"/>
          <a:chExt cx="0" cy="0"/>
        </a:xfrm>
      </p:grpSpPr>
      <p:pic>
        <p:nvPicPr>
          <p:cNvPr id="525" name="Google Shape;525;p29"/>
          <p:cNvPicPr preferRelativeResize="0"/>
          <p:nvPr/>
        </p:nvPicPr>
        <p:blipFill rotWithShape="1">
          <a:blip r:embed="rId2">
            <a:alphaModFix amt="50000"/>
          </a:blip>
          <a:srcRect t="15590"/>
          <a:stretch/>
        </p:blipFill>
        <p:spPr>
          <a:xfrm rot="10800000">
            <a:off x="0" y="0"/>
            <a:ext cx="9144000" cy="5143499"/>
          </a:xfrm>
          <a:prstGeom prst="rect">
            <a:avLst/>
          </a:prstGeom>
          <a:noFill/>
          <a:ln>
            <a:noFill/>
          </a:ln>
        </p:spPr>
      </p:pic>
      <p:sp>
        <p:nvSpPr>
          <p:cNvPr id="526" name="Google Shape;526;p29"/>
          <p:cNvSpPr txBox="1">
            <a:spLocks noGrp="1"/>
          </p:cNvSpPr>
          <p:nvPr>
            <p:ph type="ctrTitle"/>
          </p:nvPr>
        </p:nvSpPr>
        <p:spPr>
          <a:xfrm>
            <a:off x="983400" y="596625"/>
            <a:ext cx="3318300" cy="101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7" name="Google Shape;527;p29"/>
          <p:cNvSpPr txBox="1">
            <a:spLocks noGrp="1"/>
          </p:cNvSpPr>
          <p:nvPr>
            <p:ph type="subTitle" idx="1"/>
          </p:nvPr>
        </p:nvSpPr>
        <p:spPr>
          <a:xfrm>
            <a:off x="983400" y="1535925"/>
            <a:ext cx="3318300" cy="13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28" name="Google Shape;528;p29"/>
          <p:cNvGrpSpPr/>
          <p:nvPr/>
        </p:nvGrpSpPr>
        <p:grpSpPr>
          <a:xfrm>
            <a:off x="7620460" y="4308545"/>
            <a:ext cx="914283" cy="834964"/>
            <a:chOff x="7077268" y="354300"/>
            <a:chExt cx="642053" cy="586351"/>
          </a:xfrm>
        </p:grpSpPr>
        <p:sp>
          <p:nvSpPr>
            <p:cNvPr id="529" name="Google Shape;529;p29"/>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9"/>
          <p:cNvGrpSpPr/>
          <p:nvPr/>
        </p:nvGrpSpPr>
        <p:grpSpPr>
          <a:xfrm rot="10800000">
            <a:off x="8243283" y="4552148"/>
            <a:ext cx="521543" cy="347751"/>
            <a:chOff x="5142237" y="3822849"/>
            <a:chExt cx="338116" cy="225432"/>
          </a:xfrm>
        </p:grpSpPr>
        <p:sp>
          <p:nvSpPr>
            <p:cNvPr id="532" name="Google Shape;532;p29"/>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9"/>
          <p:cNvGrpSpPr/>
          <p:nvPr/>
        </p:nvGrpSpPr>
        <p:grpSpPr>
          <a:xfrm>
            <a:off x="8719756" y="3957783"/>
            <a:ext cx="424244" cy="437787"/>
            <a:chOff x="8884746" y="289993"/>
            <a:chExt cx="297924" cy="307435"/>
          </a:xfrm>
        </p:grpSpPr>
        <p:sp>
          <p:nvSpPr>
            <p:cNvPr id="537" name="Google Shape;537;p29"/>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29"/>
          <p:cNvSpPr txBox="1"/>
          <p:nvPr/>
        </p:nvSpPr>
        <p:spPr>
          <a:xfrm>
            <a:off x="983400" y="3454025"/>
            <a:ext cx="3318300" cy="602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Mukta"/>
                <a:ea typeface="Mukta"/>
                <a:cs typeface="Mukta"/>
                <a:sym typeface="Mukta"/>
              </a:rPr>
              <a:t>CREDITS: This presentation template was created by </a:t>
            </a:r>
            <a:r>
              <a:rPr lang="en" sz="1000" b="1">
                <a:solidFill>
                  <a:schemeClr val="dk1"/>
                </a:solidFill>
                <a:uFill>
                  <a:noFill/>
                </a:uFill>
                <a:latin typeface="Mukta"/>
                <a:ea typeface="Mukta"/>
                <a:cs typeface="Mukta"/>
                <a:sym typeface="Mukta"/>
                <a:hlinkClick r:id="rId3">
                  <a:extLst>
                    <a:ext uri="{A12FA001-AC4F-418D-AE19-62706E023703}">
                      <ahyp:hlinkClr xmlns:ahyp="http://schemas.microsoft.com/office/drawing/2018/hyperlinkcolor" val="tx"/>
                    </a:ext>
                  </a:extLst>
                </a:hlinkClick>
              </a:rPr>
              <a:t>Slidesgo</a:t>
            </a:r>
            <a:r>
              <a:rPr lang="en" sz="1000">
                <a:solidFill>
                  <a:schemeClr val="dk1"/>
                </a:solidFill>
                <a:latin typeface="Mukta"/>
                <a:ea typeface="Mukta"/>
                <a:cs typeface="Mukta"/>
                <a:sym typeface="Mukta"/>
              </a:rPr>
              <a:t>, and includes icons by </a:t>
            </a:r>
            <a:r>
              <a:rPr lang="en" sz="1000" b="1">
                <a:solidFill>
                  <a:schemeClr val="dk1"/>
                </a:solidFill>
                <a:uFill>
                  <a:noFill/>
                </a:uFill>
                <a:latin typeface="Mukta"/>
                <a:ea typeface="Mukta"/>
                <a:cs typeface="Mukta"/>
                <a:sym typeface="Mukta"/>
                <a:hlinkClick r:id="rId4">
                  <a:extLst>
                    <a:ext uri="{A12FA001-AC4F-418D-AE19-62706E023703}">
                      <ahyp:hlinkClr xmlns:ahyp="http://schemas.microsoft.com/office/drawing/2018/hyperlinkcolor" val="tx"/>
                    </a:ext>
                  </a:extLst>
                </a:hlinkClick>
              </a:rPr>
              <a:t>Flaticon</a:t>
            </a:r>
            <a:r>
              <a:rPr lang="en" sz="1000">
                <a:solidFill>
                  <a:schemeClr val="dk1"/>
                </a:solidFill>
                <a:latin typeface="Mukta"/>
                <a:ea typeface="Mukta"/>
                <a:cs typeface="Mukta"/>
                <a:sym typeface="Mukta"/>
              </a:rPr>
              <a:t>, infographics &amp; images by </a:t>
            </a:r>
            <a:r>
              <a:rPr lang="en" sz="1000" b="1">
                <a:solidFill>
                  <a:schemeClr val="dk1"/>
                </a:solidFill>
                <a:uFill>
                  <a:noFill/>
                </a:uFill>
                <a:latin typeface="Mukta"/>
                <a:ea typeface="Mukta"/>
                <a:cs typeface="Mukta"/>
                <a:sym typeface="Mukta"/>
                <a:hlinkClick r:id="rId5">
                  <a:extLst>
                    <a:ext uri="{A12FA001-AC4F-418D-AE19-62706E023703}">
                      <ahyp:hlinkClr xmlns:ahyp="http://schemas.microsoft.com/office/drawing/2018/hyperlinkcolor" val="tx"/>
                    </a:ext>
                  </a:extLst>
                </a:hlinkClick>
              </a:rPr>
              <a:t>Freepik</a:t>
            </a:r>
            <a:r>
              <a:rPr lang="en" sz="1000" b="1">
                <a:solidFill>
                  <a:schemeClr val="dk1"/>
                </a:solidFill>
                <a:latin typeface="Mukta"/>
                <a:ea typeface="Mukta"/>
                <a:cs typeface="Mukta"/>
                <a:sym typeface="Mukta"/>
              </a:rPr>
              <a:t> </a:t>
            </a:r>
            <a:r>
              <a:rPr lang="en" sz="1000">
                <a:solidFill>
                  <a:schemeClr val="dk1"/>
                </a:solidFill>
                <a:latin typeface="Mukta"/>
                <a:ea typeface="Mukta"/>
                <a:cs typeface="Mukta"/>
                <a:sym typeface="Mukta"/>
              </a:rPr>
              <a:t>and illustrations by </a:t>
            </a:r>
            <a:r>
              <a:rPr lang="en" sz="1000" b="1">
                <a:solidFill>
                  <a:schemeClr val="dk1"/>
                </a:solidFill>
                <a:uFill>
                  <a:noFill/>
                </a:uFill>
                <a:latin typeface="Mukta"/>
                <a:ea typeface="Mukta"/>
                <a:cs typeface="Mukta"/>
                <a:sym typeface="Mukta"/>
                <a:hlinkClick r:id="rId6">
                  <a:extLst>
                    <a:ext uri="{A12FA001-AC4F-418D-AE19-62706E023703}">
                      <ahyp:hlinkClr xmlns:ahyp="http://schemas.microsoft.com/office/drawing/2018/hyperlinkcolor" val="tx"/>
                    </a:ext>
                  </a:extLst>
                </a:hlinkClick>
              </a:rPr>
              <a:t>Storyset</a:t>
            </a:r>
            <a:endParaRPr sz="1000" b="1">
              <a:solidFill>
                <a:schemeClr val="dk1"/>
              </a:solidFill>
              <a:latin typeface="Mukta"/>
              <a:ea typeface="Mukta"/>
              <a:cs typeface="Mukta"/>
              <a:sym typeface="Mukt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2"/>
        </a:solidFill>
        <a:effectLst/>
      </p:bgPr>
    </p:bg>
    <p:spTree>
      <p:nvGrpSpPr>
        <p:cNvPr id="1" name="Shape 540"/>
        <p:cNvGrpSpPr/>
        <p:nvPr/>
      </p:nvGrpSpPr>
      <p:grpSpPr>
        <a:xfrm>
          <a:off x="0" y="0"/>
          <a:ext cx="0" cy="0"/>
          <a:chOff x="0" y="0"/>
          <a:chExt cx="0" cy="0"/>
        </a:xfrm>
      </p:grpSpPr>
      <p:pic>
        <p:nvPicPr>
          <p:cNvPr id="541" name="Google Shape;541;p30"/>
          <p:cNvPicPr preferRelativeResize="0"/>
          <p:nvPr/>
        </p:nvPicPr>
        <p:blipFill rotWithShape="1">
          <a:blip r:embed="rId2">
            <a:alphaModFix amt="50000"/>
          </a:blip>
          <a:srcRect t="15590"/>
          <a:stretch/>
        </p:blipFill>
        <p:spPr>
          <a:xfrm rot="10800000">
            <a:off x="0" y="0"/>
            <a:ext cx="9144000" cy="5143499"/>
          </a:xfrm>
          <a:prstGeom prst="rect">
            <a:avLst/>
          </a:prstGeom>
          <a:noFill/>
          <a:ln>
            <a:noFill/>
          </a:ln>
        </p:spPr>
      </p:pic>
      <p:grpSp>
        <p:nvGrpSpPr>
          <p:cNvPr id="542" name="Google Shape;542;p30"/>
          <p:cNvGrpSpPr/>
          <p:nvPr/>
        </p:nvGrpSpPr>
        <p:grpSpPr>
          <a:xfrm>
            <a:off x="7687668" y="1416482"/>
            <a:ext cx="1021827" cy="933237"/>
            <a:chOff x="7077268" y="354300"/>
            <a:chExt cx="642053" cy="586351"/>
          </a:xfrm>
        </p:grpSpPr>
        <p:sp>
          <p:nvSpPr>
            <p:cNvPr id="543" name="Google Shape;543;p3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0"/>
          <p:cNvGrpSpPr/>
          <p:nvPr/>
        </p:nvGrpSpPr>
        <p:grpSpPr>
          <a:xfrm>
            <a:off x="8085795" y="41000"/>
            <a:ext cx="414927" cy="347100"/>
            <a:chOff x="2737973" y="2879366"/>
            <a:chExt cx="255670" cy="213863"/>
          </a:xfrm>
        </p:grpSpPr>
        <p:sp>
          <p:nvSpPr>
            <p:cNvPr id="546" name="Google Shape;546;p30"/>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0"/>
          <p:cNvGrpSpPr/>
          <p:nvPr/>
        </p:nvGrpSpPr>
        <p:grpSpPr>
          <a:xfrm rot="4499985">
            <a:off x="-650270" y="2211440"/>
            <a:ext cx="2000156" cy="1826633"/>
            <a:chOff x="7077268" y="354300"/>
            <a:chExt cx="642053" cy="586351"/>
          </a:xfrm>
        </p:grpSpPr>
        <p:sp>
          <p:nvSpPr>
            <p:cNvPr id="551" name="Google Shape;551;p3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0"/>
          <p:cNvGrpSpPr/>
          <p:nvPr/>
        </p:nvGrpSpPr>
        <p:grpSpPr>
          <a:xfrm flipH="1">
            <a:off x="1411173" y="3602693"/>
            <a:ext cx="582888" cy="601496"/>
            <a:chOff x="8884746" y="289993"/>
            <a:chExt cx="297924" cy="307435"/>
          </a:xfrm>
        </p:grpSpPr>
        <p:sp>
          <p:nvSpPr>
            <p:cNvPr id="554" name="Google Shape;554;p30"/>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0"/>
          <p:cNvGrpSpPr/>
          <p:nvPr/>
        </p:nvGrpSpPr>
        <p:grpSpPr>
          <a:xfrm rot="-5400000">
            <a:off x="6761120" y="-698782"/>
            <a:ext cx="2000186" cy="1826661"/>
            <a:chOff x="7077268" y="354300"/>
            <a:chExt cx="642053" cy="586351"/>
          </a:xfrm>
        </p:grpSpPr>
        <p:sp>
          <p:nvSpPr>
            <p:cNvPr id="557" name="Google Shape;557;p3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0"/>
          <p:cNvGrpSpPr/>
          <p:nvPr/>
        </p:nvGrpSpPr>
        <p:grpSpPr>
          <a:xfrm>
            <a:off x="8804179" y="753545"/>
            <a:ext cx="642413" cy="662922"/>
            <a:chOff x="8884746" y="289993"/>
            <a:chExt cx="297924" cy="307435"/>
          </a:xfrm>
        </p:grpSpPr>
        <p:sp>
          <p:nvSpPr>
            <p:cNvPr id="560" name="Google Shape;560;p30"/>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0"/>
          <p:cNvGrpSpPr/>
          <p:nvPr/>
        </p:nvGrpSpPr>
        <p:grpSpPr>
          <a:xfrm flipH="1">
            <a:off x="972230" y="4608490"/>
            <a:ext cx="1021827" cy="933178"/>
            <a:chOff x="7077268" y="354300"/>
            <a:chExt cx="642053" cy="586351"/>
          </a:xfrm>
        </p:grpSpPr>
        <p:sp>
          <p:nvSpPr>
            <p:cNvPr id="563" name="Google Shape;563;p3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0"/>
          <p:cNvGrpSpPr/>
          <p:nvPr/>
        </p:nvGrpSpPr>
        <p:grpSpPr>
          <a:xfrm rot="-1799953" flipH="1">
            <a:off x="373289" y="4434234"/>
            <a:ext cx="521522" cy="347745"/>
            <a:chOff x="5142237" y="3822849"/>
            <a:chExt cx="338116" cy="225432"/>
          </a:xfrm>
        </p:grpSpPr>
        <p:sp>
          <p:nvSpPr>
            <p:cNvPr id="566" name="Google Shape;566;p30"/>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570"/>
        <p:cNvGrpSpPr/>
        <p:nvPr/>
      </p:nvGrpSpPr>
      <p:grpSpPr>
        <a:xfrm>
          <a:off x="0" y="0"/>
          <a:ext cx="0" cy="0"/>
          <a:chOff x="0" y="0"/>
          <a:chExt cx="0" cy="0"/>
        </a:xfrm>
      </p:grpSpPr>
      <p:pic>
        <p:nvPicPr>
          <p:cNvPr id="571" name="Google Shape;571;p31"/>
          <p:cNvPicPr preferRelativeResize="0"/>
          <p:nvPr/>
        </p:nvPicPr>
        <p:blipFill rotWithShape="1">
          <a:blip r:embed="rId2">
            <a:alphaModFix amt="50000"/>
          </a:blip>
          <a:srcRect t="15590"/>
          <a:stretch/>
        </p:blipFill>
        <p:spPr>
          <a:xfrm>
            <a:off x="0" y="0"/>
            <a:ext cx="9144000" cy="5143499"/>
          </a:xfrm>
          <a:prstGeom prst="rect">
            <a:avLst/>
          </a:prstGeom>
          <a:noFill/>
          <a:ln>
            <a:noFill/>
          </a:ln>
        </p:spPr>
      </p:pic>
      <p:grpSp>
        <p:nvGrpSpPr>
          <p:cNvPr id="572" name="Google Shape;572;p31"/>
          <p:cNvGrpSpPr/>
          <p:nvPr/>
        </p:nvGrpSpPr>
        <p:grpSpPr>
          <a:xfrm>
            <a:off x="8544918" y="3173257"/>
            <a:ext cx="1021827" cy="933237"/>
            <a:chOff x="7077268" y="354300"/>
            <a:chExt cx="642053" cy="586351"/>
          </a:xfrm>
        </p:grpSpPr>
        <p:sp>
          <p:nvSpPr>
            <p:cNvPr id="573" name="Google Shape;573;p3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31"/>
          <p:cNvGrpSpPr/>
          <p:nvPr/>
        </p:nvGrpSpPr>
        <p:grpSpPr>
          <a:xfrm flipH="1">
            <a:off x="715098" y="-7"/>
            <a:ext cx="582888" cy="601496"/>
            <a:chOff x="8884746" y="289993"/>
            <a:chExt cx="297924" cy="307435"/>
          </a:xfrm>
        </p:grpSpPr>
        <p:sp>
          <p:nvSpPr>
            <p:cNvPr id="576" name="Google Shape;576;p31"/>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1"/>
          <p:cNvGrpSpPr/>
          <p:nvPr/>
        </p:nvGrpSpPr>
        <p:grpSpPr>
          <a:xfrm>
            <a:off x="7956170" y="4644500"/>
            <a:ext cx="414927" cy="347100"/>
            <a:chOff x="2737973" y="2879366"/>
            <a:chExt cx="255670" cy="213863"/>
          </a:xfrm>
        </p:grpSpPr>
        <p:sp>
          <p:nvSpPr>
            <p:cNvPr id="579" name="Google Shape;579;p31"/>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1"/>
          <p:cNvGrpSpPr/>
          <p:nvPr/>
        </p:nvGrpSpPr>
        <p:grpSpPr>
          <a:xfrm rot="4499985">
            <a:off x="-821720" y="824065"/>
            <a:ext cx="2000156" cy="1826633"/>
            <a:chOff x="7077268" y="354300"/>
            <a:chExt cx="642053" cy="586351"/>
          </a:xfrm>
        </p:grpSpPr>
        <p:sp>
          <p:nvSpPr>
            <p:cNvPr id="584" name="Google Shape;584;p3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1"/>
          <p:cNvGrpSpPr/>
          <p:nvPr/>
        </p:nvGrpSpPr>
        <p:grpSpPr>
          <a:xfrm rot="-5400000">
            <a:off x="6631495" y="3904718"/>
            <a:ext cx="2000186" cy="1826661"/>
            <a:chOff x="7077268" y="354300"/>
            <a:chExt cx="642053" cy="586351"/>
          </a:xfrm>
        </p:grpSpPr>
        <p:sp>
          <p:nvSpPr>
            <p:cNvPr id="587" name="Google Shape;587;p3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1"/>
          <p:cNvGrpSpPr/>
          <p:nvPr/>
        </p:nvGrpSpPr>
        <p:grpSpPr>
          <a:xfrm flipH="1">
            <a:off x="7824598" y="2686043"/>
            <a:ext cx="582888" cy="601496"/>
            <a:chOff x="8884746" y="289993"/>
            <a:chExt cx="297924" cy="307435"/>
          </a:xfrm>
        </p:grpSpPr>
        <p:sp>
          <p:nvSpPr>
            <p:cNvPr id="590" name="Google Shape;590;p31"/>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1"/>
          <p:cNvGrpSpPr/>
          <p:nvPr/>
        </p:nvGrpSpPr>
        <p:grpSpPr>
          <a:xfrm>
            <a:off x="1319393" y="527432"/>
            <a:ext cx="1021827" cy="933237"/>
            <a:chOff x="7077268" y="354300"/>
            <a:chExt cx="642053" cy="586351"/>
          </a:xfrm>
        </p:grpSpPr>
        <p:sp>
          <p:nvSpPr>
            <p:cNvPr id="593" name="Google Shape;593;p3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1"/>
          <p:cNvGrpSpPr/>
          <p:nvPr/>
        </p:nvGrpSpPr>
        <p:grpSpPr>
          <a:xfrm rot="-1799953" flipH="1">
            <a:off x="373289" y="820184"/>
            <a:ext cx="521522" cy="347745"/>
            <a:chOff x="5142237" y="3822849"/>
            <a:chExt cx="338116" cy="225432"/>
          </a:xfrm>
        </p:grpSpPr>
        <p:sp>
          <p:nvSpPr>
            <p:cNvPr id="596" name="Google Shape;596;p31"/>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71"/>
        <p:cNvGrpSpPr/>
        <p:nvPr/>
      </p:nvGrpSpPr>
      <p:grpSpPr>
        <a:xfrm>
          <a:off x="0" y="0"/>
          <a:ext cx="0" cy="0"/>
          <a:chOff x="0" y="0"/>
          <a:chExt cx="0" cy="0"/>
        </a:xfrm>
      </p:grpSpPr>
      <p:pic>
        <p:nvPicPr>
          <p:cNvPr id="72" name="Google Shape;72;p6"/>
          <p:cNvPicPr preferRelativeResize="0"/>
          <p:nvPr/>
        </p:nvPicPr>
        <p:blipFill rotWithShape="1">
          <a:blip r:embed="rId2">
            <a:alphaModFix amt="50000"/>
          </a:blip>
          <a:srcRect t="7791" b="7799"/>
          <a:stretch/>
        </p:blipFill>
        <p:spPr>
          <a:xfrm rot="10800000">
            <a:off x="0" y="0"/>
            <a:ext cx="9144000" cy="5143499"/>
          </a:xfrm>
          <a:prstGeom prst="rect">
            <a:avLst/>
          </a:prstGeom>
          <a:noFill/>
          <a:ln>
            <a:noFill/>
          </a:ln>
        </p:spPr>
      </p:pic>
      <p:sp>
        <p:nvSpPr>
          <p:cNvPr id="73" name="Google Shape;73;p6"/>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grpSp>
        <p:nvGrpSpPr>
          <p:cNvPr id="74" name="Google Shape;74;p6"/>
          <p:cNvGrpSpPr/>
          <p:nvPr/>
        </p:nvGrpSpPr>
        <p:grpSpPr>
          <a:xfrm flipH="1">
            <a:off x="456865" y="4460940"/>
            <a:ext cx="914283" cy="834964"/>
            <a:chOff x="7077268" y="354300"/>
            <a:chExt cx="642053" cy="586351"/>
          </a:xfrm>
        </p:grpSpPr>
        <p:sp>
          <p:nvSpPr>
            <p:cNvPr id="75" name="Google Shape;75;p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6"/>
          <p:cNvGrpSpPr/>
          <p:nvPr/>
        </p:nvGrpSpPr>
        <p:grpSpPr>
          <a:xfrm rot="10800000" flipH="1">
            <a:off x="226781" y="4704543"/>
            <a:ext cx="521543" cy="347751"/>
            <a:chOff x="5142237" y="3822849"/>
            <a:chExt cx="338116" cy="225432"/>
          </a:xfrm>
        </p:grpSpPr>
        <p:sp>
          <p:nvSpPr>
            <p:cNvPr id="78" name="Google Shape;78;p6"/>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6"/>
          <p:cNvGrpSpPr/>
          <p:nvPr/>
        </p:nvGrpSpPr>
        <p:grpSpPr>
          <a:xfrm flipH="1">
            <a:off x="-152392" y="4110178"/>
            <a:ext cx="424244" cy="437787"/>
            <a:chOff x="8884746" y="289993"/>
            <a:chExt cx="297924" cy="307435"/>
          </a:xfrm>
        </p:grpSpPr>
        <p:sp>
          <p:nvSpPr>
            <p:cNvPr id="83" name="Google Shape;83;p6"/>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85"/>
        <p:cNvGrpSpPr/>
        <p:nvPr/>
      </p:nvGrpSpPr>
      <p:grpSpPr>
        <a:xfrm>
          <a:off x="0" y="0"/>
          <a:ext cx="0" cy="0"/>
          <a:chOff x="0" y="0"/>
          <a:chExt cx="0" cy="0"/>
        </a:xfrm>
      </p:grpSpPr>
      <p:pic>
        <p:nvPicPr>
          <p:cNvPr id="86" name="Google Shape;86;p7"/>
          <p:cNvPicPr preferRelativeResize="0"/>
          <p:nvPr/>
        </p:nvPicPr>
        <p:blipFill rotWithShape="1">
          <a:blip r:embed="rId2">
            <a:alphaModFix amt="50000"/>
          </a:blip>
          <a:srcRect t="7791" b="7799"/>
          <a:stretch/>
        </p:blipFill>
        <p:spPr>
          <a:xfrm rot="10800000">
            <a:off x="0" y="0"/>
            <a:ext cx="9144000" cy="5143499"/>
          </a:xfrm>
          <a:prstGeom prst="rect">
            <a:avLst/>
          </a:prstGeom>
          <a:noFill/>
          <a:ln>
            <a:noFill/>
          </a:ln>
        </p:spPr>
      </p:pic>
      <p:sp>
        <p:nvSpPr>
          <p:cNvPr id="87" name="Google Shape;87;p7"/>
          <p:cNvSpPr txBox="1">
            <a:spLocks noGrp="1"/>
          </p:cNvSpPr>
          <p:nvPr>
            <p:ph type="title"/>
          </p:nvPr>
        </p:nvSpPr>
        <p:spPr>
          <a:xfrm>
            <a:off x="4958200" y="535000"/>
            <a:ext cx="3470700" cy="7341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dk1"/>
              </a:buClr>
              <a:buSzPts val="3500"/>
              <a:buFont typeface="Mukta ExtraBold"/>
              <a:buNone/>
              <a:defRPr sz="3500">
                <a:solidFill>
                  <a:schemeClr val="dk1"/>
                </a:solidFill>
              </a:defRPr>
            </a:lvl1pPr>
            <a:lvl2pPr lvl="1"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2pPr>
            <a:lvl3pPr lvl="2"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3pPr>
            <a:lvl4pPr lvl="3"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4pPr>
            <a:lvl5pPr lvl="4"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5pPr>
            <a:lvl6pPr lvl="5"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6pPr>
            <a:lvl7pPr lvl="6"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7pPr>
            <a:lvl8pPr lvl="7"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8pPr>
            <a:lvl9pPr lvl="8" rtl="0">
              <a:spcBef>
                <a:spcPts val="0"/>
              </a:spcBef>
              <a:spcAft>
                <a:spcPts val="0"/>
              </a:spcAft>
              <a:buClr>
                <a:schemeClr val="dk1"/>
              </a:buClr>
              <a:buSzPts val="3500"/>
              <a:buFont typeface="Mukta ExtraBold"/>
              <a:buNone/>
              <a:defRPr sz="3500">
                <a:solidFill>
                  <a:schemeClr val="dk1"/>
                </a:solidFill>
                <a:latin typeface="Mukta ExtraBold"/>
                <a:ea typeface="Mukta ExtraBold"/>
                <a:cs typeface="Mukta ExtraBold"/>
                <a:sym typeface="Mukta ExtraBold"/>
              </a:defRPr>
            </a:lvl9pPr>
          </a:lstStyle>
          <a:p>
            <a:endParaRPr/>
          </a:p>
        </p:txBody>
      </p:sp>
      <p:sp>
        <p:nvSpPr>
          <p:cNvPr id="88" name="Google Shape;88;p7"/>
          <p:cNvSpPr txBox="1">
            <a:spLocks noGrp="1"/>
          </p:cNvSpPr>
          <p:nvPr>
            <p:ph type="body" idx="1"/>
          </p:nvPr>
        </p:nvSpPr>
        <p:spPr>
          <a:xfrm>
            <a:off x="4958200" y="1268900"/>
            <a:ext cx="3470700" cy="22836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Mukta"/>
              <a:buChar char="●"/>
              <a:defRPr>
                <a:solidFill>
                  <a:schemeClr val="dk1"/>
                </a:solidFill>
                <a:latin typeface="Mukta"/>
                <a:ea typeface="Mukta"/>
                <a:cs typeface="Mukta"/>
                <a:sym typeface="Mukta"/>
              </a:defRPr>
            </a:lvl1pPr>
            <a:lvl2pPr marL="914400" lvl="1"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sp>
        <p:nvSpPr>
          <p:cNvPr id="89" name="Google Shape;89;p7"/>
          <p:cNvSpPr>
            <a:spLocks noGrp="1"/>
          </p:cNvSpPr>
          <p:nvPr>
            <p:ph type="pic" idx="2"/>
          </p:nvPr>
        </p:nvSpPr>
        <p:spPr>
          <a:xfrm>
            <a:off x="715100" y="535000"/>
            <a:ext cx="3857100" cy="4073400"/>
          </a:xfrm>
          <a:prstGeom prst="rect">
            <a:avLst/>
          </a:prstGeom>
          <a:noFill/>
          <a:ln>
            <a:noFill/>
          </a:ln>
        </p:spPr>
      </p:sp>
      <p:grpSp>
        <p:nvGrpSpPr>
          <p:cNvPr id="90" name="Google Shape;90;p7"/>
          <p:cNvGrpSpPr/>
          <p:nvPr/>
        </p:nvGrpSpPr>
        <p:grpSpPr>
          <a:xfrm>
            <a:off x="7620460" y="4308545"/>
            <a:ext cx="914283" cy="834964"/>
            <a:chOff x="7077268" y="354300"/>
            <a:chExt cx="642053" cy="586351"/>
          </a:xfrm>
        </p:grpSpPr>
        <p:sp>
          <p:nvSpPr>
            <p:cNvPr id="91" name="Google Shape;91;p7"/>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7"/>
          <p:cNvGrpSpPr/>
          <p:nvPr/>
        </p:nvGrpSpPr>
        <p:grpSpPr>
          <a:xfrm rot="10800000">
            <a:off x="8243283" y="4552148"/>
            <a:ext cx="521543" cy="347751"/>
            <a:chOff x="5142237" y="3822849"/>
            <a:chExt cx="338116" cy="225432"/>
          </a:xfrm>
        </p:grpSpPr>
        <p:sp>
          <p:nvSpPr>
            <p:cNvPr id="94" name="Google Shape;94;p7"/>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7"/>
          <p:cNvGrpSpPr/>
          <p:nvPr/>
        </p:nvGrpSpPr>
        <p:grpSpPr>
          <a:xfrm>
            <a:off x="8719756" y="3957783"/>
            <a:ext cx="424244" cy="437787"/>
            <a:chOff x="8884746" y="289993"/>
            <a:chExt cx="297924" cy="307435"/>
          </a:xfrm>
        </p:grpSpPr>
        <p:sp>
          <p:nvSpPr>
            <p:cNvPr id="99" name="Google Shape;99;p7"/>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15"/>
        <p:cNvGrpSpPr/>
        <p:nvPr/>
      </p:nvGrpSpPr>
      <p:grpSpPr>
        <a:xfrm>
          <a:off x="0" y="0"/>
          <a:ext cx="0" cy="0"/>
          <a:chOff x="0" y="0"/>
          <a:chExt cx="0" cy="0"/>
        </a:xfrm>
      </p:grpSpPr>
      <p:pic>
        <p:nvPicPr>
          <p:cNvPr id="116" name="Google Shape;116;p9"/>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117" name="Google Shape;117;p9"/>
          <p:cNvSpPr txBox="1">
            <a:spLocks noGrp="1"/>
          </p:cNvSpPr>
          <p:nvPr>
            <p:ph type="title"/>
          </p:nvPr>
        </p:nvSpPr>
        <p:spPr>
          <a:xfrm>
            <a:off x="2419650" y="1540800"/>
            <a:ext cx="4304700" cy="86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419650" y="2410500"/>
            <a:ext cx="4304700" cy="11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9" name="Google Shape;119;p9"/>
          <p:cNvGrpSpPr/>
          <p:nvPr/>
        </p:nvGrpSpPr>
        <p:grpSpPr>
          <a:xfrm>
            <a:off x="8804179" y="753545"/>
            <a:ext cx="642413" cy="662922"/>
            <a:chOff x="8884746" y="289993"/>
            <a:chExt cx="297924" cy="307435"/>
          </a:xfrm>
        </p:grpSpPr>
        <p:sp>
          <p:nvSpPr>
            <p:cNvPr id="120" name="Google Shape;120;p9"/>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9"/>
          <p:cNvGrpSpPr/>
          <p:nvPr/>
        </p:nvGrpSpPr>
        <p:grpSpPr>
          <a:xfrm flipH="1">
            <a:off x="972230" y="4608490"/>
            <a:ext cx="1021827" cy="933178"/>
            <a:chOff x="7077268" y="354300"/>
            <a:chExt cx="642053" cy="586351"/>
          </a:xfrm>
        </p:grpSpPr>
        <p:sp>
          <p:nvSpPr>
            <p:cNvPr id="123" name="Google Shape;123;p9"/>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9"/>
          <p:cNvGrpSpPr/>
          <p:nvPr/>
        </p:nvGrpSpPr>
        <p:grpSpPr>
          <a:xfrm rot="-1799953" flipH="1">
            <a:off x="373289" y="4434234"/>
            <a:ext cx="521522" cy="347745"/>
            <a:chOff x="5142237" y="3822849"/>
            <a:chExt cx="338116" cy="225432"/>
          </a:xfrm>
        </p:grpSpPr>
        <p:sp>
          <p:nvSpPr>
            <p:cNvPr id="126" name="Google Shape;126;p9"/>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144"/>
        <p:cNvGrpSpPr/>
        <p:nvPr/>
      </p:nvGrpSpPr>
      <p:grpSpPr>
        <a:xfrm>
          <a:off x="0" y="0"/>
          <a:ext cx="0" cy="0"/>
          <a:chOff x="0" y="0"/>
          <a:chExt cx="0" cy="0"/>
        </a:xfrm>
      </p:grpSpPr>
      <p:pic>
        <p:nvPicPr>
          <p:cNvPr id="145" name="Google Shape;145;p11"/>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146" name="Google Shape;146;p11"/>
          <p:cNvSpPr txBox="1">
            <a:spLocks noGrp="1"/>
          </p:cNvSpPr>
          <p:nvPr>
            <p:ph type="title" hasCustomPrompt="1"/>
          </p:nvPr>
        </p:nvSpPr>
        <p:spPr>
          <a:xfrm>
            <a:off x="1765650" y="1534950"/>
            <a:ext cx="5612700" cy="146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5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7" name="Google Shape;147;p11"/>
          <p:cNvSpPr txBox="1">
            <a:spLocks noGrp="1"/>
          </p:cNvSpPr>
          <p:nvPr>
            <p:ph type="subTitle" idx="1"/>
          </p:nvPr>
        </p:nvSpPr>
        <p:spPr>
          <a:xfrm>
            <a:off x="1765650" y="2924650"/>
            <a:ext cx="5612700" cy="4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48" name="Google Shape;148;p11"/>
          <p:cNvGrpSpPr/>
          <p:nvPr/>
        </p:nvGrpSpPr>
        <p:grpSpPr>
          <a:xfrm>
            <a:off x="8544918" y="3173257"/>
            <a:ext cx="1021827" cy="933237"/>
            <a:chOff x="7077268" y="354300"/>
            <a:chExt cx="642053" cy="586351"/>
          </a:xfrm>
        </p:grpSpPr>
        <p:sp>
          <p:nvSpPr>
            <p:cNvPr id="149" name="Google Shape;149;p1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1"/>
          <p:cNvGrpSpPr/>
          <p:nvPr/>
        </p:nvGrpSpPr>
        <p:grpSpPr>
          <a:xfrm flipH="1">
            <a:off x="715098" y="-7"/>
            <a:ext cx="582888" cy="601496"/>
            <a:chOff x="8884746" y="289993"/>
            <a:chExt cx="297924" cy="307435"/>
          </a:xfrm>
        </p:grpSpPr>
        <p:sp>
          <p:nvSpPr>
            <p:cNvPr id="152" name="Google Shape;152;p11"/>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2"/>
        </a:solidFill>
        <a:effectLst/>
      </p:bgPr>
    </p:bg>
    <p:spTree>
      <p:nvGrpSpPr>
        <p:cNvPr id="1" name="Shape 213"/>
        <p:cNvGrpSpPr/>
        <p:nvPr/>
      </p:nvGrpSpPr>
      <p:grpSpPr>
        <a:xfrm>
          <a:off x="0" y="0"/>
          <a:ext cx="0" cy="0"/>
          <a:chOff x="0" y="0"/>
          <a:chExt cx="0" cy="0"/>
        </a:xfrm>
      </p:grpSpPr>
      <p:pic>
        <p:nvPicPr>
          <p:cNvPr id="214" name="Google Shape;214;p15"/>
          <p:cNvPicPr preferRelativeResize="0"/>
          <p:nvPr/>
        </p:nvPicPr>
        <p:blipFill rotWithShape="1">
          <a:blip r:embed="rId2">
            <a:alphaModFix amt="50000"/>
          </a:blip>
          <a:srcRect t="7791" b="7799"/>
          <a:stretch/>
        </p:blipFill>
        <p:spPr>
          <a:xfrm rot="10800000">
            <a:off x="0" y="0"/>
            <a:ext cx="9144000" cy="5143499"/>
          </a:xfrm>
          <a:prstGeom prst="rect">
            <a:avLst/>
          </a:prstGeom>
          <a:noFill/>
          <a:ln>
            <a:noFill/>
          </a:ln>
        </p:spPr>
      </p:pic>
      <p:sp>
        <p:nvSpPr>
          <p:cNvPr id="215" name="Google Shape;215;p15"/>
          <p:cNvSpPr txBox="1">
            <a:spLocks noGrp="1"/>
          </p:cNvSpPr>
          <p:nvPr>
            <p:ph type="title"/>
          </p:nvPr>
        </p:nvSpPr>
        <p:spPr>
          <a:xfrm>
            <a:off x="715100" y="1343250"/>
            <a:ext cx="3856800" cy="1649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Anek Devanagari SemiBold"/>
              <a:buNone/>
              <a:defRPr sz="96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216" name="Google Shape;216;p15"/>
          <p:cNvSpPr txBox="1">
            <a:spLocks noGrp="1"/>
          </p:cNvSpPr>
          <p:nvPr>
            <p:ph type="body" idx="1"/>
          </p:nvPr>
        </p:nvSpPr>
        <p:spPr>
          <a:xfrm>
            <a:off x="715100" y="2840200"/>
            <a:ext cx="3856800" cy="6177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grpSp>
        <p:nvGrpSpPr>
          <p:cNvPr id="217" name="Google Shape;217;p15"/>
          <p:cNvGrpSpPr/>
          <p:nvPr/>
        </p:nvGrpSpPr>
        <p:grpSpPr>
          <a:xfrm flipH="1">
            <a:off x="456865" y="4460940"/>
            <a:ext cx="914283" cy="834964"/>
            <a:chOff x="7077268" y="354300"/>
            <a:chExt cx="642053" cy="586351"/>
          </a:xfrm>
        </p:grpSpPr>
        <p:sp>
          <p:nvSpPr>
            <p:cNvPr id="218" name="Google Shape;218;p15"/>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rot="10800000" flipH="1">
            <a:off x="226781" y="4704543"/>
            <a:ext cx="521543" cy="347751"/>
            <a:chOff x="5142237" y="3822849"/>
            <a:chExt cx="338116" cy="225432"/>
          </a:xfrm>
        </p:grpSpPr>
        <p:sp>
          <p:nvSpPr>
            <p:cNvPr id="221" name="Google Shape;221;p15"/>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5"/>
          <p:cNvGrpSpPr/>
          <p:nvPr/>
        </p:nvGrpSpPr>
        <p:grpSpPr>
          <a:xfrm flipH="1">
            <a:off x="-152392" y="4110178"/>
            <a:ext cx="424244" cy="437787"/>
            <a:chOff x="8884746" y="289993"/>
            <a:chExt cx="297924" cy="307435"/>
          </a:xfrm>
        </p:grpSpPr>
        <p:sp>
          <p:nvSpPr>
            <p:cNvPr id="226" name="Google Shape;226;p15"/>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
    <p:bg>
      <p:bgPr>
        <a:solidFill>
          <a:schemeClr val="lt2"/>
        </a:solidFill>
        <a:effectLst/>
      </p:bgPr>
    </p:bg>
    <p:spTree>
      <p:nvGrpSpPr>
        <p:cNvPr id="1" name="Shape 228"/>
        <p:cNvGrpSpPr/>
        <p:nvPr/>
      </p:nvGrpSpPr>
      <p:grpSpPr>
        <a:xfrm>
          <a:off x="0" y="0"/>
          <a:ext cx="0" cy="0"/>
          <a:chOff x="0" y="0"/>
          <a:chExt cx="0" cy="0"/>
        </a:xfrm>
      </p:grpSpPr>
      <p:pic>
        <p:nvPicPr>
          <p:cNvPr id="229" name="Google Shape;229;p16"/>
          <p:cNvPicPr preferRelativeResize="0"/>
          <p:nvPr/>
        </p:nvPicPr>
        <p:blipFill rotWithShape="1">
          <a:blip r:embed="rId2">
            <a:alphaModFix amt="50000"/>
          </a:blip>
          <a:srcRect t="7791" b="7799"/>
          <a:stretch/>
        </p:blipFill>
        <p:spPr>
          <a:xfrm>
            <a:off x="0" y="0"/>
            <a:ext cx="9144000" cy="5143499"/>
          </a:xfrm>
          <a:prstGeom prst="rect">
            <a:avLst/>
          </a:prstGeom>
          <a:noFill/>
          <a:ln>
            <a:noFill/>
          </a:ln>
        </p:spPr>
      </p:pic>
      <p:sp>
        <p:nvSpPr>
          <p:cNvPr id="230" name="Google Shape;230;p16"/>
          <p:cNvSpPr txBox="1">
            <a:spLocks noGrp="1"/>
          </p:cNvSpPr>
          <p:nvPr>
            <p:ph type="title"/>
          </p:nvPr>
        </p:nvSpPr>
        <p:spPr>
          <a:xfrm>
            <a:off x="1127925" y="1392175"/>
            <a:ext cx="2590200" cy="1248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231" name="Google Shape;231;p16"/>
          <p:cNvSpPr txBox="1">
            <a:spLocks noGrp="1"/>
          </p:cNvSpPr>
          <p:nvPr>
            <p:ph type="body" idx="1"/>
          </p:nvPr>
        </p:nvSpPr>
        <p:spPr>
          <a:xfrm>
            <a:off x="1127925" y="2641075"/>
            <a:ext cx="2590200" cy="10272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rtl="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grpSp>
        <p:nvGrpSpPr>
          <p:cNvPr id="232" name="Google Shape;232;p16"/>
          <p:cNvGrpSpPr/>
          <p:nvPr/>
        </p:nvGrpSpPr>
        <p:grpSpPr>
          <a:xfrm>
            <a:off x="8229716" y="297958"/>
            <a:ext cx="914283" cy="834964"/>
            <a:chOff x="7077268" y="354300"/>
            <a:chExt cx="642053" cy="586351"/>
          </a:xfrm>
        </p:grpSpPr>
        <p:sp>
          <p:nvSpPr>
            <p:cNvPr id="233" name="Google Shape;233;p1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6"/>
          <p:cNvGrpSpPr/>
          <p:nvPr/>
        </p:nvGrpSpPr>
        <p:grpSpPr>
          <a:xfrm>
            <a:off x="7371735" y="272984"/>
            <a:ext cx="424244" cy="437787"/>
            <a:chOff x="8884746" y="289993"/>
            <a:chExt cx="297924" cy="307435"/>
          </a:xfrm>
        </p:grpSpPr>
        <p:sp>
          <p:nvSpPr>
            <p:cNvPr id="236" name="Google Shape;236;p16"/>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6"/>
          <p:cNvGrpSpPr/>
          <p:nvPr/>
        </p:nvGrpSpPr>
        <p:grpSpPr>
          <a:xfrm>
            <a:off x="8083596" y="-9"/>
            <a:ext cx="292256" cy="244488"/>
            <a:chOff x="2737973" y="2879366"/>
            <a:chExt cx="255670" cy="213863"/>
          </a:xfrm>
        </p:grpSpPr>
        <p:sp>
          <p:nvSpPr>
            <p:cNvPr id="239" name="Google Shape;239;p16"/>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6"/>
          <p:cNvGrpSpPr/>
          <p:nvPr/>
        </p:nvGrpSpPr>
        <p:grpSpPr>
          <a:xfrm flipH="1">
            <a:off x="609265" y="4308540"/>
            <a:ext cx="914283" cy="834964"/>
            <a:chOff x="7077268" y="354300"/>
            <a:chExt cx="642053" cy="586351"/>
          </a:xfrm>
        </p:grpSpPr>
        <p:sp>
          <p:nvSpPr>
            <p:cNvPr id="244" name="Google Shape;244;p1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6"/>
          <p:cNvGrpSpPr/>
          <p:nvPr/>
        </p:nvGrpSpPr>
        <p:grpSpPr>
          <a:xfrm rot="10800000" flipH="1">
            <a:off x="379181" y="4552143"/>
            <a:ext cx="521543" cy="347751"/>
            <a:chOff x="5142237" y="3822849"/>
            <a:chExt cx="338116" cy="225432"/>
          </a:xfrm>
        </p:grpSpPr>
        <p:sp>
          <p:nvSpPr>
            <p:cNvPr id="247" name="Google Shape;247;p16"/>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6"/>
          <p:cNvGrpSpPr/>
          <p:nvPr/>
        </p:nvGrpSpPr>
        <p:grpSpPr>
          <a:xfrm flipH="1">
            <a:off x="8" y="3957778"/>
            <a:ext cx="424244" cy="437787"/>
            <a:chOff x="8884746" y="289993"/>
            <a:chExt cx="297924" cy="307435"/>
          </a:xfrm>
        </p:grpSpPr>
        <p:sp>
          <p:nvSpPr>
            <p:cNvPr id="252" name="Google Shape;252;p16"/>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34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7" name="Google Shape;7;p1"/>
          <p:cNvSpPr txBox="1">
            <a:spLocks noGrp="1"/>
          </p:cNvSpPr>
          <p:nvPr>
            <p:ph type="body" idx="1"/>
          </p:nvPr>
        </p:nvSpPr>
        <p:spPr>
          <a:xfrm>
            <a:off x="715100" y="1268897"/>
            <a:ext cx="7713900" cy="33396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7" r:id="rId6"/>
    <p:sldLayoutId id="2147483658"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3" r:id="rId19"/>
    <p:sldLayoutId id="2147483674" r:id="rId20"/>
    <p:sldLayoutId id="2147483675" r:id="rId21"/>
    <p:sldLayoutId id="2147483676" r:id="rId22"/>
    <p:sldLayoutId id="2147483677"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spreadsheets/d/1GBJYCY0SfBkEl-asiPMCOgWX_6t6cKFnoA6ZZ6YmYNA/copy"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1.jpg"/><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hyperlink" Target="https://www.freepik.com/free-vector/chemist-concept-illustration_29654643.htm/?utm_source=slidesgo_template&amp;utm_medium=referral-link&amp;utm_campaign=sg_resources&amp;utm_content=freepik"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www.freepik.com/free-vector/mental-health-concept-illustration_8252004.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5"/>
          <p:cNvSpPr txBox="1">
            <a:spLocks noGrp="1"/>
          </p:cNvSpPr>
          <p:nvPr>
            <p:ph type="ctrTitle"/>
          </p:nvPr>
        </p:nvSpPr>
        <p:spPr>
          <a:xfrm>
            <a:off x="4237463" y="1086750"/>
            <a:ext cx="4676077" cy="23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dirty="0"/>
              <a:t>THE POWER OF YOUR</a:t>
            </a:r>
            <a:endParaRPr sz="2600" dirty="0"/>
          </a:p>
          <a:p>
            <a:pPr marL="0" lvl="0" indent="0" algn="ctr" rtl="0">
              <a:spcBef>
                <a:spcPts val="0"/>
              </a:spcBef>
              <a:spcAft>
                <a:spcPts val="0"/>
              </a:spcAft>
              <a:buNone/>
            </a:pPr>
            <a:r>
              <a:rPr lang="en-US" sz="5000" dirty="0"/>
              <a:t>SUBCONSCIOUS</a:t>
            </a:r>
            <a:r>
              <a:rPr lang="en" sz="5000" dirty="0"/>
              <a:t> MIND</a:t>
            </a:r>
            <a:endParaRPr sz="5000" dirty="0"/>
          </a:p>
        </p:txBody>
      </p:sp>
      <p:sp>
        <p:nvSpPr>
          <p:cNvPr id="611" name="Google Shape;611;p35"/>
          <p:cNvSpPr txBox="1">
            <a:spLocks noGrp="1"/>
          </p:cNvSpPr>
          <p:nvPr>
            <p:ph type="subTitle" idx="1"/>
          </p:nvPr>
        </p:nvSpPr>
        <p:spPr>
          <a:xfrm>
            <a:off x="4647101" y="3439979"/>
            <a:ext cx="3856800" cy="43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Exploring the depths of our brains</a:t>
            </a:r>
            <a:endParaRPr dirty="0"/>
          </a:p>
        </p:txBody>
      </p:sp>
      <p:grpSp>
        <p:nvGrpSpPr>
          <p:cNvPr id="612" name="Google Shape;612;p35"/>
          <p:cNvGrpSpPr/>
          <p:nvPr/>
        </p:nvGrpSpPr>
        <p:grpSpPr>
          <a:xfrm>
            <a:off x="851605" y="1258918"/>
            <a:ext cx="3181039" cy="2625663"/>
            <a:chOff x="1177009" y="1122105"/>
            <a:chExt cx="3181039" cy="2625663"/>
          </a:xfrm>
        </p:grpSpPr>
        <p:sp>
          <p:nvSpPr>
            <p:cNvPr id="613" name="Google Shape;613;p35"/>
            <p:cNvSpPr/>
            <p:nvPr/>
          </p:nvSpPr>
          <p:spPr>
            <a:xfrm>
              <a:off x="4151592" y="2079429"/>
              <a:ext cx="77262" cy="77218"/>
            </a:xfrm>
            <a:custGeom>
              <a:avLst/>
              <a:gdLst/>
              <a:ahLst/>
              <a:cxnLst/>
              <a:rect l="l" t="t" r="r" b="b"/>
              <a:pathLst>
                <a:path w="5264" h="5261" extrusionOk="0">
                  <a:moveTo>
                    <a:pt x="2632" y="1"/>
                  </a:moveTo>
                  <a:cubicBezTo>
                    <a:pt x="1179" y="1"/>
                    <a:pt x="1" y="1177"/>
                    <a:pt x="1" y="2630"/>
                  </a:cubicBezTo>
                  <a:cubicBezTo>
                    <a:pt x="1" y="4085"/>
                    <a:pt x="1179" y="5261"/>
                    <a:pt x="2632" y="5261"/>
                  </a:cubicBezTo>
                  <a:cubicBezTo>
                    <a:pt x="4084" y="5261"/>
                    <a:pt x="5263" y="4085"/>
                    <a:pt x="5263" y="2630"/>
                  </a:cubicBezTo>
                  <a:cubicBezTo>
                    <a:pt x="5263" y="1177"/>
                    <a:pt x="4084" y="1"/>
                    <a:pt x="2632"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4032001" y="2092889"/>
              <a:ext cx="44532" cy="44546"/>
            </a:xfrm>
            <a:custGeom>
              <a:avLst/>
              <a:gdLst/>
              <a:ahLst/>
              <a:cxnLst/>
              <a:rect l="l" t="t" r="r" b="b"/>
              <a:pathLst>
                <a:path w="3034" h="3035" extrusionOk="0">
                  <a:moveTo>
                    <a:pt x="1517" y="1"/>
                  </a:moveTo>
                  <a:cubicBezTo>
                    <a:pt x="679" y="1"/>
                    <a:pt x="0" y="682"/>
                    <a:pt x="0" y="1517"/>
                  </a:cubicBezTo>
                  <a:cubicBezTo>
                    <a:pt x="0" y="2356"/>
                    <a:pt x="679" y="3034"/>
                    <a:pt x="1517" y="3034"/>
                  </a:cubicBezTo>
                  <a:cubicBezTo>
                    <a:pt x="2353" y="3034"/>
                    <a:pt x="3034" y="2356"/>
                    <a:pt x="3034" y="1517"/>
                  </a:cubicBezTo>
                  <a:cubicBezTo>
                    <a:pt x="3034" y="682"/>
                    <a:pt x="2353" y="1"/>
                    <a:pt x="1517"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4279726" y="2001837"/>
              <a:ext cx="44532" cy="44502"/>
            </a:xfrm>
            <a:custGeom>
              <a:avLst/>
              <a:gdLst/>
              <a:ahLst/>
              <a:cxnLst/>
              <a:rect l="l" t="t" r="r" b="b"/>
              <a:pathLst>
                <a:path w="3034" h="3032" extrusionOk="0">
                  <a:moveTo>
                    <a:pt x="1517" y="1"/>
                  </a:moveTo>
                  <a:cubicBezTo>
                    <a:pt x="681" y="1"/>
                    <a:pt x="0" y="679"/>
                    <a:pt x="0" y="1517"/>
                  </a:cubicBezTo>
                  <a:cubicBezTo>
                    <a:pt x="0" y="2353"/>
                    <a:pt x="681" y="3032"/>
                    <a:pt x="1517" y="3032"/>
                  </a:cubicBezTo>
                  <a:cubicBezTo>
                    <a:pt x="2355" y="3032"/>
                    <a:pt x="3034" y="2353"/>
                    <a:pt x="3034" y="1517"/>
                  </a:cubicBezTo>
                  <a:cubicBezTo>
                    <a:pt x="3034" y="679"/>
                    <a:pt x="2355" y="1"/>
                    <a:pt x="1517"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4217714" y="2224029"/>
              <a:ext cx="22280" cy="22280"/>
            </a:xfrm>
            <a:custGeom>
              <a:avLst/>
              <a:gdLst/>
              <a:ahLst/>
              <a:cxnLst/>
              <a:rect l="l" t="t" r="r" b="b"/>
              <a:pathLst>
                <a:path w="1518" h="1518" extrusionOk="0">
                  <a:moveTo>
                    <a:pt x="758" y="1"/>
                  </a:moveTo>
                  <a:cubicBezTo>
                    <a:pt x="339" y="1"/>
                    <a:pt x="1" y="339"/>
                    <a:pt x="1" y="758"/>
                  </a:cubicBezTo>
                  <a:cubicBezTo>
                    <a:pt x="1" y="1177"/>
                    <a:pt x="339" y="1518"/>
                    <a:pt x="758" y="1518"/>
                  </a:cubicBezTo>
                  <a:cubicBezTo>
                    <a:pt x="1177" y="1518"/>
                    <a:pt x="1518" y="1177"/>
                    <a:pt x="1518" y="758"/>
                  </a:cubicBezTo>
                  <a:cubicBezTo>
                    <a:pt x="1518" y="339"/>
                    <a:pt x="1177" y="1"/>
                    <a:pt x="758"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rot="10800000">
              <a:off x="1272426" y="1922240"/>
              <a:ext cx="77218" cy="77218"/>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rot="10800000">
              <a:off x="1424734" y="1941467"/>
              <a:ext cx="44532" cy="44502"/>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rot="10800000">
              <a:off x="1177009" y="2032519"/>
              <a:ext cx="44502" cy="44546"/>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rot="10800000">
              <a:off x="1261272" y="1832579"/>
              <a:ext cx="22280" cy="22280"/>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937638" y="3647544"/>
              <a:ext cx="77262" cy="77262"/>
            </a:xfrm>
            <a:custGeom>
              <a:avLst/>
              <a:gdLst/>
              <a:ahLst/>
              <a:cxnLst/>
              <a:rect l="l" t="t" r="r" b="b"/>
              <a:pathLst>
                <a:path w="5264" h="5264" extrusionOk="0">
                  <a:moveTo>
                    <a:pt x="2632" y="1"/>
                  </a:moveTo>
                  <a:cubicBezTo>
                    <a:pt x="1180" y="1"/>
                    <a:pt x="1" y="1180"/>
                    <a:pt x="1" y="2632"/>
                  </a:cubicBezTo>
                  <a:cubicBezTo>
                    <a:pt x="1" y="4085"/>
                    <a:pt x="1180" y="5263"/>
                    <a:pt x="2632" y="5263"/>
                  </a:cubicBezTo>
                  <a:cubicBezTo>
                    <a:pt x="4085" y="5263"/>
                    <a:pt x="5263" y="4085"/>
                    <a:pt x="5263" y="2632"/>
                  </a:cubicBezTo>
                  <a:cubicBezTo>
                    <a:pt x="5263" y="1180"/>
                    <a:pt x="4085" y="1"/>
                    <a:pt x="2632"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2196386" y="3686178"/>
              <a:ext cx="44532" cy="44532"/>
            </a:xfrm>
            <a:custGeom>
              <a:avLst/>
              <a:gdLst/>
              <a:ahLst/>
              <a:cxnLst/>
              <a:rect l="l" t="t" r="r" b="b"/>
              <a:pathLst>
                <a:path w="3034" h="3034" extrusionOk="0">
                  <a:moveTo>
                    <a:pt x="1517" y="0"/>
                  </a:moveTo>
                  <a:cubicBezTo>
                    <a:pt x="679" y="0"/>
                    <a:pt x="0" y="679"/>
                    <a:pt x="0" y="1517"/>
                  </a:cubicBezTo>
                  <a:cubicBezTo>
                    <a:pt x="0" y="2353"/>
                    <a:pt x="679" y="3034"/>
                    <a:pt x="1517" y="3034"/>
                  </a:cubicBezTo>
                  <a:cubicBezTo>
                    <a:pt x="2353" y="3034"/>
                    <a:pt x="3034" y="2353"/>
                    <a:pt x="3034" y="1517"/>
                  </a:cubicBezTo>
                  <a:cubicBezTo>
                    <a:pt x="3034" y="679"/>
                    <a:pt x="2353" y="0"/>
                    <a:pt x="1517"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2041862" y="3531333"/>
              <a:ext cx="44517" cy="44546"/>
            </a:xfrm>
            <a:custGeom>
              <a:avLst/>
              <a:gdLst/>
              <a:ahLst/>
              <a:cxnLst/>
              <a:rect l="l" t="t" r="r" b="b"/>
              <a:pathLst>
                <a:path w="3033" h="3035" extrusionOk="0">
                  <a:moveTo>
                    <a:pt x="1515" y="0"/>
                  </a:moveTo>
                  <a:cubicBezTo>
                    <a:pt x="679" y="0"/>
                    <a:pt x="1" y="679"/>
                    <a:pt x="1" y="1517"/>
                  </a:cubicBezTo>
                  <a:cubicBezTo>
                    <a:pt x="1" y="2355"/>
                    <a:pt x="679" y="3034"/>
                    <a:pt x="1515" y="3034"/>
                  </a:cubicBezTo>
                  <a:cubicBezTo>
                    <a:pt x="2353" y="3034"/>
                    <a:pt x="3032" y="2355"/>
                    <a:pt x="3032" y="1517"/>
                  </a:cubicBezTo>
                  <a:cubicBezTo>
                    <a:pt x="3032" y="679"/>
                    <a:pt x="2353" y="0"/>
                    <a:pt x="1515" y="0"/>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1764958" y="3725488"/>
              <a:ext cx="22280" cy="22280"/>
            </a:xfrm>
            <a:custGeom>
              <a:avLst/>
              <a:gdLst/>
              <a:ahLst/>
              <a:cxnLst/>
              <a:rect l="l" t="t" r="r" b="b"/>
              <a:pathLst>
                <a:path w="1518" h="1518" extrusionOk="0">
                  <a:moveTo>
                    <a:pt x="760" y="1"/>
                  </a:moveTo>
                  <a:cubicBezTo>
                    <a:pt x="341" y="1"/>
                    <a:pt x="0" y="341"/>
                    <a:pt x="0" y="761"/>
                  </a:cubicBezTo>
                  <a:cubicBezTo>
                    <a:pt x="0" y="1180"/>
                    <a:pt x="341" y="1518"/>
                    <a:pt x="760" y="1518"/>
                  </a:cubicBezTo>
                  <a:cubicBezTo>
                    <a:pt x="1179" y="1518"/>
                    <a:pt x="1517" y="1180"/>
                    <a:pt x="1517" y="761"/>
                  </a:cubicBezTo>
                  <a:cubicBezTo>
                    <a:pt x="1517" y="341"/>
                    <a:pt x="1179" y="1"/>
                    <a:pt x="760"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1965114" y="3512074"/>
              <a:ext cx="22280" cy="22280"/>
            </a:xfrm>
            <a:custGeom>
              <a:avLst/>
              <a:gdLst/>
              <a:ahLst/>
              <a:cxnLst/>
              <a:rect l="l" t="t" r="r" b="b"/>
              <a:pathLst>
                <a:path w="1518" h="1518" extrusionOk="0">
                  <a:moveTo>
                    <a:pt x="760" y="0"/>
                  </a:moveTo>
                  <a:cubicBezTo>
                    <a:pt x="341" y="0"/>
                    <a:pt x="1" y="341"/>
                    <a:pt x="1" y="760"/>
                  </a:cubicBezTo>
                  <a:cubicBezTo>
                    <a:pt x="1" y="1179"/>
                    <a:pt x="341" y="1517"/>
                    <a:pt x="760" y="1517"/>
                  </a:cubicBezTo>
                  <a:cubicBezTo>
                    <a:pt x="1179" y="1517"/>
                    <a:pt x="1517" y="1179"/>
                    <a:pt x="1517" y="760"/>
                  </a:cubicBezTo>
                  <a:cubicBezTo>
                    <a:pt x="1517" y="341"/>
                    <a:pt x="1179" y="0"/>
                    <a:pt x="760" y="0"/>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1184643" y="11961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453621" y="14327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3748022" y="1260143"/>
              <a:ext cx="610026" cy="629503"/>
            </a:xfrm>
            <a:custGeom>
              <a:avLst/>
              <a:gdLst/>
              <a:ahLst/>
              <a:cxnLst/>
              <a:rect l="l" t="t" r="r" b="b"/>
              <a:pathLst>
                <a:path w="41562" h="42889" extrusionOk="0">
                  <a:moveTo>
                    <a:pt x="20260" y="0"/>
                  </a:moveTo>
                  <a:cubicBezTo>
                    <a:pt x="19776" y="0"/>
                    <a:pt x="19292" y="501"/>
                    <a:pt x="19617" y="1038"/>
                  </a:cubicBezTo>
                  <a:cubicBezTo>
                    <a:pt x="20850" y="3076"/>
                    <a:pt x="22093" y="5188"/>
                    <a:pt x="22524" y="7564"/>
                  </a:cubicBezTo>
                  <a:cubicBezTo>
                    <a:pt x="22779" y="8967"/>
                    <a:pt x="22703" y="10441"/>
                    <a:pt x="22179" y="11755"/>
                  </a:cubicBezTo>
                  <a:cubicBezTo>
                    <a:pt x="22167" y="11762"/>
                    <a:pt x="22157" y="11770"/>
                    <a:pt x="22148" y="11774"/>
                  </a:cubicBezTo>
                  <a:cubicBezTo>
                    <a:pt x="21607" y="12122"/>
                    <a:pt x="20826" y="12172"/>
                    <a:pt x="20410" y="12193"/>
                  </a:cubicBezTo>
                  <a:cubicBezTo>
                    <a:pt x="20005" y="12141"/>
                    <a:pt x="19597" y="12115"/>
                    <a:pt x="19187" y="12115"/>
                  </a:cubicBezTo>
                  <a:cubicBezTo>
                    <a:pt x="17974" y="12115"/>
                    <a:pt x="16749" y="12347"/>
                    <a:pt x="15578" y="12829"/>
                  </a:cubicBezTo>
                  <a:cubicBezTo>
                    <a:pt x="15411" y="12861"/>
                    <a:pt x="15206" y="12889"/>
                    <a:pt x="15009" y="12889"/>
                  </a:cubicBezTo>
                  <a:cubicBezTo>
                    <a:pt x="14832" y="12889"/>
                    <a:pt x="14661" y="12866"/>
                    <a:pt x="14530" y="12803"/>
                  </a:cubicBezTo>
                  <a:cubicBezTo>
                    <a:pt x="13871" y="11496"/>
                    <a:pt x="13573" y="10005"/>
                    <a:pt x="13699" y="8543"/>
                  </a:cubicBezTo>
                  <a:cubicBezTo>
                    <a:pt x="13859" y="6688"/>
                    <a:pt x="14738" y="4931"/>
                    <a:pt x="16059" y="3633"/>
                  </a:cubicBezTo>
                  <a:cubicBezTo>
                    <a:pt x="16558" y="3145"/>
                    <a:pt x="16075" y="2443"/>
                    <a:pt x="15530" y="2443"/>
                  </a:cubicBezTo>
                  <a:cubicBezTo>
                    <a:pt x="15371" y="2443"/>
                    <a:pt x="15206" y="2504"/>
                    <a:pt x="15059" y="2647"/>
                  </a:cubicBezTo>
                  <a:cubicBezTo>
                    <a:pt x="13768" y="3912"/>
                    <a:pt x="12890" y="5538"/>
                    <a:pt x="12497" y="7288"/>
                  </a:cubicBezTo>
                  <a:cubicBezTo>
                    <a:pt x="10968" y="6293"/>
                    <a:pt x="9744" y="4826"/>
                    <a:pt x="9087" y="3121"/>
                  </a:cubicBezTo>
                  <a:cubicBezTo>
                    <a:pt x="8972" y="2822"/>
                    <a:pt x="8722" y="2596"/>
                    <a:pt x="8406" y="2596"/>
                  </a:cubicBezTo>
                  <a:cubicBezTo>
                    <a:pt x="8349" y="2596"/>
                    <a:pt x="8290" y="2603"/>
                    <a:pt x="8230" y="2619"/>
                  </a:cubicBezTo>
                  <a:cubicBezTo>
                    <a:pt x="7896" y="2707"/>
                    <a:pt x="7592" y="3119"/>
                    <a:pt x="7727" y="3476"/>
                  </a:cubicBezTo>
                  <a:lnTo>
                    <a:pt x="7727" y="3474"/>
                  </a:lnTo>
                  <a:cubicBezTo>
                    <a:pt x="8561" y="5636"/>
                    <a:pt x="10049" y="7455"/>
                    <a:pt x="12033" y="8660"/>
                  </a:cubicBezTo>
                  <a:cubicBezTo>
                    <a:pt x="12118" y="8712"/>
                    <a:pt x="12202" y="8738"/>
                    <a:pt x="12283" y="8755"/>
                  </a:cubicBezTo>
                  <a:cubicBezTo>
                    <a:pt x="12190" y="10303"/>
                    <a:pt x="12523" y="11841"/>
                    <a:pt x="13187" y="13225"/>
                  </a:cubicBezTo>
                  <a:cubicBezTo>
                    <a:pt x="13256" y="13782"/>
                    <a:pt x="13209" y="14287"/>
                    <a:pt x="12899" y="14498"/>
                  </a:cubicBezTo>
                  <a:cubicBezTo>
                    <a:pt x="12671" y="14699"/>
                    <a:pt x="12454" y="14910"/>
                    <a:pt x="12249" y="15130"/>
                  </a:cubicBezTo>
                  <a:cubicBezTo>
                    <a:pt x="12002" y="15117"/>
                    <a:pt x="11752" y="15112"/>
                    <a:pt x="11509" y="15112"/>
                  </a:cubicBezTo>
                  <a:cubicBezTo>
                    <a:pt x="10800" y="15112"/>
                    <a:pt x="10149" y="15157"/>
                    <a:pt x="9801" y="15210"/>
                  </a:cubicBezTo>
                  <a:cubicBezTo>
                    <a:pt x="9210" y="15121"/>
                    <a:pt x="8613" y="15077"/>
                    <a:pt x="8016" y="15077"/>
                  </a:cubicBezTo>
                  <a:cubicBezTo>
                    <a:pt x="7802" y="15077"/>
                    <a:pt x="7588" y="15082"/>
                    <a:pt x="7375" y="15094"/>
                  </a:cubicBezTo>
                  <a:cubicBezTo>
                    <a:pt x="7375" y="14968"/>
                    <a:pt x="7349" y="14839"/>
                    <a:pt x="7294" y="14718"/>
                  </a:cubicBezTo>
                  <a:cubicBezTo>
                    <a:pt x="6453" y="12836"/>
                    <a:pt x="5203" y="11139"/>
                    <a:pt x="3660" y="9772"/>
                  </a:cubicBezTo>
                  <a:cubicBezTo>
                    <a:pt x="3517" y="9644"/>
                    <a:pt x="3335" y="9575"/>
                    <a:pt x="3154" y="9575"/>
                  </a:cubicBezTo>
                  <a:cubicBezTo>
                    <a:pt x="2978" y="9575"/>
                    <a:pt x="2804" y="9640"/>
                    <a:pt x="2667" y="9779"/>
                  </a:cubicBezTo>
                  <a:cubicBezTo>
                    <a:pt x="2412" y="10039"/>
                    <a:pt x="2391" y="10517"/>
                    <a:pt x="2674" y="10772"/>
                  </a:cubicBezTo>
                  <a:cubicBezTo>
                    <a:pt x="4086" y="12022"/>
                    <a:pt x="5201" y="13534"/>
                    <a:pt x="5994" y="15244"/>
                  </a:cubicBezTo>
                  <a:cubicBezTo>
                    <a:pt x="4894" y="15430"/>
                    <a:pt x="3813" y="15765"/>
                    <a:pt x="2793" y="16249"/>
                  </a:cubicBezTo>
                  <a:cubicBezTo>
                    <a:pt x="1886" y="16682"/>
                    <a:pt x="1050" y="17244"/>
                    <a:pt x="288" y="17899"/>
                  </a:cubicBezTo>
                  <a:cubicBezTo>
                    <a:pt x="0" y="18144"/>
                    <a:pt x="41" y="18642"/>
                    <a:pt x="296" y="18892"/>
                  </a:cubicBezTo>
                  <a:cubicBezTo>
                    <a:pt x="433" y="19027"/>
                    <a:pt x="599" y="19088"/>
                    <a:pt x="766" y="19088"/>
                  </a:cubicBezTo>
                  <a:cubicBezTo>
                    <a:pt x="950" y="19088"/>
                    <a:pt x="1136" y="19014"/>
                    <a:pt x="1289" y="18885"/>
                  </a:cubicBezTo>
                  <a:cubicBezTo>
                    <a:pt x="3136" y="17297"/>
                    <a:pt x="5581" y="16469"/>
                    <a:pt x="8019" y="16469"/>
                  </a:cubicBezTo>
                  <a:cubicBezTo>
                    <a:pt x="8377" y="16469"/>
                    <a:pt x="8736" y="16486"/>
                    <a:pt x="9092" y="16523"/>
                  </a:cubicBezTo>
                  <a:cubicBezTo>
                    <a:pt x="9718" y="16777"/>
                    <a:pt x="10242" y="17156"/>
                    <a:pt x="10559" y="17663"/>
                  </a:cubicBezTo>
                  <a:cubicBezTo>
                    <a:pt x="9594" y="19782"/>
                    <a:pt x="9418" y="22230"/>
                    <a:pt x="10161" y="24521"/>
                  </a:cubicBezTo>
                  <a:cubicBezTo>
                    <a:pt x="10201" y="25440"/>
                    <a:pt x="10142" y="25940"/>
                    <a:pt x="9485" y="26833"/>
                  </a:cubicBezTo>
                  <a:cubicBezTo>
                    <a:pt x="8808" y="27107"/>
                    <a:pt x="8151" y="27421"/>
                    <a:pt x="7515" y="27776"/>
                  </a:cubicBezTo>
                  <a:cubicBezTo>
                    <a:pt x="7468" y="27764"/>
                    <a:pt x="7418" y="27752"/>
                    <a:pt x="7368" y="27745"/>
                  </a:cubicBezTo>
                  <a:cubicBezTo>
                    <a:pt x="5337" y="27490"/>
                    <a:pt x="3458" y="26402"/>
                    <a:pt x="2141" y="24833"/>
                  </a:cubicBezTo>
                  <a:cubicBezTo>
                    <a:pt x="2025" y="24695"/>
                    <a:pt x="1851" y="24632"/>
                    <a:pt x="1673" y="24632"/>
                  </a:cubicBezTo>
                  <a:cubicBezTo>
                    <a:pt x="1478" y="24632"/>
                    <a:pt x="1278" y="24708"/>
                    <a:pt x="1148" y="24840"/>
                  </a:cubicBezTo>
                  <a:cubicBezTo>
                    <a:pt x="860" y="25131"/>
                    <a:pt x="910" y="25542"/>
                    <a:pt x="1155" y="25833"/>
                  </a:cubicBezTo>
                  <a:cubicBezTo>
                    <a:pt x="2384" y="27300"/>
                    <a:pt x="4039" y="28324"/>
                    <a:pt x="5858" y="28843"/>
                  </a:cubicBezTo>
                  <a:cubicBezTo>
                    <a:pt x="4706" y="29679"/>
                    <a:pt x="3660" y="30662"/>
                    <a:pt x="2758" y="31772"/>
                  </a:cubicBezTo>
                  <a:cubicBezTo>
                    <a:pt x="2517" y="32067"/>
                    <a:pt x="2474" y="32481"/>
                    <a:pt x="2765" y="32765"/>
                  </a:cubicBezTo>
                  <a:cubicBezTo>
                    <a:pt x="2894" y="32893"/>
                    <a:pt x="3090" y="32966"/>
                    <a:pt x="3283" y="32966"/>
                  </a:cubicBezTo>
                  <a:cubicBezTo>
                    <a:pt x="3464" y="32966"/>
                    <a:pt x="3642" y="32902"/>
                    <a:pt x="3758" y="32758"/>
                  </a:cubicBezTo>
                  <a:cubicBezTo>
                    <a:pt x="5489" y="30626"/>
                    <a:pt x="7744" y="28983"/>
                    <a:pt x="10304" y="28017"/>
                  </a:cubicBezTo>
                  <a:cubicBezTo>
                    <a:pt x="11132" y="28121"/>
                    <a:pt x="11956" y="28276"/>
                    <a:pt x="12673" y="28500"/>
                  </a:cubicBezTo>
                  <a:cubicBezTo>
                    <a:pt x="12909" y="28721"/>
                    <a:pt x="13154" y="28933"/>
                    <a:pt x="13409" y="29129"/>
                  </a:cubicBezTo>
                  <a:cubicBezTo>
                    <a:pt x="14135" y="30138"/>
                    <a:pt x="14392" y="31634"/>
                    <a:pt x="14507" y="32927"/>
                  </a:cubicBezTo>
                  <a:cubicBezTo>
                    <a:pt x="14504" y="32977"/>
                    <a:pt x="14502" y="33024"/>
                    <a:pt x="14502" y="33074"/>
                  </a:cubicBezTo>
                  <a:cubicBezTo>
                    <a:pt x="14490" y="33086"/>
                    <a:pt x="14478" y="33098"/>
                    <a:pt x="14469" y="33112"/>
                  </a:cubicBezTo>
                  <a:cubicBezTo>
                    <a:pt x="13213" y="34863"/>
                    <a:pt x="11092" y="35901"/>
                    <a:pt x="8952" y="35901"/>
                  </a:cubicBezTo>
                  <a:cubicBezTo>
                    <a:pt x="8933" y="35901"/>
                    <a:pt x="8914" y="35901"/>
                    <a:pt x="8894" y="35901"/>
                  </a:cubicBezTo>
                  <a:cubicBezTo>
                    <a:pt x="8891" y="35901"/>
                    <a:pt x="8888" y="35901"/>
                    <a:pt x="8885" y="35901"/>
                  </a:cubicBezTo>
                  <a:cubicBezTo>
                    <a:pt x="7989" y="35901"/>
                    <a:pt x="7985" y="37296"/>
                    <a:pt x="8887" y="37306"/>
                  </a:cubicBezTo>
                  <a:cubicBezTo>
                    <a:pt x="8908" y="37306"/>
                    <a:pt x="8929" y="37306"/>
                    <a:pt x="8950" y="37306"/>
                  </a:cubicBezTo>
                  <a:cubicBezTo>
                    <a:pt x="11065" y="37306"/>
                    <a:pt x="13076" y="36470"/>
                    <a:pt x="14595" y="35051"/>
                  </a:cubicBezTo>
                  <a:cubicBezTo>
                    <a:pt x="14821" y="36870"/>
                    <a:pt x="15433" y="38644"/>
                    <a:pt x="16400" y="40192"/>
                  </a:cubicBezTo>
                  <a:cubicBezTo>
                    <a:pt x="16978" y="41118"/>
                    <a:pt x="17681" y="41968"/>
                    <a:pt x="18488" y="42701"/>
                  </a:cubicBezTo>
                  <a:cubicBezTo>
                    <a:pt x="18633" y="42833"/>
                    <a:pt x="18794" y="42888"/>
                    <a:pt x="18950" y="42888"/>
                  </a:cubicBezTo>
                  <a:cubicBezTo>
                    <a:pt x="19509" y="42888"/>
                    <a:pt x="20001" y="42176"/>
                    <a:pt x="19474" y="41699"/>
                  </a:cubicBezTo>
                  <a:cubicBezTo>
                    <a:pt x="17069" y="39525"/>
                    <a:pt x="15804" y="36308"/>
                    <a:pt x="15904" y="33089"/>
                  </a:cubicBezTo>
                  <a:cubicBezTo>
                    <a:pt x="16409" y="31893"/>
                    <a:pt x="17464" y="31381"/>
                    <a:pt x="18729" y="31079"/>
                  </a:cubicBezTo>
                  <a:cubicBezTo>
                    <a:pt x="18887" y="31087"/>
                    <a:pt x="19045" y="31091"/>
                    <a:pt x="19204" y="31091"/>
                  </a:cubicBezTo>
                  <a:cubicBezTo>
                    <a:pt x="20813" y="31091"/>
                    <a:pt x="22443" y="30682"/>
                    <a:pt x="23936" y="29822"/>
                  </a:cubicBezTo>
                  <a:cubicBezTo>
                    <a:pt x="23962" y="29805"/>
                    <a:pt x="23989" y="29788"/>
                    <a:pt x="24015" y="29772"/>
                  </a:cubicBezTo>
                  <a:cubicBezTo>
                    <a:pt x="24250" y="29675"/>
                    <a:pt x="24566" y="29580"/>
                    <a:pt x="24901" y="29580"/>
                  </a:cubicBezTo>
                  <a:cubicBezTo>
                    <a:pt x="25333" y="29580"/>
                    <a:pt x="25797" y="29739"/>
                    <a:pt x="26156" y="30260"/>
                  </a:cubicBezTo>
                  <a:cubicBezTo>
                    <a:pt x="27265" y="32708"/>
                    <a:pt x="27418" y="35603"/>
                    <a:pt x="26389" y="38099"/>
                  </a:cubicBezTo>
                  <a:cubicBezTo>
                    <a:pt x="26246" y="38449"/>
                    <a:pt x="26294" y="38851"/>
                    <a:pt x="26653" y="39056"/>
                  </a:cubicBezTo>
                  <a:cubicBezTo>
                    <a:pt x="26752" y="39113"/>
                    <a:pt x="26876" y="39141"/>
                    <a:pt x="27003" y="39141"/>
                  </a:cubicBezTo>
                  <a:cubicBezTo>
                    <a:pt x="27253" y="39141"/>
                    <a:pt x="27514" y="39028"/>
                    <a:pt x="27610" y="38794"/>
                  </a:cubicBezTo>
                  <a:cubicBezTo>
                    <a:pt x="28463" y="36725"/>
                    <a:pt x="28661" y="34446"/>
                    <a:pt x="28251" y="32286"/>
                  </a:cubicBezTo>
                  <a:lnTo>
                    <a:pt x="28251" y="32286"/>
                  </a:lnTo>
                  <a:cubicBezTo>
                    <a:pt x="30980" y="32677"/>
                    <a:pt x="33385" y="34536"/>
                    <a:pt x="34564" y="37006"/>
                  </a:cubicBezTo>
                  <a:cubicBezTo>
                    <a:pt x="34672" y="37234"/>
                    <a:pt x="34924" y="37353"/>
                    <a:pt x="35173" y="37353"/>
                  </a:cubicBezTo>
                  <a:cubicBezTo>
                    <a:pt x="35297" y="37353"/>
                    <a:pt x="35420" y="37323"/>
                    <a:pt x="35523" y="37263"/>
                  </a:cubicBezTo>
                  <a:cubicBezTo>
                    <a:pt x="35873" y="37060"/>
                    <a:pt x="35942" y="36648"/>
                    <a:pt x="35780" y="36306"/>
                  </a:cubicBezTo>
                  <a:cubicBezTo>
                    <a:pt x="34356" y="33317"/>
                    <a:pt x="31401" y="31279"/>
                    <a:pt x="28144" y="30862"/>
                  </a:cubicBezTo>
                  <a:cubicBezTo>
                    <a:pt x="28124" y="30859"/>
                    <a:pt x="28105" y="30858"/>
                    <a:pt x="28086" y="30858"/>
                  </a:cubicBezTo>
                  <a:cubicBezTo>
                    <a:pt x="28019" y="30858"/>
                    <a:pt x="27955" y="30873"/>
                    <a:pt x="27894" y="30895"/>
                  </a:cubicBezTo>
                  <a:cubicBezTo>
                    <a:pt x="27753" y="30457"/>
                    <a:pt x="27587" y="30026"/>
                    <a:pt x="27394" y="29605"/>
                  </a:cubicBezTo>
                  <a:cubicBezTo>
                    <a:pt x="27399" y="29605"/>
                    <a:pt x="27403" y="29600"/>
                    <a:pt x="27406" y="29600"/>
                  </a:cubicBezTo>
                  <a:cubicBezTo>
                    <a:pt x="26606" y="27838"/>
                    <a:pt x="27603" y="25995"/>
                    <a:pt x="27603" y="25995"/>
                  </a:cubicBezTo>
                  <a:lnTo>
                    <a:pt x="27603" y="25995"/>
                  </a:lnTo>
                  <a:lnTo>
                    <a:pt x="27599" y="26000"/>
                  </a:lnTo>
                  <a:cubicBezTo>
                    <a:pt x="28046" y="25140"/>
                    <a:pt x="28361" y="24219"/>
                    <a:pt x="28532" y="23268"/>
                  </a:cubicBezTo>
                  <a:cubicBezTo>
                    <a:pt x="28763" y="22847"/>
                    <a:pt x="29018" y="22464"/>
                    <a:pt x="29508" y="22464"/>
                  </a:cubicBezTo>
                  <a:cubicBezTo>
                    <a:pt x="29549" y="22464"/>
                    <a:pt x="29584" y="22461"/>
                    <a:pt x="29620" y="22456"/>
                  </a:cubicBezTo>
                  <a:cubicBezTo>
                    <a:pt x="33235" y="23145"/>
                    <a:pt x="36128" y="26009"/>
                    <a:pt x="36895" y="29645"/>
                  </a:cubicBezTo>
                  <a:cubicBezTo>
                    <a:pt x="36970" y="30002"/>
                    <a:pt x="37235" y="30158"/>
                    <a:pt x="37514" y="30158"/>
                  </a:cubicBezTo>
                  <a:cubicBezTo>
                    <a:pt x="37926" y="30158"/>
                    <a:pt x="38365" y="29818"/>
                    <a:pt x="38254" y="29291"/>
                  </a:cubicBezTo>
                  <a:cubicBezTo>
                    <a:pt x="37764" y="26969"/>
                    <a:pt x="36476" y="24792"/>
                    <a:pt x="34625" y="23295"/>
                  </a:cubicBezTo>
                  <a:cubicBezTo>
                    <a:pt x="34554" y="23237"/>
                    <a:pt x="34480" y="23187"/>
                    <a:pt x="34409" y="23133"/>
                  </a:cubicBezTo>
                  <a:cubicBezTo>
                    <a:pt x="35904" y="21719"/>
                    <a:pt x="37892" y="20954"/>
                    <a:pt x="39932" y="20954"/>
                  </a:cubicBezTo>
                  <a:cubicBezTo>
                    <a:pt x="40238" y="20954"/>
                    <a:pt x="40545" y="20972"/>
                    <a:pt x="40852" y="21006"/>
                  </a:cubicBezTo>
                  <a:cubicBezTo>
                    <a:pt x="40872" y="21008"/>
                    <a:pt x="40891" y="21010"/>
                    <a:pt x="40910" y="21010"/>
                  </a:cubicBezTo>
                  <a:cubicBezTo>
                    <a:pt x="41263" y="21010"/>
                    <a:pt x="41557" y="20641"/>
                    <a:pt x="41560" y="20306"/>
                  </a:cubicBezTo>
                  <a:cubicBezTo>
                    <a:pt x="41562" y="19894"/>
                    <a:pt x="41238" y="19644"/>
                    <a:pt x="40862" y="19601"/>
                  </a:cubicBezTo>
                  <a:cubicBezTo>
                    <a:pt x="40533" y="19564"/>
                    <a:pt x="40202" y="19546"/>
                    <a:pt x="39872" y="19546"/>
                  </a:cubicBezTo>
                  <a:cubicBezTo>
                    <a:pt x="37409" y="19546"/>
                    <a:pt x="34973" y="20562"/>
                    <a:pt x="33232" y="22314"/>
                  </a:cubicBezTo>
                  <a:cubicBezTo>
                    <a:pt x="33225" y="22318"/>
                    <a:pt x="33223" y="22325"/>
                    <a:pt x="33216" y="22330"/>
                  </a:cubicBezTo>
                  <a:cubicBezTo>
                    <a:pt x="32294" y="21799"/>
                    <a:pt x="31299" y="21411"/>
                    <a:pt x="30261" y="21171"/>
                  </a:cubicBezTo>
                  <a:cubicBezTo>
                    <a:pt x="30265" y="21166"/>
                    <a:pt x="30268" y="21159"/>
                    <a:pt x="30273" y="21156"/>
                  </a:cubicBezTo>
                  <a:cubicBezTo>
                    <a:pt x="29949" y="21023"/>
                    <a:pt x="29203" y="20892"/>
                    <a:pt x="28615" y="20478"/>
                  </a:cubicBezTo>
                  <a:cubicBezTo>
                    <a:pt x="28468" y="19237"/>
                    <a:pt x="28072" y="18008"/>
                    <a:pt x="27408" y="16858"/>
                  </a:cubicBezTo>
                  <a:cubicBezTo>
                    <a:pt x="26706" y="15641"/>
                    <a:pt x="25775" y="14641"/>
                    <a:pt x="24701" y="13877"/>
                  </a:cubicBezTo>
                  <a:lnTo>
                    <a:pt x="24701" y="13877"/>
                  </a:lnTo>
                  <a:lnTo>
                    <a:pt x="24708" y="13879"/>
                  </a:lnTo>
                  <a:cubicBezTo>
                    <a:pt x="24181" y="13339"/>
                    <a:pt x="23660" y="12717"/>
                    <a:pt x="23596" y="11986"/>
                  </a:cubicBezTo>
                  <a:cubicBezTo>
                    <a:pt x="23762" y="11512"/>
                    <a:pt x="23879" y="11020"/>
                    <a:pt x="23955" y="10522"/>
                  </a:cubicBezTo>
                  <a:cubicBezTo>
                    <a:pt x="26948" y="9498"/>
                    <a:pt x="29330" y="6931"/>
                    <a:pt x="30061" y="3835"/>
                  </a:cubicBezTo>
                  <a:cubicBezTo>
                    <a:pt x="30186" y="3309"/>
                    <a:pt x="29749" y="2966"/>
                    <a:pt x="29333" y="2966"/>
                  </a:cubicBezTo>
                  <a:cubicBezTo>
                    <a:pt x="29056" y="2966"/>
                    <a:pt x="28789" y="3118"/>
                    <a:pt x="28706" y="3471"/>
                  </a:cubicBezTo>
                  <a:cubicBezTo>
                    <a:pt x="28127" y="5921"/>
                    <a:pt x="26358" y="8003"/>
                    <a:pt x="24055" y="8984"/>
                  </a:cubicBezTo>
                  <a:cubicBezTo>
                    <a:pt x="24048" y="8457"/>
                    <a:pt x="24001" y="7934"/>
                    <a:pt x="23920" y="7417"/>
                  </a:cubicBezTo>
                  <a:cubicBezTo>
                    <a:pt x="23508" y="4850"/>
                    <a:pt x="22160" y="2528"/>
                    <a:pt x="20831" y="335"/>
                  </a:cubicBezTo>
                  <a:cubicBezTo>
                    <a:pt x="20688" y="98"/>
                    <a:pt x="20474" y="0"/>
                    <a:pt x="20260" y="0"/>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3969431" y="1531743"/>
              <a:ext cx="111960" cy="98046"/>
            </a:xfrm>
            <a:custGeom>
              <a:avLst/>
              <a:gdLst/>
              <a:ahLst/>
              <a:cxnLst/>
              <a:rect l="l" t="t" r="r" b="b"/>
              <a:pathLst>
                <a:path w="7628" h="6680" extrusionOk="0">
                  <a:moveTo>
                    <a:pt x="3810" y="1"/>
                  </a:moveTo>
                  <a:cubicBezTo>
                    <a:pt x="3244" y="1"/>
                    <a:pt x="2671" y="145"/>
                    <a:pt x="2146" y="448"/>
                  </a:cubicBezTo>
                  <a:cubicBezTo>
                    <a:pt x="548" y="1372"/>
                    <a:pt x="0" y="3413"/>
                    <a:pt x="922" y="5011"/>
                  </a:cubicBezTo>
                  <a:cubicBezTo>
                    <a:pt x="1542" y="6081"/>
                    <a:pt x="2664" y="6680"/>
                    <a:pt x="3818" y="6680"/>
                  </a:cubicBezTo>
                  <a:cubicBezTo>
                    <a:pt x="4384" y="6680"/>
                    <a:pt x="4958" y="6536"/>
                    <a:pt x="5484" y="6232"/>
                  </a:cubicBezTo>
                  <a:cubicBezTo>
                    <a:pt x="7080" y="5311"/>
                    <a:pt x="7627" y="3268"/>
                    <a:pt x="6706" y="1672"/>
                  </a:cubicBezTo>
                  <a:cubicBezTo>
                    <a:pt x="6087" y="600"/>
                    <a:pt x="4964" y="1"/>
                    <a:pt x="3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3057964" y="2743850"/>
              <a:ext cx="709965" cy="732583"/>
            </a:xfrm>
            <a:custGeom>
              <a:avLst/>
              <a:gdLst/>
              <a:ahLst/>
              <a:cxnLst/>
              <a:rect l="l" t="t" r="r" b="b"/>
              <a:pathLst>
                <a:path w="48371" h="49912" extrusionOk="0">
                  <a:moveTo>
                    <a:pt x="23579" y="0"/>
                  </a:moveTo>
                  <a:cubicBezTo>
                    <a:pt x="23016" y="0"/>
                    <a:pt x="22452" y="582"/>
                    <a:pt x="22832" y="1207"/>
                  </a:cubicBezTo>
                  <a:cubicBezTo>
                    <a:pt x="24268" y="3579"/>
                    <a:pt x="25713" y="6036"/>
                    <a:pt x="26215" y="8801"/>
                  </a:cubicBezTo>
                  <a:cubicBezTo>
                    <a:pt x="26511" y="10434"/>
                    <a:pt x="26423" y="12151"/>
                    <a:pt x="25811" y="13680"/>
                  </a:cubicBezTo>
                  <a:cubicBezTo>
                    <a:pt x="25801" y="13687"/>
                    <a:pt x="25789" y="13694"/>
                    <a:pt x="25777" y="13701"/>
                  </a:cubicBezTo>
                  <a:cubicBezTo>
                    <a:pt x="25146" y="14106"/>
                    <a:pt x="24239" y="14163"/>
                    <a:pt x="23756" y="14190"/>
                  </a:cubicBezTo>
                  <a:cubicBezTo>
                    <a:pt x="23284" y="14128"/>
                    <a:pt x="22807" y="14097"/>
                    <a:pt x="22329" y="14097"/>
                  </a:cubicBezTo>
                  <a:cubicBezTo>
                    <a:pt x="20918" y="14097"/>
                    <a:pt x="19492" y="14368"/>
                    <a:pt x="18131" y="14930"/>
                  </a:cubicBezTo>
                  <a:cubicBezTo>
                    <a:pt x="17938" y="14965"/>
                    <a:pt x="17699" y="14997"/>
                    <a:pt x="17470" y="14997"/>
                  </a:cubicBezTo>
                  <a:cubicBezTo>
                    <a:pt x="17264" y="14997"/>
                    <a:pt x="17065" y="14971"/>
                    <a:pt x="16914" y="14899"/>
                  </a:cubicBezTo>
                  <a:cubicBezTo>
                    <a:pt x="16143" y="13378"/>
                    <a:pt x="15798" y="11644"/>
                    <a:pt x="15945" y="9939"/>
                  </a:cubicBezTo>
                  <a:cubicBezTo>
                    <a:pt x="16129" y="7782"/>
                    <a:pt x="17153" y="5736"/>
                    <a:pt x="18691" y="4229"/>
                  </a:cubicBezTo>
                  <a:cubicBezTo>
                    <a:pt x="19273" y="3660"/>
                    <a:pt x="18710" y="2843"/>
                    <a:pt x="18076" y="2843"/>
                  </a:cubicBezTo>
                  <a:cubicBezTo>
                    <a:pt x="17890" y="2843"/>
                    <a:pt x="17698" y="2914"/>
                    <a:pt x="17526" y="3081"/>
                  </a:cubicBezTo>
                  <a:cubicBezTo>
                    <a:pt x="16026" y="4553"/>
                    <a:pt x="15002" y="6443"/>
                    <a:pt x="14545" y="8479"/>
                  </a:cubicBezTo>
                  <a:cubicBezTo>
                    <a:pt x="12769" y="7322"/>
                    <a:pt x="11342" y="5615"/>
                    <a:pt x="10578" y="3631"/>
                  </a:cubicBezTo>
                  <a:cubicBezTo>
                    <a:pt x="10443" y="3282"/>
                    <a:pt x="10152" y="3019"/>
                    <a:pt x="9786" y="3019"/>
                  </a:cubicBezTo>
                  <a:cubicBezTo>
                    <a:pt x="9719" y="3019"/>
                    <a:pt x="9651" y="3027"/>
                    <a:pt x="9580" y="3045"/>
                  </a:cubicBezTo>
                  <a:cubicBezTo>
                    <a:pt x="9192" y="3148"/>
                    <a:pt x="8837" y="3629"/>
                    <a:pt x="8997" y="4043"/>
                  </a:cubicBezTo>
                  <a:lnTo>
                    <a:pt x="8995" y="4041"/>
                  </a:lnTo>
                  <a:lnTo>
                    <a:pt x="8995" y="4041"/>
                  </a:lnTo>
                  <a:cubicBezTo>
                    <a:pt x="9961" y="6555"/>
                    <a:pt x="11695" y="8675"/>
                    <a:pt x="14005" y="10077"/>
                  </a:cubicBezTo>
                  <a:cubicBezTo>
                    <a:pt x="14102" y="10137"/>
                    <a:pt x="14200" y="10170"/>
                    <a:pt x="14295" y="10187"/>
                  </a:cubicBezTo>
                  <a:cubicBezTo>
                    <a:pt x="14188" y="11989"/>
                    <a:pt x="14574" y="13778"/>
                    <a:pt x="15350" y="15390"/>
                  </a:cubicBezTo>
                  <a:cubicBezTo>
                    <a:pt x="15429" y="16037"/>
                    <a:pt x="15374" y="16625"/>
                    <a:pt x="15012" y="16871"/>
                  </a:cubicBezTo>
                  <a:cubicBezTo>
                    <a:pt x="14748" y="17104"/>
                    <a:pt x="14495" y="17349"/>
                    <a:pt x="14257" y="17607"/>
                  </a:cubicBezTo>
                  <a:cubicBezTo>
                    <a:pt x="13964" y="17592"/>
                    <a:pt x="13668" y="17585"/>
                    <a:pt x="13379" y="17585"/>
                  </a:cubicBezTo>
                  <a:cubicBezTo>
                    <a:pt x="12560" y="17585"/>
                    <a:pt x="11808" y="17638"/>
                    <a:pt x="11407" y="17699"/>
                  </a:cubicBezTo>
                  <a:cubicBezTo>
                    <a:pt x="10718" y="17596"/>
                    <a:pt x="10022" y="17544"/>
                    <a:pt x="9326" y="17544"/>
                  </a:cubicBezTo>
                  <a:cubicBezTo>
                    <a:pt x="9078" y="17544"/>
                    <a:pt x="8830" y="17551"/>
                    <a:pt x="8583" y="17564"/>
                  </a:cubicBezTo>
                  <a:cubicBezTo>
                    <a:pt x="8585" y="17418"/>
                    <a:pt x="8554" y="17268"/>
                    <a:pt x="8490" y="17126"/>
                  </a:cubicBezTo>
                  <a:cubicBezTo>
                    <a:pt x="7511" y="14937"/>
                    <a:pt x="6056" y="12961"/>
                    <a:pt x="4261" y="11370"/>
                  </a:cubicBezTo>
                  <a:cubicBezTo>
                    <a:pt x="4094" y="11221"/>
                    <a:pt x="3882" y="11142"/>
                    <a:pt x="3671" y="11142"/>
                  </a:cubicBezTo>
                  <a:cubicBezTo>
                    <a:pt x="3467" y="11142"/>
                    <a:pt x="3264" y="11217"/>
                    <a:pt x="3106" y="11377"/>
                  </a:cubicBezTo>
                  <a:cubicBezTo>
                    <a:pt x="2808" y="11680"/>
                    <a:pt x="2782" y="12239"/>
                    <a:pt x="3113" y="12535"/>
                  </a:cubicBezTo>
                  <a:cubicBezTo>
                    <a:pt x="4756" y="13992"/>
                    <a:pt x="6054" y="15749"/>
                    <a:pt x="6975" y="17738"/>
                  </a:cubicBezTo>
                  <a:cubicBezTo>
                    <a:pt x="5694" y="17954"/>
                    <a:pt x="4439" y="18345"/>
                    <a:pt x="3251" y="18909"/>
                  </a:cubicBezTo>
                  <a:cubicBezTo>
                    <a:pt x="2194" y="19411"/>
                    <a:pt x="1222" y="20066"/>
                    <a:pt x="334" y="20828"/>
                  </a:cubicBezTo>
                  <a:cubicBezTo>
                    <a:pt x="1" y="21116"/>
                    <a:pt x="48" y="21693"/>
                    <a:pt x="344" y="21983"/>
                  </a:cubicBezTo>
                  <a:cubicBezTo>
                    <a:pt x="504" y="22141"/>
                    <a:pt x="698" y="22212"/>
                    <a:pt x="893" y="22212"/>
                  </a:cubicBezTo>
                  <a:cubicBezTo>
                    <a:pt x="1107" y="22212"/>
                    <a:pt x="1323" y="22127"/>
                    <a:pt x="1498" y="21976"/>
                  </a:cubicBezTo>
                  <a:cubicBezTo>
                    <a:pt x="3652" y="20128"/>
                    <a:pt x="6498" y="19166"/>
                    <a:pt x="9334" y="19166"/>
                  </a:cubicBezTo>
                  <a:cubicBezTo>
                    <a:pt x="9750" y="19166"/>
                    <a:pt x="10167" y="19186"/>
                    <a:pt x="10580" y="19228"/>
                  </a:cubicBezTo>
                  <a:cubicBezTo>
                    <a:pt x="11311" y="19523"/>
                    <a:pt x="11921" y="19964"/>
                    <a:pt x="12290" y="20557"/>
                  </a:cubicBezTo>
                  <a:cubicBezTo>
                    <a:pt x="11166" y="23021"/>
                    <a:pt x="10961" y="25869"/>
                    <a:pt x="11826" y="28536"/>
                  </a:cubicBezTo>
                  <a:cubicBezTo>
                    <a:pt x="11873" y="29605"/>
                    <a:pt x="11804" y="30186"/>
                    <a:pt x="11040" y="31227"/>
                  </a:cubicBezTo>
                  <a:cubicBezTo>
                    <a:pt x="10254" y="31544"/>
                    <a:pt x="9487" y="31910"/>
                    <a:pt x="8749" y="32325"/>
                  </a:cubicBezTo>
                  <a:cubicBezTo>
                    <a:pt x="8692" y="32308"/>
                    <a:pt x="8633" y="32296"/>
                    <a:pt x="8573" y="32289"/>
                  </a:cubicBezTo>
                  <a:cubicBezTo>
                    <a:pt x="6211" y="31991"/>
                    <a:pt x="4025" y="30727"/>
                    <a:pt x="2494" y="28898"/>
                  </a:cubicBezTo>
                  <a:cubicBezTo>
                    <a:pt x="2359" y="28738"/>
                    <a:pt x="2157" y="28666"/>
                    <a:pt x="1951" y="28666"/>
                  </a:cubicBezTo>
                  <a:cubicBezTo>
                    <a:pt x="1723" y="28666"/>
                    <a:pt x="1489" y="28754"/>
                    <a:pt x="1337" y="28908"/>
                  </a:cubicBezTo>
                  <a:cubicBezTo>
                    <a:pt x="1003" y="29246"/>
                    <a:pt x="1060" y="29724"/>
                    <a:pt x="1346" y="30063"/>
                  </a:cubicBezTo>
                  <a:cubicBezTo>
                    <a:pt x="2775" y="31768"/>
                    <a:pt x="4701" y="32961"/>
                    <a:pt x="6818" y="33563"/>
                  </a:cubicBezTo>
                  <a:cubicBezTo>
                    <a:pt x="5477" y="34539"/>
                    <a:pt x="4261" y="35682"/>
                    <a:pt x="3211" y="36975"/>
                  </a:cubicBezTo>
                  <a:cubicBezTo>
                    <a:pt x="2932" y="37316"/>
                    <a:pt x="2882" y="37799"/>
                    <a:pt x="3218" y="38130"/>
                  </a:cubicBezTo>
                  <a:cubicBezTo>
                    <a:pt x="3368" y="38279"/>
                    <a:pt x="3596" y="38363"/>
                    <a:pt x="3821" y="38363"/>
                  </a:cubicBezTo>
                  <a:cubicBezTo>
                    <a:pt x="4032" y="38363"/>
                    <a:pt x="4239" y="38289"/>
                    <a:pt x="4375" y="38123"/>
                  </a:cubicBezTo>
                  <a:cubicBezTo>
                    <a:pt x="6389" y="35642"/>
                    <a:pt x="9016" y="33730"/>
                    <a:pt x="11992" y="32603"/>
                  </a:cubicBezTo>
                  <a:cubicBezTo>
                    <a:pt x="12957" y="32725"/>
                    <a:pt x="13916" y="32906"/>
                    <a:pt x="14750" y="33165"/>
                  </a:cubicBezTo>
                  <a:cubicBezTo>
                    <a:pt x="15024" y="33425"/>
                    <a:pt x="15309" y="33670"/>
                    <a:pt x="15605" y="33896"/>
                  </a:cubicBezTo>
                  <a:cubicBezTo>
                    <a:pt x="16452" y="35073"/>
                    <a:pt x="16752" y="36813"/>
                    <a:pt x="16883" y="38318"/>
                  </a:cubicBezTo>
                  <a:cubicBezTo>
                    <a:pt x="16881" y="38375"/>
                    <a:pt x="16879" y="38433"/>
                    <a:pt x="16876" y="38490"/>
                  </a:cubicBezTo>
                  <a:cubicBezTo>
                    <a:pt x="16864" y="38504"/>
                    <a:pt x="16853" y="38518"/>
                    <a:pt x="16841" y="38535"/>
                  </a:cubicBezTo>
                  <a:cubicBezTo>
                    <a:pt x="15379" y="40572"/>
                    <a:pt x="12910" y="41778"/>
                    <a:pt x="10418" y="41778"/>
                  </a:cubicBezTo>
                  <a:cubicBezTo>
                    <a:pt x="10396" y="41778"/>
                    <a:pt x="10374" y="41778"/>
                    <a:pt x="10352" y="41778"/>
                  </a:cubicBezTo>
                  <a:cubicBezTo>
                    <a:pt x="10349" y="41778"/>
                    <a:pt x="10346" y="41778"/>
                    <a:pt x="10343" y="41778"/>
                  </a:cubicBezTo>
                  <a:cubicBezTo>
                    <a:pt x="9299" y="41778"/>
                    <a:pt x="9295" y="43404"/>
                    <a:pt x="10345" y="43414"/>
                  </a:cubicBezTo>
                  <a:cubicBezTo>
                    <a:pt x="10371" y="43414"/>
                    <a:pt x="10398" y="43414"/>
                    <a:pt x="10425" y="43414"/>
                  </a:cubicBezTo>
                  <a:cubicBezTo>
                    <a:pt x="12882" y="43414"/>
                    <a:pt x="15222" y="42441"/>
                    <a:pt x="16986" y="40790"/>
                  </a:cubicBezTo>
                  <a:cubicBezTo>
                    <a:pt x="17250" y="42907"/>
                    <a:pt x="17962" y="44974"/>
                    <a:pt x="19086" y="46774"/>
                  </a:cubicBezTo>
                  <a:cubicBezTo>
                    <a:pt x="19760" y="47850"/>
                    <a:pt x="20577" y="48841"/>
                    <a:pt x="21517" y="49693"/>
                  </a:cubicBezTo>
                  <a:cubicBezTo>
                    <a:pt x="21687" y="49846"/>
                    <a:pt x="21874" y="49911"/>
                    <a:pt x="22055" y="49911"/>
                  </a:cubicBezTo>
                  <a:cubicBezTo>
                    <a:pt x="22705" y="49911"/>
                    <a:pt x="23278" y="49082"/>
                    <a:pt x="22665" y="48529"/>
                  </a:cubicBezTo>
                  <a:cubicBezTo>
                    <a:pt x="19867" y="45995"/>
                    <a:pt x="18396" y="42252"/>
                    <a:pt x="18510" y="38509"/>
                  </a:cubicBezTo>
                  <a:cubicBezTo>
                    <a:pt x="19098" y="37116"/>
                    <a:pt x="20327" y="36518"/>
                    <a:pt x="21798" y="36168"/>
                  </a:cubicBezTo>
                  <a:cubicBezTo>
                    <a:pt x="21982" y="36177"/>
                    <a:pt x="22167" y="36182"/>
                    <a:pt x="22351" y="36182"/>
                  </a:cubicBezTo>
                  <a:cubicBezTo>
                    <a:pt x="24222" y="36182"/>
                    <a:pt x="26120" y="35707"/>
                    <a:pt x="27856" y="34704"/>
                  </a:cubicBezTo>
                  <a:cubicBezTo>
                    <a:pt x="27889" y="34685"/>
                    <a:pt x="27918" y="34665"/>
                    <a:pt x="27949" y="34646"/>
                  </a:cubicBezTo>
                  <a:cubicBezTo>
                    <a:pt x="28223" y="34533"/>
                    <a:pt x="28591" y="34422"/>
                    <a:pt x="28980" y="34422"/>
                  </a:cubicBezTo>
                  <a:cubicBezTo>
                    <a:pt x="29484" y="34422"/>
                    <a:pt x="30024" y="34608"/>
                    <a:pt x="30442" y="35216"/>
                  </a:cubicBezTo>
                  <a:cubicBezTo>
                    <a:pt x="31730" y="38061"/>
                    <a:pt x="31909" y="41433"/>
                    <a:pt x="30714" y="44336"/>
                  </a:cubicBezTo>
                  <a:cubicBezTo>
                    <a:pt x="30547" y="44743"/>
                    <a:pt x="30602" y="45212"/>
                    <a:pt x="31018" y="45450"/>
                  </a:cubicBezTo>
                  <a:cubicBezTo>
                    <a:pt x="31134" y="45516"/>
                    <a:pt x="31278" y="45550"/>
                    <a:pt x="31425" y="45550"/>
                  </a:cubicBezTo>
                  <a:cubicBezTo>
                    <a:pt x="31717" y="45550"/>
                    <a:pt x="32020" y="45417"/>
                    <a:pt x="32133" y="45145"/>
                  </a:cubicBezTo>
                  <a:cubicBezTo>
                    <a:pt x="33126" y="42738"/>
                    <a:pt x="33354" y="40087"/>
                    <a:pt x="32880" y="37571"/>
                  </a:cubicBezTo>
                  <a:lnTo>
                    <a:pt x="32880" y="37571"/>
                  </a:lnTo>
                  <a:cubicBezTo>
                    <a:pt x="36055" y="38028"/>
                    <a:pt x="38855" y="40190"/>
                    <a:pt x="40224" y="43066"/>
                  </a:cubicBezTo>
                  <a:cubicBezTo>
                    <a:pt x="40351" y="43331"/>
                    <a:pt x="40645" y="43468"/>
                    <a:pt x="40933" y="43468"/>
                  </a:cubicBezTo>
                  <a:cubicBezTo>
                    <a:pt x="41078" y="43468"/>
                    <a:pt x="41221" y="43434"/>
                    <a:pt x="41341" y="43364"/>
                  </a:cubicBezTo>
                  <a:cubicBezTo>
                    <a:pt x="41750" y="43128"/>
                    <a:pt x="41831" y="42650"/>
                    <a:pt x="41641" y="42250"/>
                  </a:cubicBezTo>
                  <a:cubicBezTo>
                    <a:pt x="39984" y="38773"/>
                    <a:pt x="36547" y="36401"/>
                    <a:pt x="32754" y="35916"/>
                  </a:cubicBezTo>
                  <a:cubicBezTo>
                    <a:pt x="32732" y="35912"/>
                    <a:pt x="32709" y="35911"/>
                    <a:pt x="32686" y="35911"/>
                  </a:cubicBezTo>
                  <a:cubicBezTo>
                    <a:pt x="32610" y="35911"/>
                    <a:pt x="32535" y="35928"/>
                    <a:pt x="32464" y="35956"/>
                  </a:cubicBezTo>
                  <a:cubicBezTo>
                    <a:pt x="32302" y="35444"/>
                    <a:pt x="32107" y="34942"/>
                    <a:pt x="31883" y="34454"/>
                  </a:cubicBezTo>
                  <a:cubicBezTo>
                    <a:pt x="31887" y="34451"/>
                    <a:pt x="31892" y="34446"/>
                    <a:pt x="31895" y="34446"/>
                  </a:cubicBezTo>
                  <a:cubicBezTo>
                    <a:pt x="30966" y="32396"/>
                    <a:pt x="32128" y="30251"/>
                    <a:pt x="32128" y="30251"/>
                  </a:cubicBezTo>
                  <a:lnTo>
                    <a:pt x="32128" y="30251"/>
                  </a:lnTo>
                  <a:lnTo>
                    <a:pt x="32121" y="30255"/>
                  </a:lnTo>
                  <a:cubicBezTo>
                    <a:pt x="32642" y="29255"/>
                    <a:pt x="33009" y="28184"/>
                    <a:pt x="33207" y="27077"/>
                  </a:cubicBezTo>
                  <a:cubicBezTo>
                    <a:pt x="33476" y="26588"/>
                    <a:pt x="33771" y="26143"/>
                    <a:pt x="34340" y="26143"/>
                  </a:cubicBezTo>
                  <a:cubicBezTo>
                    <a:pt x="34388" y="26143"/>
                    <a:pt x="34431" y="26138"/>
                    <a:pt x="34473" y="26134"/>
                  </a:cubicBezTo>
                  <a:cubicBezTo>
                    <a:pt x="38681" y="26934"/>
                    <a:pt x="42046" y="30270"/>
                    <a:pt x="42939" y="34499"/>
                  </a:cubicBezTo>
                  <a:cubicBezTo>
                    <a:pt x="43026" y="34914"/>
                    <a:pt x="43335" y="35095"/>
                    <a:pt x="43659" y="35095"/>
                  </a:cubicBezTo>
                  <a:cubicBezTo>
                    <a:pt x="44138" y="35095"/>
                    <a:pt x="44649" y="34699"/>
                    <a:pt x="44520" y="34087"/>
                  </a:cubicBezTo>
                  <a:cubicBezTo>
                    <a:pt x="43948" y="31382"/>
                    <a:pt x="42451" y="28851"/>
                    <a:pt x="40298" y="27108"/>
                  </a:cubicBezTo>
                  <a:cubicBezTo>
                    <a:pt x="40215" y="27041"/>
                    <a:pt x="40129" y="26984"/>
                    <a:pt x="40045" y="26919"/>
                  </a:cubicBezTo>
                  <a:cubicBezTo>
                    <a:pt x="41785" y="25275"/>
                    <a:pt x="44102" y="24385"/>
                    <a:pt x="46478" y="24385"/>
                  </a:cubicBezTo>
                  <a:cubicBezTo>
                    <a:pt x="46833" y="24385"/>
                    <a:pt x="47190" y="24405"/>
                    <a:pt x="47546" y="24445"/>
                  </a:cubicBezTo>
                  <a:cubicBezTo>
                    <a:pt x="47568" y="24448"/>
                    <a:pt x="47589" y="24449"/>
                    <a:pt x="47610" y="24449"/>
                  </a:cubicBezTo>
                  <a:cubicBezTo>
                    <a:pt x="48021" y="24449"/>
                    <a:pt x="48366" y="24021"/>
                    <a:pt x="48368" y="23631"/>
                  </a:cubicBezTo>
                  <a:cubicBezTo>
                    <a:pt x="48370" y="23150"/>
                    <a:pt x="47994" y="22859"/>
                    <a:pt x="47553" y="22809"/>
                  </a:cubicBezTo>
                  <a:cubicBezTo>
                    <a:pt x="47170" y="22766"/>
                    <a:pt x="46786" y="22745"/>
                    <a:pt x="46402" y="22745"/>
                  </a:cubicBezTo>
                  <a:cubicBezTo>
                    <a:pt x="43534" y="22745"/>
                    <a:pt x="40700" y="23930"/>
                    <a:pt x="38674" y="25967"/>
                  </a:cubicBezTo>
                  <a:cubicBezTo>
                    <a:pt x="38669" y="25974"/>
                    <a:pt x="38664" y="25981"/>
                    <a:pt x="38657" y="25988"/>
                  </a:cubicBezTo>
                  <a:cubicBezTo>
                    <a:pt x="37583" y="25369"/>
                    <a:pt x="36426" y="24914"/>
                    <a:pt x="35219" y="24636"/>
                  </a:cubicBezTo>
                  <a:cubicBezTo>
                    <a:pt x="35224" y="24631"/>
                    <a:pt x="35226" y="24624"/>
                    <a:pt x="35231" y="24619"/>
                  </a:cubicBezTo>
                  <a:cubicBezTo>
                    <a:pt x="34854" y="24464"/>
                    <a:pt x="33988" y="24312"/>
                    <a:pt x="33302" y="23829"/>
                  </a:cubicBezTo>
                  <a:cubicBezTo>
                    <a:pt x="33130" y="22388"/>
                    <a:pt x="32671" y="20955"/>
                    <a:pt x="31899" y="19619"/>
                  </a:cubicBezTo>
                  <a:cubicBezTo>
                    <a:pt x="31083" y="18202"/>
                    <a:pt x="29997" y="17037"/>
                    <a:pt x="28747" y="16149"/>
                  </a:cubicBezTo>
                  <a:lnTo>
                    <a:pt x="28747" y="16149"/>
                  </a:lnTo>
                  <a:lnTo>
                    <a:pt x="28756" y="16152"/>
                  </a:lnTo>
                  <a:cubicBezTo>
                    <a:pt x="28142" y="15523"/>
                    <a:pt x="27537" y="14799"/>
                    <a:pt x="27463" y="13949"/>
                  </a:cubicBezTo>
                  <a:cubicBezTo>
                    <a:pt x="27656" y="13397"/>
                    <a:pt x="27792" y="12825"/>
                    <a:pt x="27880" y="12244"/>
                  </a:cubicBezTo>
                  <a:cubicBezTo>
                    <a:pt x="31366" y="11051"/>
                    <a:pt x="34135" y="8065"/>
                    <a:pt x="34985" y="4462"/>
                  </a:cubicBezTo>
                  <a:cubicBezTo>
                    <a:pt x="35131" y="3850"/>
                    <a:pt x="34622" y="3452"/>
                    <a:pt x="34139" y="3452"/>
                  </a:cubicBezTo>
                  <a:cubicBezTo>
                    <a:pt x="33816" y="3452"/>
                    <a:pt x="33504" y="3630"/>
                    <a:pt x="33407" y="4041"/>
                  </a:cubicBezTo>
                  <a:cubicBezTo>
                    <a:pt x="32735" y="6891"/>
                    <a:pt x="30675" y="9313"/>
                    <a:pt x="27997" y="10453"/>
                  </a:cubicBezTo>
                  <a:cubicBezTo>
                    <a:pt x="27989" y="9841"/>
                    <a:pt x="27935" y="9232"/>
                    <a:pt x="27837" y="8632"/>
                  </a:cubicBezTo>
                  <a:cubicBezTo>
                    <a:pt x="27358" y="5641"/>
                    <a:pt x="25792" y="2943"/>
                    <a:pt x="24246" y="390"/>
                  </a:cubicBezTo>
                  <a:cubicBezTo>
                    <a:pt x="24079" y="115"/>
                    <a:pt x="23829" y="0"/>
                    <a:pt x="23579" y="0"/>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3315655" y="3059926"/>
              <a:ext cx="130277" cy="114088"/>
            </a:xfrm>
            <a:custGeom>
              <a:avLst/>
              <a:gdLst/>
              <a:ahLst/>
              <a:cxnLst/>
              <a:rect l="l" t="t" r="r" b="b"/>
              <a:pathLst>
                <a:path w="8876" h="7773" extrusionOk="0">
                  <a:moveTo>
                    <a:pt x="4433" y="0"/>
                  </a:moveTo>
                  <a:cubicBezTo>
                    <a:pt x="3774" y="0"/>
                    <a:pt x="3106" y="168"/>
                    <a:pt x="2493" y="522"/>
                  </a:cubicBezTo>
                  <a:cubicBezTo>
                    <a:pt x="636" y="1593"/>
                    <a:pt x="0" y="3970"/>
                    <a:pt x="1072" y="5829"/>
                  </a:cubicBezTo>
                  <a:cubicBezTo>
                    <a:pt x="1792" y="7075"/>
                    <a:pt x="3099" y="7772"/>
                    <a:pt x="4441" y="7772"/>
                  </a:cubicBezTo>
                  <a:cubicBezTo>
                    <a:pt x="5100" y="7772"/>
                    <a:pt x="5768" y="7604"/>
                    <a:pt x="6380" y="7251"/>
                  </a:cubicBezTo>
                  <a:cubicBezTo>
                    <a:pt x="8239" y="6179"/>
                    <a:pt x="8875" y="3803"/>
                    <a:pt x="7801" y="1943"/>
                  </a:cubicBezTo>
                  <a:cubicBezTo>
                    <a:pt x="7082" y="697"/>
                    <a:pt x="5777" y="0"/>
                    <a:pt x="44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1680901" y="3140571"/>
              <a:ext cx="297939" cy="307420"/>
            </a:xfrm>
            <a:custGeom>
              <a:avLst/>
              <a:gdLst/>
              <a:ahLst/>
              <a:cxnLst/>
              <a:rect l="l" t="t" r="r" b="b"/>
              <a:pathLst>
                <a:path w="20299" h="20945" extrusionOk="0">
                  <a:moveTo>
                    <a:pt x="9896" y="0"/>
                  </a:moveTo>
                  <a:cubicBezTo>
                    <a:pt x="9659" y="0"/>
                    <a:pt x="9422" y="244"/>
                    <a:pt x="9580" y="507"/>
                  </a:cubicBezTo>
                  <a:cubicBezTo>
                    <a:pt x="10183" y="1502"/>
                    <a:pt x="10790" y="2533"/>
                    <a:pt x="11002" y="3695"/>
                  </a:cubicBezTo>
                  <a:cubicBezTo>
                    <a:pt x="11126" y="4379"/>
                    <a:pt x="11088" y="5100"/>
                    <a:pt x="10833" y="5741"/>
                  </a:cubicBezTo>
                  <a:cubicBezTo>
                    <a:pt x="10828" y="5745"/>
                    <a:pt x="10821" y="5748"/>
                    <a:pt x="10816" y="5750"/>
                  </a:cubicBezTo>
                  <a:cubicBezTo>
                    <a:pt x="10552" y="5919"/>
                    <a:pt x="10171" y="5945"/>
                    <a:pt x="9968" y="5955"/>
                  </a:cubicBezTo>
                  <a:cubicBezTo>
                    <a:pt x="9771" y="5929"/>
                    <a:pt x="9571" y="5916"/>
                    <a:pt x="9371" y="5916"/>
                  </a:cubicBezTo>
                  <a:cubicBezTo>
                    <a:pt x="8779" y="5916"/>
                    <a:pt x="8180" y="6030"/>
                    <a:pt x="7609" y="6267"/>
                  </a:cubicBezTo>
                  <a:cubicBezTo>
                    <a:pt x="7527" y="6281"/>
                    <a:pt x="7427" y="6294"/>
                    <a:pt x="7331" y="6294"/>
                  </a:cubicBezTo>
                  <a:cubicBezTo>
                    <a:pt x="7245" y="6294"/>
                    <a:pt x="7161" y="6283"/>
                    <a:pt x="7097" y="6253"/>
                  </a:cubicBezTo>
                  <a:cubicBezTo>
                    <a:pt x="6775" y="5614"/>
                    <a:pt x="6630" y="4886"/>
                    <a:pt x="6692" y="4171"/>
                  </a:cubicBezTo>
                  <a:cubicBezTo>
                    <a:pt x="6768" y="3267"/>
                    <a:pt x="7199" y="2407"/>
                    <a:pt x="7844" y="1774"/>
                  </a:cubicBezTo>
                  <a:cubicBezTo>
                    <a:pt x="8087" y="1536"/>
                    <a:pt x="7850" y="1193"/>
                    <a:pt x="7585" y="1193"/>
                  </a:cubicBezTo>
                  <a:cubicBezTo>
                    <a:pt x="7508" y="1193"/>
                    <a:pt x="7427" y="1222"/>
                    <a:pt x="7356" y="1293"/>
                  </a:cubicBezTo>
                  <a:cubicBezTo>
                    <a:pt x="6725" y="1909"/>
                    <a:pt x="6297" y="2705"/>
                    <a:pt x="6104" y="3559"/>
                  </a:cubicBezTo>
                  <a:cubicBezTo>
                    <a:pt x="5358" y="3071"/>
                    <a:pt x="4761" y="2357"/>
                    <a:pt x="4439" y="1524"/>
                  </a:cubicBezTo>
                  <a:cubicBezTo>
                    <a:pt x="4383" y="1378"/>
                    <a:pt x="4259" y="1267"/>
                    <a:pt x="4106" y="1267"/>
                  </a:cubicBezTo>
                  <a:cubicBezTo>
                    <a:pt x="4078" y="1267"/>
                    <a:pt x="4049" y="1271"/>
                    <a:pt x="4020" y="1278"/>
                  </a:cubicBezTo>
                  <a:cubicBezTo>
                    <a:pt x="3858" y="1321"/>
                    <a:pt x="3708" y="1524"/>
                    <a:pt x="3775" y="1697"/>
                  </a:cubicBezTo>
                  <a:cubicBezTo>
                    <a:pt x="4182" y="2752"/>
                    <a:pt x="4908" y="3643"/>
                    <a:pt x="5877" y="4231"/>
                  </a:cubicBezTo>
                  <a:cubicBezTo>
                    <a:pt x="5918" y="4255"/>
                    <a:pt x="5958" y="4269"/>
                    <a:pt x="5999" y="4276"/>
                  </a:cubicBezTo>
                  <a:cubicBezTo>
                    <a:pt x="5954" y="5033"/>
                    <a:pt x="6116" y="5784"/>
                    <a:pt x="6442" y="6460"/>
                  </a:cubicBezTo>
                  <a:cubicBezTo>
                    <a:pt x="6475" y="6731"/>
                    <a:pt x="6451" y="6979"/>
                    <a:pt x="6299" y="7081"/>
                  </a:cubicBezTo>
                  <a:cubicBezTo>
                    <a:pt x="6189" y="7179"/>
                    <a:pt x="6082" y="7284"/>
                    <a:pt x="5982" y="7391"/>
                  </a:cubicBezTo>
                  <a:cubicBezTo>
                    <a:pt x="5861" y="7385"/>
                    <a:pt x="5738" y="7382"/>
                    <a:pt x="5618" y="7382"/>
                  </a:cubicBezTo>
                  <a:cubicBezTo>
                    <a:pt x="5273" y="7382"/>
                    <a:pt x="4957" y="7404"/>
                    <a:pt x="4787" y="7429"/>
                  </a:cubicBezTo>
                  <a:cubicBezTo>
                    <a:pt x="4498" y="7385"/>
                    <a:pt x="4208" y="7363"/>
                    <a:pt x="3917" y="7363"/>
                  </a:cubicBezTo>
                  <a:cubicBezTo>
                    <a:pt x="3813" y="7363"/>
                    <a:pt x="3708" y="7366"/>
                    <a:pt x="3603" y="7372"/>
                  </a:cubicBezTo>
                  <a:cubicBezTo>
                    <a:pt x="3603" y="7312"/>
                    <a:pt x="3589" y="7248"/>
                    <a:pt x="3563" y="7188"/>
                  </a:cubicBezTo>
                  <a:cubicBezTo>
                    <a:pt x="3153" y="6269"/>
                    <a:pt x="2541" y="5441"/>
                    <a:pt x="1789" y="4774"/>
                  </a:cubicBezTo>
                  <a:cubicBezTo>
                    <a:pt x="1719" y="4711"/>
                    <a:pt x="1630" y="4678"/>
                    <a:pt x="1542" y="4678"/>
                  </a:cubicBezTo>
                  <a:cubicBezTo>
                    <a:pt x="1456" y="4678"/>
                    <a:pt x="1370" y="4709"/>
                    <a:pt x="1303" y="4776"/>
                  </a:cubicBezTo>
                  <a:cubicBezTo>
                    <a:pt x="1179" y="4902"/>
                    <a:pt x="1167" y="5138"/>
                    <a:pt x="1308" y="5262"/>
                  </a:cubicBezTo>
                  <a:cubicBezTo>
                    <a:pt x="1996" y="5874"/>
                    <a:pt x="2541" y="6612"/>
                    <a:pt x="2927" y="7446"/>
                  </a:cubicBezTo>
                  <a:cubicBezTo>
                    <a:pt x="2391" y="7536"/>
                    <a:pt x="1863" y="7700"/>
                    <a:pt x="1365" y="7936"/>
                  </a:cubicBezTo>
                  <a:cubicBezTo>
                    <a:pt x="922" y="8148"/>
                    <a:pt x="513" y="8422"/>
                    <a:pt x="141" y="8743"/>
                  </a:cubicBezTo>
                  <a:cubicBezTo>
                    <a:pt x="1" y="8862"/>
                    <a:pt x="20" y="9105"/>
                    <a:pt x="146" y="9227"/>
                  </a:cubicBezTo>
                  <a:cubicBezTo>
                    <a:pt x="213" y="9294"/>
                    <a:pt x="294" y="9324"/>
                    <a:pt x="376" y="9324"/>
                  </a:cubicBezTo>
                  <a:cubicBezTo>
                    <a:pt x="465" y="9324"/>
                    <a:pt x="556" y="9288"/>
                    <a:pt x="629" y="9224"/>
                  </a:cubicBezTo>
                  <a:cubicBezTo>
                    <a:pt x="1531" y="8449"/>
                    <a:pt x="2724" y="8045"/>
                    <a:pt x="3914" y="8045"/>
                  </a:cubicBezTo>
                  <a:cubicBezTo>
                    <a:pt x="4090" y="8045"/>
                    <a:pt x="4266" y="8054"/>
                    <a:pt x="4442" y="8072"/>
                  </a:cubicBezTo>
                  <a:cubicBezTo>
                    <a:pt x="4746" y="8196"/>
                    <a:pt x="5004" y="8379"/>
                    <a:pt x="5158" y="8627"/>
                  </a:cubicBezTo>
                  <a:cubicBezTo>
                    <a:pt x="4687" y="9662"/>
                    <a:pt x="4601" y="10858"/>
                    <a:pt x="4963" y="11977"/>
                  </a:cubicBezTo>
                  <a:cubicBezTo>
                    <a:pt x="4982" y="12425"/>
                    <a:pt x="4954" y="12670"/>
                    <a:pt x="4634" y="13106"/>
                  </a:cubicBezTo>
                  <a:cubicBezTo>
                    <a:pt x="4303" y="13239"/>
                    <a:pt x="3982" y="13391"/>
                    <a:pt x="3672" y="13565"/>
                  </a:cubicBezTo>
                  <a:cubicBezTo>
                    <a:pt x="3649" y="13561"/>
                    <a:pt x="3622" y="13553"/>
                    <a:pt x="3599" y="13551"/>
                  </a:cubicBezTo>
                  <a:cubicBezTo>
                    <a:pt x="2608" y="13427"/>
                    <a:pt x="1689" y="12896"/>
                    <a:pt x="1046" y="12129"/>
                  </a:cubicBezTo>
                  <a:cubicBezTo>
                    <a:pt x="989" y="12061"/>
                    <a:pt x="904" y="12030"/>
                    <a:pt x="817" y="12030"/>
                  </a:cubicBezTo>
                  <a:cubicBezTo>
                    <a:pt x="723" y="12030"/>
                    <a:pt x="626" y="12067"/>
                    <a:pt x="563" y="12132"/>
                  </a:cubicBezTo>
                  <a:cubicBezTo>
                    <a:pt x="422" y="12275"/>
                    <a:pt x="446" y="12475"/>
                    <a:pt x="565" y="12618"/>
                  </a:cubicBezTo>
                  <a:cubicBezTo>
                    <a:pt x="1165" y="13332"/>
                    <a:pt x="1975" y="13834"/>
                    <a:pt x="2863" y="14087"/>
                  </a:cubicBezTo>
                  <a:cubicBezTo>
                    <a:pt x="2298" y="14494"/>
                    <a:pt x="1789" y="14975"/>
                    <a:pt x="1348" y="15518"/>
                  </a:cubicBezTo>
                  <a:cubicBezTo>
                    <a:pt x="1232" y="15661"/>
                    <a:pt x="1210" y="15863"/>
                    <a:pt x="1351" y="16001"/>
                  </a:cubicBezTo>
                  <a:cubicBezTo>
                    <a:pt x="1414" y="16064"/>
                    <a:pt x="1510" y="16100"/>
                    <a:pt x="1605" y="16100"/>
                  </a:cubicBezTo>
                  <a:cubicBezTo>
                    <a:pt x="1694" y="16100"/>
                    <a:pt x="1780" y="16069"/>
                    <a:pt x="1837" y="15999"/>
                  </a:cubicBezTo>
                  <a:cubicBezTo>
                    <a:pt x="2682" y="14958"/>
                    <a:pt x="3784" y="14156"/>
                    <a:pt x="5032" y="13682"/>
                  </a:cubicBezTo>
                  <a:cubicBezTo>
                    <a:pt x="5437" y="13734"/>
                    <a:pt x="5839" y="13811"/>
                    <a:pt x="6189" y="13918"/>
                  </a:cubicBezTo>
                  <a:cubicBezTo>
                    <a:pt x="6306" y="14027"/>
                    <a:pt x="6425" y="14130"/>
                    <a:pt x="6549" y="14225"/>
                  </a:cubicBezTo>
                  <a:cubicBezTo>
                    <a:pt x="6904" y="14718"/>
                    <a:pt x="7030" y="15449"/>
                    <a:pt x="7085" y="16080"/>
                  </a:cubicBezTo>
                  <a:cubicBezTo>
                    <a:pt x="7085" y="16104"/>
                    <a:pt x="7085" y="16127"/>
                    <a:pt x="7082" y="16151"/>
                  </a:cubicBezTo>
                  <a:cubicBezTo>
                    <a:pt x="7078" y="16158"/>
                    <a:pt x="7073" y="16166"/>
                    <a:pt x="7068" y="16170"/>
                  </a:cubicBezTo>
                  <a:cubicBezTo>
                    <a:pt x="6455" y="17024"/>
                    <a:pt x="5418" y="17532"/>
                    <a:pt x="4373" y="17532"/>
                  </a:cubicBezTo>
                  <a:cubicBezTo>
                    <a:pt x="4363" y="17532"/>
                    <a:pt x="4354" y="17532"/>
                    <a:pt x="4344" y="17532"/>
                  </a:cubicBezTo>
                  <a:cubicBezTo>
                    <a:pt x="4342" y="17532"/>
                    <a:pt x="4341" y="17532"/>
                    <a:pt x="4339" y="17532"/>
                  </a:cubicBezTo>
                  <a:cubicBezTo>
                    <a:pt x="3903" y="17532"/>
                    <a:pt x="3900" y="18213"/>
                    <a:pt x="4342" y="18218"/>
                  </a:cubicBezTo>
                  <a:cubicBezTo>
                    <a:pt x="4353" y="18218"/>
                    <a:pt x="4365" y="18218"/>
                    <a:pt x="4377" y="18218"/>
                  </a:cubicBezTo>
                  <a:cubicBezTo>
                    <a:pt x="5407" y="18218"/>
                    <a:pt x="6388" y="17810"/>
                    <a:pt x="7128" y="17118"/>
                  </a:cubicBezTo>
                  <a:cubicBezTo>
                    <a:pt x="7239" y="18006"/>
                    <a:pt x="7540" y="18873"/>
                    <a:pt x="8011" y="19628"/>
                  </a:cubicBezTo>
                  <a:cubicBezTo>
                    <a:pt x="8292" y="20080"/>
                    <a:pt x="8635" y="20497"/>
                    <a:pt x="9030" y="20854"/>
                  </a:cubicBezTo>
                  <a:cubicBezTo>
                    <a:pt x="9101" y="20918"/>
                    <a:pt x="9179" y="20945"/>
                    <a:pt x="9255" y="20945"/>
                  </a:cubicBezTo>
                  <a:cubicBezTo>
                    <a:pt x="9528" y="20945"/>
                    <a:pt x="9768" y="20597"/>
                    <a:pt x="9511" y="20364"/>
                  </a:cubicBezTo>
                  <a:cubicBezTo>
                    <a:pt x="8337" y="19302"/>
                    <a:pt x="7720" y="17730"/>
                    <a:pt x="7768" y="16161"/>
                  </a:cubicBezTo>
                  <a:cubicBezTo>
                    <a:pt x="8016" y="15575"/>
                    <a:pt x="8530" y="15325"/>
                    <a:pt x="9147" y="15177"/>
                  </a:cubicBezTo>
                  <a:cubicBezTo>
                    <a:pt x="9224" y="15181"/>
                    <a:pt x="9301" y="15183"/>
                    <a:pt x="9378" y="15183"/>
                  </a:cubicBezTo>
                  <a:cubicBezTo>
                    <a:pt x="10164" y="15183"/>
                    <a:pt x="10962" y="14984"/>
                    <a:pt x="11690" y="14563"/>
                  </a:cubicBezTo>
                  <a:cubicBezTo>
                    <a:pt x="11704" y="14556"/>
                    <a:pt x="11716" y="14546"/>
                    <a:pt x="11728" y="14539"/>
                  </a:cubicBezTo>
                  <a:cubicBezTo>
                    <a:pt x="11843" y="14491"/>
                    <a:pt x="11997" y="14445"/>
                    <a:pt x="12161" y="14445"/>
                  </a:cubicBezTo>
                  <a:cubicBezTo>
                    <a:pt x="12372" y="14445"/>
                    <a:pt x="12599" y="14523"/>
                    <a:pt x="12773" y="14777"/>
                  </a:cubicBezTo>
                  <a:cubicBezTo>
                    <a:pt x="13316" y="15973"/>
                    <a:pt x="13390" y="17387"/>
                    <a:pt x="12888" y="18606"/>
                  </a:cubicBezTo>
                  <a:cubicBezTo>
                    <a:pt x="12819" y="18775"/>
                    <a:pt x="12842" y="18973"/>
                    <a:pt x="13016" y="19073"/>
                  </a:cubicBezTo>
                  <a:cubicBezTo>
                    <a:pt x="13065" y="19101"/>
                    <a:pt x="13126" y="19115"/>
                    <a:pt x="13188" y="19115"/>
                  </a:cubicBezTo>
                  <a:cubicBezTo>
                    <a:pt x="13311" y="19115"/>
                    <a:pt x="13438" y="19060"/>
                    <a:pt x="13485" y="18944"/>
                  </a:cubicBezTo>
                  <a:cubicBezTo>
                    <a:pt x="13900" y="17935"/>
                    <a:pt x="13997" y="16823"/>
                    <a:pt x="13797" y="15765"/>
                  </a:cubicBezTo>
                  <a:lnTo>
                    <a:pt x="13797" y="15765"/>
                  </a:lnTo>
                  <a:cubicBezTo>
                    <a:pt x="15131" y="15958"/>
                    <a:pt x="16305" y="16866"/>
                    <a:pt x="16881" y="18073"/>
                  </a:cubicBezTo>
                  <a:cubicBezTo>
                    <a:pt x="16934" y="18184"/>
                    <a:pt x="17057" y="18242"/>
                    <a:pt x="17179" y="18242"/>
                  </a:cubicBezTo>
                  <a:cubicBezTo>
                    <a:pt x="17239" y="18242"/>
                    <a:pt x="17298" y="18227"/>
                    <a:pt x="17348" y="18199"/>
                  </a:cubicBezTo>
                  <a:cubicBezTo>
                    <a:pt x="17519" y="18099"/>
                    <a:pt x="17555" y="17897"/>
                    <a:pt x="17474" y="17730"/>
                  </a:cubicBezTo>
                  <a:cubicBezTo>
                    <a:pt x="16779" y="16270"/>
                    <a:pt x="15336" y="15275"/>
                    <a:pt x="13745" y="15073"/>
                  </a:cubicBezTo>
                  <a:cubicBezTo>
                    <a:pt x="13734" y="15071"/>
                    <a:pt x="13723" y="15070"/>
                    <a:pt x="13712" y="15070"/>
                  </a:cubicBezTo>
                  <a:cubicBezTo>
                    <a:pt x="13681" y="15070"/>
                    <a:pt x="13652" y="15077"/>
                    <a:pt x="13624" y="15089"/>
                  </a:cubicBezTo>
                  <a:cubicBezTo>
                    <a:pt x="13554" y="14875"/>
                    <a:pt x="13473" y="14663"/>
                    <a:pt x="13378" y="14458"/>
                  </a:cubicBezTo>
                  <a:cubicBezTo>
                    <a:pt x="13381" y="14458"/>
                    <a:pt x="13383" y="14456"/>
                    <a:pt x="13383" y="14456"/>
                  </a:cubicBezTo>
                  <a:cubicBezTo>
                    <a:pt x="12995" y="13596"/>
                    <a:pt x="13481" y="12694"/>
                    <a:pt x="13481" y="12694"/>
                  </a:cubicBezTo>
                  <a:lnTo>
                    <a:pt x="13481" y="12694"/>
                  </a:lnTo>
                  <a:lnTo>
                    <a:pt x="13478" y="12696"/>
                  </a:lnTo>
                  <a:cubicBezTo>
                    <a:pt x="13697" y="12277"/>
                    <a:pt x="13852" y="11827"/>
                    <a:pt x="13933" y="11363"/>
                  </a:cubicBezTo>
                  <a:cubicBezTo>
                    <a:pt x="14047" y="11158"/>
                    <a:pt x="14171" y="10970"/>
                    <a:pt x="14412" y="10970"/>
                  </a:cubicBezTo>
                  <a:cubicBezTo>
                    <a:pt x="14431" y="10970"/>
                    <a:pt x="14450" y="10970"/>
                    <a:pt x="14466" y="10967"/>
                  </a:cubicBezTo>
                  <a:cubicBezTo>
                    <a:pt x="16231" y="11303"/>
                    <a:pt x="17643" y="12703"/>
                    <a:pt x="18019" y="14477"/>
                  </a:cubicBezTo>
                  <a:cubicBezTo>
                    <a:pt x="18056" y="14652"/>
                    <a:pt x="18185" y="14727"/>
                    <a:pt x="18321" y="14727"/>
                  </a:cubicBezTo>
                  <a:cubicBezTo>
                    <a:pt x="18522" y="14727"/>
                    <a:pt x="18737" y="14561"/>
                    <a:pt x="18681" y="14303"/>
                  </a:cubicBezTo>
                  <a:cubicBezTo>
                    <a:pt x="18443" y="13170"/>
                    <a:pt x="17814" y="12108"/>
                    <a:pt x="16910" y="11377"/>
                  </a:cubicBezTo>
                  <a:cubicBezTo>
                    <a:pt x="16876" y="11348"/>
                    <a:pt x="16841" y="11325"/>
                    <a:pt x="16805" y="11296"/>
                  </a:cubicBezTo>
                  <a:cubicBezTo>
                    <a:pt x="17537" y="10606"/>
                    <a:pt x="18509" y="10233"/>
                    <a:pt x="19507" y="10233"/>
                  </a:cubicBezTo>
                  <a:cubicBezTo>
                    <a:pt x="19655" y="10233"/>
                    <a:pt x="19804" y="10241"/>
                    <a:pt x="19953" y="10258"/>
                  </a:cubicBezTo>
                  <a:cubicBezTo>
                    <a:pt x="19962" y="10259"/>
                    <a:pt x="19972" y="10259"/>
                    <a:pt x="19981" y="10259"/>
                  </a:cubicBezTo>
                  <a:cubicBezTo>
                    <a:pt x="20152" y="10259"/>
                    <a:pt x="20296" y="10080"/>
                    <a:pt x="20296" y="9917"/>
                  </a:cubicBezTo>
                  <a:cubicBezTo>
                    <a:pt x="20298" y="9715"/>
                    <a:pt x="20141" y="9593"/>
                    <a:pt x="19955" y="9572"/>
                  </a:cubicBezTo>
                  <a:cubicBezTo>
                    <a:pt x="19795" y="9554"/>
                    <a:pt x="19634" y="9545"/>
                    <a:pt x="19474" y="9545"/>
                  </a:cubicBezTo>
                  <a:cubicBezTo>
                    <a:pt x="18270" y="9545"/>
                    <a:pt x="17080" y="10041"/>
                    <a:pt x="16229" y="10898"/>
                  </a:cubicBezTo>
                  <a:cubicBezTo>
                    <a:pt x="16226" y="10901"/>
                    <a:pt x="16226" y="10903"/>
                    <a:pt x="16221" y="10905"/>
                  </a:cubicBezTo>
                  <a:cubicBezTo>
                    <a:pt x="15771" y="10646"/>
                    <a:pt x="15286" y="10455"/>
                    <a:pt x="14778" y="10339"/>
                  </a:cubicBezTo>
                  <a:cubicBezTo>
                    <a:pt x="14781" y="10336"/>
                    <a:pt x="14783" y="10334"/>
                    <a:pt x="14786" y="10332"/>
                  </a:cubicBezTo>
                  <a:cubicBezTo>
                    <a:pt x="14626" y="10267"/>
                    <a:pt x="14262" y="10203"/>
                    <a:pt x="13976" y="10001"/>
                  </a:cubicBezTo>
                  <a:cubicBezTo>
                    <a:pt x="13902" y="9396"/>
                    <a:pt x="13709" y="8796"/>
                    <a:pt x="13385" y="8234"/>
                  </a:cubicBezTo>
                  <a:cubicBezTo>
                    <a:pt x="13043" y="7639"/>
                    <a:pt x="12588" y="7150"/>
                    <a:pt x="12064" y="6777"/>
                  </a:cubicBezTo>
                  <a:lnTo>
                    <a:pt x="12064" y="6777"/>
                  </a:lnTo>
                  <a:cubicBezTo>
                    <a:pt x="11808" y="6513"/>
                    <a:pt x="11554" y="6211"/>
                    <a:pt x="11523" y="5855"/>
                  </a:cubicBezTo>
                  <a:cubicBezTo>
                    <a:pt x="11604" y="5622"/>
                    <a:pt x="11664" y="5383"/>
                    <a:pt x="11699" y="5138"/>
                  </a:cubicBezTo>
                  <a:cubicBezTo>
                    <a:pt x="13162" y="4638"/>
                    <a:pt x="14324" y="3386"/>
                    <a:pt x="14681" y="1874"/>
                  </a:cubicBezTo>
                  <a:cubicBezTo>
                    <a:pt x="14742" y="1616"/>
                    <a:pt x="14528" y="1449"/>
                    <a:pt x="14326" y="1449"/>
                  </a:cubicBezTo>
                  <a:cubicBezTo>
                    <a:pt x="14190" y="1449"/>
                    <a:pt x="14060" y="1524"/>
                    <a:pt x="14019" y="1695"/>
                  </a:cubicBezTo>
                  <a:cubicBezTo>
                    <a:pt x="13735" y="2893"/>
                    <a:pt x="12873" y="3909"/>
                    <a:pt x="11749" y="4388"/>
                  </a:cubicBezTo>
                  <a:cubicBezTo>
                    <a:pt x="11745" y="4131"/>
                    <a:pt x="11723" y="3874"/>
                    <a:pt x="11683" y="3624"/>
                  </a:cubicBezTo>
                  <a:cubicBezTo>
                    <a:pt x="11480" y="2369"/>
                    <a:pt x="10823" y="1235"/>
                    <a:pt x="10176" y="164"/>
                  </a:cubicBezTo>
                  <a:cubicBezTo>
                    <a:pt x="10105" y="48"/>
                    <a:pt x="10001" y="0"/>
                    <a:pt x="9896" y="0"/>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1789044" y="3273222"/>
              <a:ext cx="54674" cy="47893"/>
            </a:xfrm>
            <a:custGeom>
              <a:avLst/>
              <a:gdLst/>
              <a:ahLst/>
              <a:cxnLst/>
              <a:rect l="l" t="t" r="r" b="b"/>
              <a:pathLst>
                <a:path w="3725" h="3263" extrusionOk="0">
                  <a:moveTo>
                    <a:pt x="1861" y="1"/>
                  </a:moveTo>
                  <a:cubicBezTo>
                    <a:pt x="1585" y="1"/>
                    <a:pt x="1304" y="72"/>
                    <a:pt x="1048" y="221"/>
                  </a:cubicBezTo>
                  <a:cubicBezTo>
                    <a:pt x="267" y="671"/>
                    <a:pt x="0" y="1666"/>
                    <a:pt x="450" y="2447"/>
                  </a:cubicBezTo>
                  <a:cubicBezTo>
                    <a:pt x="752" y="2970"/>
                    <a:pt x="1301" y="3263"/>
                    <a:pt x="1865" y="3263"/>
                  </a:cubicBezTo>
                  <a:cubicBezTo>
                    <a:pt x="2141" y="3263"/>
                    <a:pt x="2421" y="3193"/>
                    <a:pt x="2677" y="3045"/>
                  </a:cubicBezTo>
                  <a:cubicBezTo>
                    <a:pt x="3458" y="2592"/>
                    <a:pt x="3724" y="1597"/>
                    <a:pt x="3274" y="816"/>
                  </a:cubicBezTo>
                  <a:cubicBezTo>
                    <a:pt x="2972" y="294"/>
                    <a:pt x="2424" y="1"/>
                    <a:pt x="1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2992121" y="11317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3100250" y="12644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2934879" y="1444684"/>
              <a:ext cx="263388" cy="164740"/>
            </a:xfrm>
            <a:custGeom>
              <a:avLst/>
              <a:gdLst/>
              <a:ahLst/>
              <a:cxnLst/>
              <a:rect l="l" t="t" r="r" b="b"/>
              <a:pathLst>
                <a:path w="17945" h="11224" extrusionOk="0">
                  <a:moveTo>
                    <a:pt x="6" y="1"/>
                  </a:moveTo>
                  <a:cubicBezTo>
                    <a:pt x="4" y="1"/>
                    <a:pt x="3" y="1"/>
                    <a:pt x="2" y="2"/>
                  </a:cubicBezTo>
                  <a:cubicBezTo>
                    <a:pt x="0" y="10"/>
                    <a:pt x="62" y="52"/>
                    <a:pt x="179" y="129"/>
                  </a:cubicBezTo>
                  <a:cubicBezTo>
                    <a:pt x="319" y="219"/>
                    <a:pt x="488" y="329"/>
                    <a:pt x="695" y="462"/>
                  </a:cubicBezTo>
                  <a:cubicBezTo>
                    <a:pt x="1176" y="772"/>
                    <a:pt x="1819" y="1184"/>
                    <a:pt x="2603" y="1686"/>
                  </a:cubicBezTo>
                  <a:cubicBezTo>
                    <a:pt x="4251" y="2727"/>
                    <a:pt x="6472" y="4131"/>
                    <a:pt x="8927" y="5684"/>
                  </a:cubicBezTo>
                  <a:cubicBezTo>
                    <a:pt x="11392" y="7220"/>
                    <a:pt x="13623" y="8608"/>
                    <a:pt x="15276" y="9639"/>
                  </a:cubicBezTo>
                  <a:cubicBezTo>
                    <a:pt x="16071" y="10123"/>
                    <a:pt x="16726" y="10520"/>
                    <a:pt x="17214" y="10818"/>
                  </a:cubicBezTo>
                  <a:cubicBezTo>
                    <a:pt x="17426" y="10942"/>
                    <a:pt x="17602" y="11044"/>
                    <a:pt x="17747" y="11127"/>
                  </a:cubicBezTo>
                  <a:cubicBezTo>
                    <a:pt x="17858" y="11190"/>
                    <a:pt x="17925" y="11224"/>
                    <a:pt x="17938" y="11224"/>
                  </a:cubicBezTo>
                  <a:cubicBezTo>
                    <a:pt x="17939" y="11224"/>
                    <a:pt x="17940" y="11223"/>
                    <a:pt x="17940" y="11223"/>
                  </a:cubicBezTo>
                  <a:cubicBezTo>
                    <a:pt x="17945" y="11216"/>
                    <a:pt x="17885" y="11170"/>
                    <a:pt x="17771" y="11089"/>
                  </a:cubicBezTo>
                  <a:cubicBezTo>
                    <a:pt x="17631" y="10994"/>
                    <a:pt x="17464" y="10880"/>
                    <a:pt x="17261" y="10742"/>
                  </a:cubicBezTo>
                  <a:cubicBezTo>
                    <a:pt x="16783" y="10430"/>
                    <a:pt x="16140" y="10011"/>
                    <a:pt x="15361" y="9501"/>
                  </a:cubicBezTo>
                  <a:cubicBezTo>
                    <a:pt x="13754" y="8463"/>
                    <a:pt x="11523" y="7044"/>
                    <a:pt x="9049" y="5489"/>
                  </a:cubicBezTo>
                  <a:cubicBezTo>
                    <a:pt x="6575" y="3934"/>
                    <a:pt x="4327" y="2541"/>
                    <a:pt x="2688" y="1548"/>
                  </a:cubicBezTo>
                  <a:cubicBezTo>
                    <a:pt x="1872" y="1050"/>
                    <a:pt x="1205" y="653"/>
                    <a:pt x="741" y="386"/>
                  </a:cubicBezTo>
                  <a:cubicBezTo>
                    <a:pt x="507" y="253"/>
                    <a:pt x="329" y="150"/>
                    <a:pt x="200" y="86"/>
                  </a:cubicBezTo>
                  <a:cubicBezTo>
                    <a:pt x="87" y="31"/>
                    <a:pt x="22"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3716700" y="1603243"/>
              <a:ext cx="296530" cy="10113"/>
            </a:xfrm>
            <a:custGeom>
              <a:avLst/>
              <a:gdLst/>
              <a:ahLst/>
              <a:cxnLst/>
              <a:rect l="l" t="t" r="r" b="b"/>
              <a:pathLst>
                <a:path w="20203" h="689" extrusionOk="0">
                  <a:moveTo>
                    <a:pt x="19621" y="1"/>
                  </a:moveTo>
                  <a:cubicBezTo>
                    <a:pt x="18230" y="1"/>
                    <a:pt x="14490" y="90"/>
                    <a:pt x="10097" y="230"/>
                  </a:cubicBezTo>
                  <a:cubicBezTo>
                    <a:pt x="4520" y="409"/>
                    <a:pt x="1" y="604"/>
                    <a:pt x="3" y="668"/>
                  </a:cubicBezTo>
                  <a:cubicBezTo>
                    <a:pt x="4" y="682"/>
                    <a:pt x="213" y="689"/>
                    <a:pt x="597" y="689"/>
                  </a:cubicBezTo>
                  <a:cubicBezTo>
                    <a:pt x="1999" y="689"/>
                    <a:pt x="5727" y="601"/>
                    <a:pt x="10107" y="461"/>
                  </a:cubicBezTo>
                  <a:cubicBezTo>
                    <a:pt x="15681" y="283"/>
                    <a:pt x="20203" y="85"/>
                    <a:pt x="20201" y="21"/>
                  </a:cubicBezTo>
                  <a:cubicBezTo>
                    <a:pt x="20200" y="7"/>
                    <a:pt x="19996" y="1"/>
                    <a:pt x="19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3196504" y="1458247"/>
              <a:ext cx="515400" cy="595026"/>
            </a:xfrm>
            <a:custGeom>
              <a:avLst/>
              <a:gdLst/>
              <a:ahLst/>
              <a:cxnLst/>
              <a:rect l="l" t="t" r="r" b="b"/>
              <a:pathLst>
                <a:path w="35115" h="40540" extrusionOk="0">
                  <a:moveTo>
                    <a:pt x="17572" y="0"/>
                  </a:moveTo>
                  <a:lnTo>
                    <a:pt x="17517" y="31"/>
                  </a:lnTo>
                  <a:cubicBezTo>
                    <a:pt x="12081" y="3167"/>
                    <a:pt x="6192" y="6565"/>
                    <a:pt x="58" y="10103"/>
                  </a:cubicBezTo>
                  <a:lnTo>
                    <a:pt x="1" y="10137"/>
                  </a:lnTo>
                  <a:lnTo>
                    <a:pt x="1" y="10208"/>
                  </a:lnTo>
                  <a:cubicBezTo>
                    <a:pt x="1" y="17311"/>
                    <a:pt x="3" y="24131"/>
                    <a:pt x="6" y="30363"/>
                  </a:cubicBezTo>
                  <a:lnTo>
                    <a:pt x="6" y="30425"/>
                  </a:lnTo>
                  <a:lnTo>
                    <a:pt x="60" y="30456"/>
                  </a:lnTo>
                  <a:cubicBezTo>
                    <a:pt x="6616" y="34232"/>
                    <a:pt x="12569" y="37659"/>
                    <a:pt x="17529" y="40514"/>
                  </a:cubicBezTo>
                  <a:lnTo>
                    <a:pt x="17572" y="40540"/>
                  </a:lnTo>
                  <a:lnTo>
                    <a:pt x="17615" y="40514"/>
                  </a:lnTo>
                  <a:cubicBezTo>
                    <a:pt x="22991" y="37390"/>
                    <a:pt x="27354" y="34856"/>
                    <a:pt x="30376" y="33099"/>
                  </a:cubicBezTo>
                  <a:cubicBezTo>
                    <a:pt x="31873" y="32222"/>
                    <a:pt x="33038" y="31541"/>
                    <a:pt x="33838" y="31075"/>
                  </a:cubicBezTo>
                  <a:cubicBezTo>
                    <a:pt x="34226" y="30846"/>
                    <a:pt x="34524" y="30670"/>
                    <a:pt x="34733" y="30546"/>
                  </a:cubicBezTo>
                  <a:cubicBezTo>
                    <a:pt x="34933" y="30427"/>
                    <a:pt x="35031" y="30363"/>
                    <a:pt x="35031" y="30363"/>
                  </a:cubicBezTo>
                  <a:lnTo>
                    <a:pt x="35028" y="30363"/>
                  </a:lnTo>
                  <a:cubicBezTo>
                    <a:pt x="35028" y="30363"/>
                    <a:pt x="34916" y="30417"/>
                    <a:pt x="34709" y="30534"/>
                  </a:cubicBezTo>
                  <a:cubicBezTo>
                    <a:pt x="34497" y="30653"/>
                    <a:pt x="34193" y="30825"/>
                    <a:pt x="33795" y="31048"/>
                  </a:cubicBezTo>
                  <a:cubicBezTo>
                    <a:pt x="32988" y="31508"/>
                    <a:pt x="31811" y="32180"/>
                    <a:pt x="30299" y="33042"/>
                  </a:cubicBezTo>
                  <a:cubicBezTo>
                    <a:pt x="27283" y="34773"/>
                    <a:pt x="22934" y="37267"/>
                    <a:pt x="17572" y="40341"/>
                  </a:cubicBezTo>
                  <a:lnTo>
                    <a:pt x="17572" y="40341"/>
                  </a:lnTo>
                  <a:cubicBezTo>
                    <a:pt x="12639" y="37487"/>
                    <a:pt x="6730" y="34067"/>
                    <a:pt x="225" y="30299"/>
                  </a:cubicBezTo>
                  <a:lnTo>
                    <a:pt x="225" y="30299"/>
                  </a:lnTo>
                  <a:cubicBezTo>
                    <a:pt x="227" y="24103"/>
                    <a:pt x="227" y="17327"/>
                    <a:pt x="229" y="10270"/>
                  </a:cubicBezTo>
                  <a:lnTo>
                    <a:pt x="229" y="10270"/>
                  </a:lnTo>
                  <a:cubicBezTo>
                    <a:pt x="6322" y="6751"/>
                    <a:pt x="12170" y="3373"/>
                    <a:pt x="17572" y="251"/>
                  </a:cubicBezTo>
                  <a:lnTo>
                    <a:pt x="17572" y="251"/>
                  </a:lnTo>
                  <a:cubicBezTo>
                    <a:pt x="24089" y="4004"/>
                    <a:pt x="29975" y="7394"/>
                    <a:pt x="34943" y="10255"/>
                  </a:cubicBezTo>
                  <a:lnTo>
                    <a:pt x="34943" y="10255"/>
                  </a:lnTo>
                  <a:cubicBezTo>
                    <a:pt x="34962" y="16437"/>
                    <a:pt x="34976" y="21450"/>
                    <a:pt x="34986" y="24929"/>
                  </a:cubicBezTo>
                  <a:cubicBezTo>
                    <a:pt x="34995" y="26667"/>
                    <a:pt x="35002" y="28022"/>
                    <a:pt x="35007" y="28948"/>
                  </a:cubicBezTo>
                  <a:cubicBezTo>
                    <a:pt x="35012" y="29405"/>
                    <a:pt x="35016" y="29755"/>
                    <a:pt x="35019" y="30001"/>
                  </a:cubicBezTo>
                  <a:cubicBezTo>
                    <a:pt x="35021" y="30236"/>
                    <a:pt x="35028" y="30363"/>
                    <a:pt x="35028" y="30363"/>
                  </a:cubicBezTo>
                  <a:cubicBezTo>
                    <a:pt x="35028" y="30363"/>
                    <a:pt x="35036" y="30246"/>
                    <a:pt x="35040" y="30013"/>
                  </a:cubicBezTo>
                  <a:cubicBezTo>
                    <a:pt x="35043" y="29770"/>
                    <a:pt x="35047" y="29425"/>
                    <a:pt x="35052" y="28972"/>
                  </a:cubicBezTo>
                  <a:cubicBezTo>
                    <a:pt x="35057" y="28048"/>
                    <a:pt x="35064" y="26698"/>
                    <a:pt x="35074" y="24965"/>
                  </a:cubicBezTo>
                  <a:cubicBezTo>
                    <a:pt x="35083" y="21467"/>
                    <a:pt x="35097" y="16423"/>
                    <a:pt x="35114" y="10203"/>
                  </a:cubicBezTo>
                  <a:lnTo>
                    <a:pt x="35114" y="10156"/>
                  </a:lnTo>
                  <a:lnTo>
                    <a:pt x="35071" y="10130"/>
                  </a:lnTo>
                  <a:cubicBezTo>
                    <a:pt x="30087" y="7244"/>
                    <a:pt x="24175" y="3822"/>
                    <a:pt x="17627" y="31"/>
                  </a:cubicBezTo>
                  <a:lnTo>
                    <a:pt x="17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2917677" y="1425939"/>
              <a:ext cx="52267" cy="52267"/>
            </a:xfrm>
            <a:custGeom>
              <a:avLst/>
              <a:gdLst/>
              <a:ahLst/>
              <a:cxnLst/>
              <a:rect l="l" t="t" r="r" b="b"/>
              <a:pathLst>
                <a:path w="3561" h="3561" extrusionOk="0">
                  <a:moveTo>
                    <a:pt x="1779" y="1"/>
                  </a:moveTo>
                  <a:cubicBezTo>
                    <a:pt x="796" y="1"/>
                    <a:pt x="1" y="796"/>
                    <a:pt x="1" y="1780"/>
                  </a:cubicBezTo>
                  <a:cubicBezTo>
                    <a:pt x="1" y="2763"/>
                    <a:pt x="796" y="3561"/>
                    <a:pt x="1779" y="3561"/>
                  </a:cubicBezTo>
                  <a:cubicBezTo>
                    <a:pt x="2763" y="3561"/>
                    <a:pt x="3560" y="2763"/>
                    <a:pt x="3560" y="1780"/>
                  </a:cubicBezTo>
                  <a:cubicBezTo>
                    <a:pt x="3560" y="796"/>
                    <a:pt x="2763"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3157814" y="1569041"/>
              <a:ext cx="80785" cy="80741"/>
            </a:xfrm>
            <a:custGeom>
              <a:avLst/>
              <a:gdLst/>
              <a:ahLst/>
              <a:cxnLst/>
              <a:rect l="l" t="t" r="r" b="b"/>
              <a:pathLst>
                <a:path w="5504" h="5501" extrusionOk="0">
                  <a:moveTo>
                    <a:pt x="2751" y="0"/>
                  </a:moveTo>
                  <a:cubicBezTo>
                    <a:pt x="1232" y="0"/>
                    <a:pt x="1" y="1231"/>
                    <a:pt x="1" y="2751"/>
                  </a:cubicBezTo>
                  <a:cubicBezTo>
                    <a:pt x="1" y="4270"/>
                    <a:pt x="1232" y="5501"/>
                    <a:pt x="2751" y="5501"/>
                  </a:cubicBezTo>
                  <a:cubicBezTo>
                    <a:pt x="4270" y="5501"/>
                    <a:pt x="5504" y="4270"/>
                    <a:pt x="5504" y="2751"/>
                  </a:cubicBezTo>
                  <a:cubicBezTo>
                    <a:pt x="5504" y="1231"/>
                    <a:pt x="4270"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3666695" y="1569041"/>
              <a:ext cx="80785" cy="80741"/>
            </a:xfrm>
            <a:custGeom>
              <a:avLst/>
              <a:gdLst/>
              <a:ahLst/>
              <a:cxnLst/>
              <a:rect l="l" t="t" r="r" b="b"/>
              <a:pathLst>
                <a:path w="5504" h="5501" extrusionOk="0">
                  <a:moveTo>
                    <a:pt x="2753" y="0"/>
                  </a:moveTo>
                  <a:cubicBezTo>
                    <a:pt x="1234" y="0"/>
                    <a:pt x="0" y="1231"/>
                    <a:pt x="0" y="2751"/>
                  </a:cubicBezTo>
                  <a:cubicBezTo>
                    <a:pt x="0" y="4270"/>
                    <a:pt x="1234" y="5501"/>
                    <a:pt x="2753" y="5501"/>
                  </a:cubicBezTo>
                  <a:cubicBezTo>
                    <a:pt x="4272" y="5501"/>
                    <a:pt x="5503" y="4270"/>
                    <a:pt x="5503" y="2751"/>
                  </a:cubicBezTo>
                  <a:cubicBezTo>
                    <a:pt x="5503" y="1231"/>
                    <a:pt x="4272" y="0"/>
                    <a:pt x="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3666695" y="1873727"/>
              <a:ext cx="80785" cy="80785"/>
            </a:xfrm>
            <a:custGeom>
              <a:avLst/>
              <a:gdLst/>
              <a:ahLst/>
              <a:cxnLst/>
              <a:rect l="l" t="t" r="r" b="b"/>
              <a:pathLst>
                <a:path w="5504" h="5504" extrusionOk="0">
                  <a:moveTo>
                    <a:pt x="2753" y="0"/>
                  </a:moveTo>
                  <a:cubicBezTo>
                    <a:pt x="1234" y="0"/>
                    <a:pt x="0" y="1231"/>
                    <a:pt x="0" y="2751"/>
                  </a:cubicBezTo>
                  <a:cubicBezTo>
                    <a:pt x="0" y="4270"/>
                    <a:pt x="1234" y="5503"/>
                    <a:pt x="2753" y="5503"/>
                  </a:cubicBezTo>
                  <a:cubicBezTo>
                    <a:pt x="4272" y="5503"/>
                    <a:pt x="5503" y="4270"/>
                    <a:pt x="5503" y="2751"/>
                  </a:cubicBezTo>
                  <a:cubicBezTo>
                    <a:pt x="5503" y="1231"/>
                    <a:pt x="4272" y="0"/>
                    <a:pt x="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3982993" y="1570186"/>
              <a:ext cx="60369" cy="60413"/>
            </a:xfrm>
            <a:custGeom>
              <a:avLst/>
              <a:gdLst/>
              <a:ahLst/>
              <a:cxnLst/>
              <a:rect l="l" t="t" r="r" b="b"/>
              <a:pathLst>
                <a:path w="4113" h="4116" extrusionOk="0">
                  <a:moveTo>
                    <a:pt x="2058" y="1"/>
                  </a:moveTo>
                  <a:cubicBezTo>
                    <a:pt x="922" y="1"/>
                    <a:pt x="0" y="923"/>
                    <a:pt x="0" y="2058"/>
                  </a:cubicBezTo>
                  <a:cubicBezTo>
                    <a:pt x="0" y="3194"/>
                    <a:pt x="922" y="4116"/>
                    <a:pt x="2058" y="4116"/>
                  </a:cubicBezTo>
                  <a:cubicBezTo>
                    <a:pt x="3193" y="4116"/>
                    <a:pt x="4113" y="3194"/>
                    <a:pt x="4113" y="2058"/>
                  </a:cubicBezTo>
                  <a:cubicBezTo>
                    <a:pt x="4113" y="923"/>
                    <a:pt x="319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3413656" y="2013718"/>
              <a:ext cx="80741" cy="80770"/>
            </a:xfrm>
            <a:custGeom>
              <a:avLst/>
              <a:gdLst/>
              <a:ahLst/>
              <a:cxnLst/>
              <a:rect l="l" t="t" r="r" b="b"/>
              <a:pathLst>
                <a:path w="5501" h="5503" extrusionOk="0">
                  <a:moveTo>
                    <a:pt x="2751" y="0"/>
                  </a:moveTo>
                  <a:cubicBezTo>
                    <a:pt x="1231" y="0"/>
                    <a:pt x="0" y="1234"/>
                    <a:pt x="0" y="2753"/>
                  </a:cubicBezTo>
                  <a:cubicBezTo>
                    <a:pt x="0" y="4272"/>
                    <a:pt x="1231" y="5503"/>
                    <a:pt x="2751" y="5503"/>
                  </a:cubicBezTo>
                  <a:cubicBezTo>
                    <a:pt x="4270" y="5503"/>
                    <a:pt x="5501" y="4272"/>
                    <a:pt x="5501" y="2753"/>
                  </a:cubicBezTo>
                  <a:cubicBezTo>
                    <a:pt x="5501" y="1234"/>
                    <a:pt x="4270" y="0"/>
                    <a:pt x="2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3163274" y="1859357"/>
              <a:ext cx="80785" cy="80785"/>
            </a:xfrm>
            <a:custGeom>
              <a:avLst/>
              <a:gdLst/>
              <a:ahLst/>
              <a:cxnLst/>
              <a:rect l="l" t="t" r="r" b="b"/>
              <a:pathLst>
                <a:path w="5504" h="5504" extrusionOk="0">
                  <a:moveTo>
                    <a:pt x="2753" y="1"/>
                  </a:moveTo>
                  <a:cubicBezTo>
                    <a:pt x="1234" y="1"/>
                    <a:pt x="0" y="1232"/>
                    <a:pt x="0" y="2753"/>
                  </a:cubicBezTo>
                  <a:cubicBezTo>
                    <a:pt x="0" y="4273"/>
                    <a:pt x="1234" y="5504"/>
                    <a:pt x="2753" y="5504"/>
                  </a:cubicBezTo>
                  <a:cubicBezTo>
                    <a:pt x="4272" y="5504"/>
                    <a:pt x="5503" y="4273"/>
                    <a:pt x="5503" y="2753"/>
                  </a:cubicBezTo>
                  <a:cubicBezTo>
                    <a:pt x="5503" y="1232"/>
                    <a:pt x="4272" y="1"/>
                    <a:pt x="27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3452727" y="1166214"/>
              <a:ext cx="3405" cy="285830"/>
            </a:xfrm>
            <a:custGeom>
              <a:avLst/>
              <a:gdLst/>
              <a:ahLst/>
              <a:cxnLst/>
              <a:rect l="l" t="t" r="r" b="b"/>
              <a:pathLst>
                <a:path w="232" h="19474" extrusionOk="0">
                  <a:moveTo>
                    <a:pt x="115" y="0"/>
                  </a:moveTo>
                  <a:cubicBezTo>
                    <a:pt x="53" y="0"/>
                    <a:pt x="0" y="4358"/>
                    <a:pt x="0" y="9737"/>
                  </a:cubicBezTo>
                  <a:cubicBezTo>
                    <a:pt x="0" y="15114"/>
                    <a:pt x="53" y="19474"/>
                    <a:pt x="115" y="19474"/>
                  </a:cubicBezTo>
                  <a:cubicBezTo>
                    <a:pt x="179" y="19474"/>
                    <a:pt x="231" y="15114"/>
                    <a:pt x="231" y="9737"/>
                  </a:cubicBezTo>
                  <a:cubicBezTo>
                    <a:pt x="231" y="4358"/>
                    <a:pt x="17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3414038" y="1419686"/>
              <a:ext cx="80785" cy="80785"/>
            </a:xfrm>
            <a:custGeom>
              <a:avLst/>
              <a:gdLst/>
              <a:ahLst/>
              <a:cxnLst/>
              <a:rect l="l" t="t" r="r" b="b"/>
              <a:pathLst>
                <a:path w="5504" h="5504" extrusionOk="0">
                  <a:moveTo>
                    <a:pt x="2751" y="1"/>
                  </a:moveTo>
                  <a:cubicBezTo>
                    <a:pt x="1232" y="1"/>
                    <a:pt x="0" y="1234"/>
                    <a:pt x="0" y="2753"/>
                  </a:cubicBezTo>
                  <a:cubicBezTo>
                    <a:pt x="0" y="4272"/>
                    <a:pt x="1232" y="5503"/>
                    <a:pt x="2751" y="5503"/>
                  </a:cubicBezTo>
                  <a:cubicBezTo>
                    <a:pt x="4270" y="5503"/>
                    <a:pt x="5503" y="4272"/>
                    <a:pt x="5503" y="2753"/>
                  </a:cubicBezTo>
                  <a:cubicBezTo>
                    <a:pt x="5503" y="1234"/>
                    <a:pt x="4270" y="1"/>
                    <a:pt x="2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3421553" y="1122105"/>
              <a:ext cx="65755" cy="65755"/>
            </a:xfrm>
            <a:custGeom>
              <a:avLst/>
              <a:gdLst/>
              <a:ahLst/>
              <a:cxnLst/>
              <a:rect l="l" t="t" r="r" b="b"/>
              <a:pathLst>
                <a:path w="4480" h="4480" extrusionOk="0">
                  <a:moveTo>
                    <a:pt x="2239" y="0"/>
                  </a:moveTo>
                  <a:cubicBezTo>
                    <a:pt x="1003" y="0"/>
                    <a:pt x="0" y="1002"/>
                    <a:pt x="0" y="2238"/>
                  </a:cubicBezTo>
                  <a:cubicBezTo>
                    <a:pt x="0" y="3477"/>
                    <a:pt x="1003" y="4479"/>
                    <a:pt x="2239" y="4479"/>
                  </a:cubicBezTo>
                  <a:cubicBezTo>
                    <a:pt x="3477" y="4479"/>
                    <a:pt x="4479" y="3477"/>
                    <a:pt x="4479" y="2238"/>
                  </a:cubicBezTo>
                  <a:cubicBezTo>
                    <a:pt x="4479" y="1002"/>
                    <a:pt x="3477" y="0"/>
                    <a:pt x="2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1538691" y="1795827"/>
              <a:ext cx="143384" cy="97253"/>
            </a:xfrm>
            <a:custGeom>
              <a:avLst/>
              <a:gdLst/>
              <a:ahLst/>
              <a:cxnLst/>
              <a:rect l="l" t="t" r="r" b="b"/>
              <a:pathLst>
                <a:path w="9769" h="6626" extrusionOk="0">
                  <a:moveTo>
                    <a:pt x="40" y="1"/>
                  </a:moveTo>
                  <a:cubicBezTo>
                    <a:pt x="38" y="1"/>
                    <a:pt x="37" y="1"/>
                    <a:pt x="36" y="2"/>
                  </a:cubicBezTo>
                  <a:cubicBezTo>
                    <a:pt x="0" y="57"/>
                    <a:pt x="2141" y="1581"/>
                    <a:pt x="4820" y="3410"/>
                  </a:cubicBezTo>
                  <a:cubicBezTo>
                    <a:pt x="7449" y="5206"/>
                    <a:pt x="9619" y="6626"/>
                    <a:pt x="9729" y="6626"/>
                  </a:cubicBezTo>
                  <a:cubicBezTo>
                    <a:pt x="9731" y="6626"/>
                    <a:pt x="9732" y="6625"/>
                    <a:pt x="9732" y="6624"/>
                  </a:cubicBezTo>
                  <a:cubicBezTo>
                    <a:pt x="9768" y="6572"/>
                    <a:pt x="7627" y="5048"/>
                    <a:pt x="4951" y="3219"/>
                  </a:cubicBezTo>
                  <a:cubicBezTo>
                    <a:pt x="2319" y="1423"/>
                    <a:pt x="152"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2189986" y="2197759"/>
              <a:ext cx="262346" cy="140023"/>
            </a:xfrm>
            <a:custGeom>
              <a:avLst/>
              <a:gdLst/>
              <a:ahLst/>
              <a:cxnLst/>
              <a:rect l="l" t="t" r="r" b="b"/>
              <a:pathLst>
                <a:path w="17874" h="9540" extrusionOk="0">
                  <a:moveTo>
                    <a:pt x="32" y="0"/>
                  </a:moveTo>
                  <a:cubicBezTo>
                    <a:pt x="30" y="0"/>
                    <a:pt x="29" y="1"/>
                    <a:pt x="29" y="1"/>
                  </a:cubicBezTo>
                  <a:cubicBezTo>
                    <a:pt x="0" y="56"/>
                    <a:pt x="3963" y="2237"/>
                    <a:pt x="8882" y="4871"/>
                  </a:cubicBezTo>
                  <a:cubicBezTo>
                    <a:pt x="13736" y="7469"/>
                    <a:pt x="17707" y="9539"/>
                    <a:pt x="17842" y="9539"/>
                  </a:cubicBezTo>
                  <a:cubicBezTo>
                    <a:pt x="17844" y="9539"/>
                    <a:pt x="17845" y="9539"/>
                    <a:pt x="17845" y="9538"/>
                  </a:cubicBezTo>
                  <a:cubicBezTo>
                    <a:pt x="17874" y="9483"/>
                    <a:pt x="13911" y="7302"/>
                    <a:pt x="8992" y="4669"/>
                  </a:cubicBezTo>
                  <a:cubicBezTo>
                    <a:pt x="4138" y="2070"/>
                    <a:pt x="167"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1679814" y="1741883"/>
              <a:ext cx="515430" cy="595041"/>
            </a:xfrm>
            <a:custGeom>
              <a:avLst/>
              <a:gdLst/>
              <a:ahLst/>
              <a:cxnLst/>
              <a:rect l="l" t="t" r="r" b="b"/>
              <a:pathLst>
                <a:path w="35117" h="40541" extrusionOk="0">
                  <a:moveTo>
                    <a:pt x="17574" y="0"/>
                  </a:moveTo>
                  <a:lnTo>
                    <a:pt x="17519" y="31"/>
                  </a:lnTo>
                  <a:cubicBezTo>
                    <a:pt x="12083" y="3170"/>
                    <a:pt x="6194" y="6565"/>
                    <a:pt x="60" y="10106"/>
                  </a:cubicBezTo>
                  <a:lnTo>
                    <a:pt x="1" y="10140"/>
                  </a:lnTo>
                  <a:lnTo>
                    <a:pt x="1" y="10209"/>
                  </a:lnTo>
                  <a:cubicBezTo>
                    <a:pt x="3" y="17312"/>
                    <a:pt x="6" y="24132"/>
                    <a:pt x="8" y="30363"/>
                  </a:cubicBezTo>
                  <a:lnTo>
                    <a:pt x="8" y="30425"/>
                  </a:lnTo>
                  <a:lnTo>
                    <a:pt x="63" y="30456"/>
                  </a:lnTo>
                  <a:cubicBezTo>
                    <a:pt x="6618" y="34233"/>
                    <a:pt x="12569" y="37659"/>
                    <a:pt x="17531" y="40517"/>
                  </a:cubicBezTo>
                  <a:lnTo>
                    <a:pt x="17574" y="40540"/>
                  </a:lnTo>
                  <a:lnTo>
                    <a:pt x="17617" y="40517"/>
                  </a:lnTo>
                  <a:cubicBezTo>
                    <a:pt x="22994" y="37392"/>
                    <a:pt x="27354" y="34856"/>
                    <a:pt x="30378" y="33102"/>
                  </a:cubicBezTo>
                  <a:cubicBezTo>
                    <a:pt x="31876" y="32225"/>
                    <a:pt x="33040" y="31544"/>
                    <a:pt x="33838" y="31077"/>
                  </a:cubicBezTo>
                  <a:cubicBezTo>
                    <a:pt x="34228" y="30847"/>
                    <a:pt x="34526" y="30670"/>
                    <a:pt x="34733" y="30546"/>
                  </a:cubicBezTo>
                  <a:cubicBezTo>
                    <a:pt x="34933" y="30427"/>
                    <a:pt x="35031" y="30363"/>
                    <a:pt x="35031" y="30363"/>
                  </a:cubicBezTo>
                  <a:lnTo>
                    <a:pt x="35031" y="30363"/>
                  </a:lnTo>
                  <a:cubicBezTo>
                    <a:pt x="35031" y="30363"/>
                    <a:pt x="34919" y="30418"/>
                    <a:pt x="34712" y="30535"/>
                  </a:cubicBezTo>
                  <a:cubicBezTo>
                    <a:pt x="34500" y="30654"/>
                    <a:pt x="34195" y="30825"/>
                    <a:pt x="33797" y="31049"/>
                  </a:cubicBezTo>
                  <a:cubicBezTo>
                    <a:pt x="32990" y="31508"/>
                    <a:pt x="31814" y="32180"/>
                    <a:pt x="30302" y="33042"/>
                  </a:cubicBezTo>
                  <a:cubicBezTo>
                    <a:pt x="27283" y="34773"/>
                    <a:pt x="22936" y="37267"/>
                    <a:pt x="17574" y="40342"/>
                  </a:cubicBezTo>
                  <a:lnTo>
                    <a:pt x="17574" y="40342"/>
                  </a:lnTo>
                  <a:cubicBezTo>
                    <a:pt x="12641" y="37488"/>
                    <a:pt x="6731" y="34066"/>
                    <a:pt x="225" y="30298"/>
                  </a:cubicBezTo>
                  <a:lnTo>
                    <a:pt x="225" y="30298"/>
                  </a:lnTo>
                  <a:cubicBezTo>
                    <a:pt x="227" y="24103"/>
                    <a:pt x="229" y="17328"/>
                    <a:pt x="232" y="10273"/>
                  </a:cubicBezTo>
                  <a:lnTo>
                    <a:pt x="232" y="10273"/>
                  </a:lnTo>
                  <a:cubicBezTo>
                    <a:pt x="6322" y="6754"/>
                    <a:pt x="12170" y="3373"/>
                    <a:pt x="17574" y="253"/>
                  </a:cubicBezTo>
                  <a:lnTo>
                    <a:pt x="17574" y="253"/>
                  </a:lnTo>
                  <a:cubicBezTo>
                    <a:pt x="24092" y="4004"/>
                    <a:pt x="29977" y="7395"/>
                    <a:pt x="34945" y="10255"/>
                  </a:cubicBezTo>
                  <a:lnTo>
                    <a:pt x="34945" y="10255"/>
                  </a:lnTo>
                  <a:cubicBezTo>
                    <a:pt x="34962" y="16436"/>
                    <a:pt x="34976" y="21450"/>
                    <a:pt x="34986" y="24929"/>
                  </a:cubicBezTo>
                  <a:cubicBezTo>
                    <a:pt x="34995" y="26670"/>
                    <a:pt x="35005" y="28022"/>
                    <a:pt x="35009" y="28951"/>
                  </a:cubicBezTo>
                  <a:cubicBezTo>
                    <a:pt x="35014" y="29406"/>
                    <a:pt x="35016" y="29756"/>
                    <a:pt x="35019" y="30001"/>
                  </a:cubicBezTo>
                  <a:cubicBezTo>
                    <a:pt x="35024" y="30237"/>
                    <a:pt x="35031" y="30363"/>
                    <a:pt x="35031" y="30363"/>
                  </a:cubicBezTo>
                  <a:cubicBezTo>
                    <a:pt x="35031" y="30363"/>
                    <a:pt x="35038" y="30246"/>
                    <a:pt x="35043" y="30013"/>
                  </a:cubicBezTo>
                  <a:cubicBezTo>
                    <a:pt x="35045" y="29770"/>
                    <a:pt x="35047" y="29425"/>
                    <a:pt x="35052" y="28973"/>
                  </a:cubicBezTo>
                  <a:cubicBezTo>
                    <a:pt x="35057" y="28049"/>
                    <a:pt x="35066" y="26698"/>
                    <a:pt x="35076" y="24965"/>
                  </a:cubicBezTo>
                  <a:cubicBezTo>
                    <a:pt x="35086" y="21467"/>
                    <a:pt x="35100" y="16424"/>
                    <a:pt x="35116" y="10206"/>
                  </a:cubicBezTo>
                  <a:lnTo>
                    <a:pt x="35116" y="10156"/>
                  </a:lnTo>
                  <a:lnTo>
                    <a:pt x="35074" y="10130"/>
                  </a:lnTo>
                  <a:cubicBezTo>
                    <a:pt x="30087" y="7244"/>
                    <a:pt x="24177" y="3822"/>
                    <a:pt x="17629" y="31"/>
                  </a:cubicBezTo>
                  <a:lnTo>
                    <a:pt x="17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1513108" y="1769743"/>
              <a:ext cx="52267" cy="52267"/>
            </a:xfrm>
            <a:custGeom>
              <a:avLst/>
              <a:gdLst/>
              <a:ahLst/>
              <a:cxnLst/>
              <a:rect l="l" t="t" r="r" b="b"/>
              <a:pathLst>
                <a:path w="3561" h="3561" extrusionOk="0">
                  <a:moveTo>
                    <a:pt x="1779" y="0"/>
                  </a:moveTo>
                  <a:cubicBezTo>
                    <a:pt x="796" y="0"/>
                    <a:pt x="0" y="798"/>
                    <a:pt x="0" y="1779"/>
                  </a:cubicBezTo>
                  <a:cubicBezTo>
                    <a:pt x="0" y="2762"/>
                    <a:pt x="796" y="3560"/>
                    <a:pt x="1779" y="3560"/>
                  </a:cubicBezTo>
                  <a:cubicBezTo>
                    <a:pt x="2763" y="3560"/>
                    <a:pt x="3560" y="2762"/>
                    <a:pt x="3560" y="1779"/>
                  </a:cubicBezTo>
                  <a:cubicBezTo>
                    <a:pt x="3560" y="798"/>
                    <a:pt x="2763" y="0"/>
                    <a:pt x="1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1641169" y="1852678"/>
              <a:ext cx="80741" cy="80785"/>
            </a:xfrm>
            <a:custGeom>
              <a:avLst/>
              <a:gdLst/>
              <a:ahLst/>
              <a:cxnLst/>
              <a:rect l="l" t="t" r="r" b="b"/>
              <a:pathLst>
                <a:path w="5501" h="5504" extrusionOk="0">
                  <a:moveTo>
                    <a:pt x="2750" y="1"/>
                  </a:moveTo>
                  <a:cubicBezTo>
                    <a:pt x="1231" y="1"/>
                    <a:pt x="0" y="1232"/>
                    <a:pt x="0" y="2751"/>
                  </a:cubicBezTo>
                  <a:cubicBezTo>
                    <a:pt x="0" y="4270"/>
                    <a:pt x="1231" y="5504"/>
                    <a:pt x="2750" y="5504"/>
                  </a:cubicBezTo>
                  <a:cubicBezTo>
                    <a:pt x="4270" y="5504"/>
                    <a:pt x="5501" y="4270"/>
                    <a:pt x="5501" y="2751"/>
                  </a:cubicBezTo>
                  <a:cubicBezTo>
                    <a:pt x="5501" y="1232"/>
                    <a:pt x="4270"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2150034" y="1852678"/>
              <a:ext cx="80785" cy="80785"/>
            </a:xfrm>
            <a:custGeom>
              <a:avLst/>
              <a:gdLst/>
              <a:ahLst/>
              <a:cxnLst/>
              <a:rect l="l" t="t" r="r" b="b"/>
              <a:pathLst>
                <a:path w="5504" h="5504" extrusionOk="0">
                  <a:moveTo>
                    <a:pt x="2751" y="1"/>
                  </a:moveTo>
                  <a:cubicBezTo>
                    <a:pt x="1232" y="1"/>
                    <a:pt x="1" y="1232"/>
                    <a:pt x="1" y="2751"/>
                  </a:cubicBezTo>
                  <a:cubicBezTo>
                    <a:pt x="1" y="4270"/>
                    <a:pt x="1232" y="5504"/>
                    <a:pt x="2751" y="5504"/>
                  </a:cubicBezTo>
                  <a:cubicBezTo>
                    <a:pt x="4270" y="5504"/>
                    <a:pt x="5504" y="4270"/>
                    <a:pt x="5504" y="2751"/>
                  </a:cubicBezTo>
                  <a:cubicBezTo>
                    <a:pt x="5504" y="1232"/>
                    <a:pt x="4270" y="1"/>
                    <a:pt x="2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2150034" y="2157363"/>
              <a:ext cx="80785" cy="80785"/>
            </a:xfrm>
            <a:custGeom>
              <a:avLst/>
              <a:gdLst/>
              <a:ahLst/>
              <a:cxnLst/>
              <a:rect l="l" t="t" r="r" b="b"/>
              <a:pathLst>
                <a:path w="5504" h="5504" extrusionOk="0">
                  <a:moveTo>
                    <a:pt x="2751" y="1"/>
                  </a:moveTo>
                  <a:cubicBezTo>
                    <a:pt x="1232" y="1"/>
                    <a:pt x="1" y="1234"/>
                    <a:pt x="1" y="2753"/>
                  </a:cubicBezTo>
                  <a:cubicBezTo>
                    <a:pt x="1" y="4273"/>
                    <a:pt x="1232" y="5504"/>
                    <a:pt x="2751" y="5504"/>
                  </a:cubicBezTo>
                  <a:cubicBezTo>
                    <a:pt x="4270" y="5504"/>
                    <a:pt x="5504" y="4273"/>
                    <a:pt x="5504" y="2753"/>
                  </a:cubicBezTo>
                  <a:cubicBezTo>
                    <a:pt x="5504" y="1234"/>
                    <a:pt x="4270" y="1"/>
                    <a:pt x="2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2421698" y="2307556"/>
              <a:ext cx="60413" cy="60413"/>
            </a:xfrm>
            <a:custGeom>
              <a:avLst/>
              <a:gdLst/>
              <a:ahLst/>
              <a:cxnLst/>
              <a:rect l="l" t="t" r="r" b="b"/>
              <a:pathLst>
                <a:path w="4116" h="4116" extrusionOk="0">
                  <a:moveTo>
                    <a:pt x="2058" y="1"/>
                  </a:moveTo>
                  <a:cubicBezTo>
                    <a:pt x="922" y="1"/>
                    <a:pt x="1" y="922"/>
                    <a:pt x="1" y="2058"/>
                  </a:cubicBezTo>
                  <a:cubicBezTo>
                    <a:pt x="1" y="3194"/>
                    <a:pt x="922" y="4116"/>
                    <a:pt x="2058" y="4116"/>
                  </a:cubicBezTo>
                  <a:cubicBezTo>
                    <a:pt x="3194" y="4116"/>
                    <a:pt x="4115" y="3194"/>
                    <a:pt x="4115" y="2058"/>
                  </a:cubicBezTo>
                  <a:cubicBezTo>
                    <a:pt x="4115" y="922"/>
                    <a:pt x="3194" y="1"/>
                    <a:pt x="20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1896996" y="2297383"/>
              <a:ext cx="80756" cy="80756"/>
            </a:xfrm>
            <a:custGeom>
              <a:avLst/>
              <a:gdLst/>
              <a:ahLst/>
              <a:cxnLst/>
              <a:rect l="l" t="t" r="r" b="b"/>
              <a:pathLst>
                <a:path w="5502" h="5502" extrusionOk="0">
                  <a:moveTo>
                    <a:pt x="2751" y="1"/>
                  </a:moveTo>
                  <a:cubicBezTo>
                    <a:pt x="1232" y="1"/>
                    <a:pt x="1" y="1232"/>
                    <a:pt x="1" y="2751"/>
                  </a:cubicBezTo>
                  <a:cubicBezTo>
                    <a:pt x="1" y="4270"/>
                    <a:pt x="1232" y="5501"/>
                    <a:pt x="2751" y="5501"/>
                  </a:cubicBezTo>
                  <a:cubicBezTo>
                    <a:pt x="4270" y="5501"/>
                    <a:pt x="5501" y="4270"/>
                    <a:pt x="5501" y="2751"/>
                  </a:cubicBezTo>
                  <a:cubicBezTo>
                    <a:pt x="5501" y="1232"/>
                    <a:pt x="4270" y="1"/>
                    <a:pt x="2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1646614" y="2143008"/>
              <a:ext cx="80785" cy="80785"/>
            </a:xfrm>
            <a:custGeom>
              <a:avLst/>
              <a:gdLst/>
              <a:ahLst/>
              <a:cxnLst/>
              <a:rect l="l" t="t" r="r" b="b"/>
              <a:pathLst>
                <a:path w="5504" h="5504" extrusionOk="0">
                  <a:moveTo>
                    <a:pt x="2751" y="0"/>
                  </a:moveTo>
                  <a:cubicBezTo>
                    <a:pt x="1232" y="0"/>
                    <a:pt x="1" y="1234"/>
                    <a:pt x="1" y="2753"/>
                  </a:cubicBezTo>
                  <a:cubicBezTo>
                    <a:pt x="1" y="4272"/>
                    <a:pt x="1232" y="5503"/>
                    <a:pt x="2751" y="5503"/>
                  </a:cubicBezTo>
                  <a:cubicBezTo>
                    <a:pt x="4270" y="5503"/>
                    <a:pt x="5504" y="4272"/>
                    <a:pt x="5504" y="2753"/>
                  </a:cubicBezTo>
                  <a:cubicBezTo>
                    <a:pt x="5504" y="1234"/>
                    <a:pt x="4270"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1936067" y="1449851"/>
              <a:ext cx="3405" cy="285830"/>
            </a:xfrm>
            <a:custGeom>
              <a:avLst/>
              <a:gdLst/>
              <a:ahLst/>
              <a:cxnLst/>
              <a:rect l="l" t="t" r="r" b="b"/>
              <a:pathLst>
                <a:path w="232" h="19474" extrusionOk="0">
                  <a:moveTo>
                    <a:pt x="115" y="1"/>
                  </a:moveTo>
                  <a:cubicBezTo>
                    <a:pt x="51" y="1"/>
                    <a:pt x="1" y="4358"/>
                    <a:pt x="1" y="9737"/>
                  </a:cubicBezTo>
                  <a:cubicBezTo>
                    <a:pt x="1" y="15116"/>
                    <a:pt x="51" y="19474"/>
                    <a:pt x="115" y="19474"/>
                  </a:cubicBezTo>
                  <a:cubicBezTo>
                    <a:pt x="179" y="19474"/>
                    <a:pt x="232" y="15114"/>
                    <a:pt x="232" y="9737"/>
                  </a:cubicBezTo>
                  <a:cubicBezTo>
                    <a:pt x="232" y="4360"/>
                    <a:pt x="17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1897378" y="1703366"/>
              <a:ext cx="80756" cy="80741"/>
            </a:xfrm>
            <a:custGeom>
              <a:avLst/>
              <a:gdLst/>
              <a:ahLst/>
              <a:cxnLst/>
              <a:rect l="l" t="t" r="r" b="b"/>
              <a:pathLst>
                <a:path w="5502" h="5501" extrusionOk="0">
                  <a:moveTo>
                    <a:pt x="2751" y="0"/>
                  </a:moveTo>
                  <a:cubicBezTo>
                    <a:pt x="1232" y="0"/>
                    <a:pt x="1" y="1231"/>
                    <a:pt x="1" y="2751"/>
                  </a:cubicBezTo>
                  <a:cubicBezTo>
                    <a:pt x="1" y="4270"/>
                    <a:pt x="1232" y="5501"/>
                    <a:pt x="2751" y="5501"/>
                  </a:cubicBezTo>
                  <a:cubicBezTo>
                    <a:pt x="4270" y="5501"/>
                    <a:pt x="5501" y="4270"/>
                    <a:pt x="5501" y="2751"/>
                  </a:cubicBezTo>
                  <a:cubicBezTo>
                    <a:pt x="5501" y="1231"/>
                    <a:pt x="4270"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1904892" y="1405741"/>
              <a:ext cx="65755" cy="65755"/>
            </a:xfrm>
            <a:custGeom>
              <a:avLst/>
              <a:gdLst/>
              <a:ahLst/>
              <a:cxnLst/>
              <a:rect l="l" t="t" r="r" b="b"/>
              <a:pathLst>
                <a:path w="4480" h="4480" extrusionOk="0">
                  <a:moveTo>
                    <a:pt x="2239" y="0"/>
                  </a:moveTo>
                  <a:cubicBezTo>
                    <a:pt x="1003" y="0"/>
                    <a:pt x="1" y="1003"/>
                    <a:pt x="1" y="2241"/>
                  </a:cubicBezTo>
                  <a:cubicBezTo>
                    <a:pt x="1" y="3477"/>
                    <a:pt x="1003" y="4479"/>
                    <a:pt x="2239" y="4479"/>
                  </a:cubicBezTo>
                  <a:cubicBezTo>
                    <a:pt x="3477" y="4479"/>
                    <a:pt x="4480" y="3477"/>
                    <a:pt x="4480" y="2241"/>
                  </a:cubicBezTo>
                  <a:cubicBezTo>
                    <a:pt x="4480" y="1003"/>
                    <a:pt x="3477" y="0"/>
                    <a:pt x="2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2748623" y="3440824"/>
              <a:ext cx="263402" cy="164770"/>
            </a:xfrm>
            <a:custGeom>
              <a:avLst/>
              <a:gdLst/>
              <a:ahLst/>
              <a:cxnLst/>
              <a:rect l="l" t="t" r="r" b="b"/>
              <a:pathLst>
                <a:path w="17946" h="11226" extrusionOk="0">
                  <a:moveTo>
                    <a:pt x="7" y="1"/>
                  </a:moveTo>
                  <a:cubicBezTo>
                    <a:pt x="6" y="1"/>
                    <a:pt x="6" y="1"/>
                    <a:pt x="5" y="1"/>
                  </a:cubicBezTo>
                  <a:cubicBezTo>
                    <a:pt x="1" y="9"/>
                    <a:pt x="60" y="54"/>
                    <a:pt x="174" y="137"/>
                  </a:cubicBezTo>
                  <a:cubicBezTo>
                    <a:pt x="313" y="230"/>
                    <a:pt x="482" y="347"/>
                    <a:pt x="684" y="485"/>
                  </a:cubicBezTo>
                  <a:cubicBezTo>
                    <a:pt x="1163" y="797"/>
                    <a:pt x="1806" y="1216"/>
                    <a:pt x="2584" y="1723"/>
                  </a:cubicBezTo>
                  <a:cubicBezTo>
                    <a:pt x="4192" y="2761"/>
                    <a:pt x="6423" y="4183"/>
                    <a:pt x="8897" y="5735"/>
                  </a:cubicBezTo>
                  <a:cubicBezTo>
                    <a:pt x="11371" y="7290"/>
                    <a:pt x="13619" y="8683"/>
                    <a:pt x="15257" y="9679"/>
                  </a:cubicBezTo>
                  <a:cubicBezTo>
                    <a:pt x="16074" y="10174"/>
                    <a:pt x="16740" y="10572"/>
                    <a:pt x="17205" y="10838"/>
                  </a:cubicBezTo>
                  <a:cubicBezTo>
                    <a:pt x="17438" y="10972"/>
                    <a:pt x="17617" y="11074"/>
                    <a:pt x="17745" y="11138"/>
                  </a:cubicBezTo>
                  <a:cubicBezTo>
                    <a:pt x="17861" y="11196"/>
                    <a:pt x="17927" y="11225"/>
                    <a:pt x="17940" y="11225"/>
                  </a:cubicBezTo>
                  <a:cubicBezTo>
                    <a:pt x="17942" y="11225"/>
                    <a:pt x="17943" y="11225"/>
                    <a:pt x="17943" y="11224"/>
                  </a:cubicBezTo>
                  <a:cubicBezTo>
                    <a:pt x="17945" y="11217"/>
                    <a:pt x="17883" y="11172"/>
                    <a:pt x="17767" y="11098"/>
                  </a:cubicBezTo>
                  <a:cubicBezTo>
                    <a:pt x="17626" y="11005"/>
                    <a:pt x="17457" y="10895"/>
                    <a:pt x="17250" y="10762"/>
                  </a:cubicBezTo>
                  <a:cubicBezTo>
                    <a:pt x="16769" y="10455"/>
                    <a:pt x="16126" y="10041"/>
                    <a:pt x="15343" y="9541"/>
                  </a:cubicBezTo>
                  <a:cubicBezTo>
                    <a:pt x="13695" y="8498"/>
                    <a:pt x="11476" y="7093"/>
                    <a:pt x="9018" y="5540"/>
                  </a:cubicBezTo>
                  <a:cubicBezTo>
                    <a:pt x="6554" y="4007"/>
                    <a:pt x="4325" y="2616"/>
                    <a:pt x="2670" y="1585"/>
                  </a:cubicBezTo>
                  <a:cubicBezTo>
                    <a:pt x="1875" y="1104"/>
                    <a:pt x="1220" y="704"/>
                    <a:pt x="732" y="409"/>
                  </a:cubicBezTo>
                  <a:cubicBezTo>
                    <a:pt x="520" y="285"/>
                    <a:pt x="343" y="182"/>
                    <a:pt x="198" y="97"/>
                  </a:cubicBezTo>
                  <a:cubicBezTo>
                    <a:pt x="85" y="32"/>
                    <a:pt x="19"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1977912" y="2996148"/>
              <a:ext cx="262346" cy="140023"/>
            </a:xfrm>
            <a:custGeom>
              <a:avLst/>
              <a:gdLst/>
              <a:ahLst/>
              <a:cxnLst/>
              <a:rect l="l" t="t" r="r" b="b"/>
              <a:pathLst>
                <a:path w="17874" h="9540" extrusionOk="0">
                  <a:moveTo>
                    <a:pt x="32" y="1"/>
                  </a:moveTo>
                  <a:cubicBezTo>
                    <a:pt x="30" y="1"/>
                    <a:pt x="29" y="1"/>
                    <a:pt x="29" y="2"/>
                  </a:cubicBezTo>
                  <a:cubicBezTo>
                    <a:pt x="0" y="57"/>
                    <a:pt x="3962" y="2238"/>
                    <a:pt x="8882" y="4871"/>
                  </a:cubicBezTo>
                  <a:cubicBezTo>
                    <a:pt x="13736" y="7470"/>
                    <a:pt x="17707" y="9540"/>
                    <a:pt x="17842" y="9540"/>
                  </a:cubicBezTo>
                  <a:cubicBezTo>
                    <a:pt x="17843" y="9540"/>
                    <a:pt x="17845" y="9539"/>
                    <a:pt x="17845" y="9539"/>
                  </a:cubicBezTo>
                  <a:cubicBezTo>
                    <a:pt x="17873" y="9481"/>
                    <a:pt x="13911" y="7303"/>
                    <a:pt x="8992" y="4669"/>
                  </a:cubicBezTo>
                  <a:cubicBezTo>
                    <a:pt x="4138" y="2071"/>
                    <a:pt x="167" y="1"/>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2235002" y="2996970"/>
              <a:ext cx="515386" cy="595041"/>
            </a:xfrm>
            <a:custGeom>
              <a:avLst/>
              <a:gdLst/>
              <a:ahLst/>
              <a:cxnLst/>
              <a:rect l="l" t="t" r="r" b="b"/>
              <a:pathLst>
                <a:path w="35114" h="40541" extrusionOk="0">
                  <a:moveTo>
                    <a:pt x="17543" y="1"/>
                  </a:moveTo>
                  <a:lnTo>
                    <a:pt x="17500" y="24"/>
                  </a:lnTo>
                  <a:cubicBezTo>
                    <a:pt x="12123" y="3149"/>
                    <a:pt x="7761" y="5682"/>
                    <a:pt x="4739" y="7439"/>
                  </a:cubicBezTo>
                  <a:cubicBezTo>
                    <a:pt x="3241" y="8316"/>
                    <a:pt x="2077" y="8997"/>
                    <a:pt x="1277" y="9463"/>
                  </a:cubicBezTo>
                  <a:cubicBezTo>
                    <a:pt x="889" y="9694"/>
                    <a:pt x="591" y="9871"/>
                    <a:pt x="384" y="9992"/>
                  </a:cubicBezTo>
                  <a:cubicBezTo>
                    <a:pt x="181" y="10114"/>
                    <a:pt x="86" y="10178"/>
                    <a:pt x="86" y="10178"/>
                  </a:cubicBezTo>
                  <a:cubicBezTo>
                    <a:pt x="86" y="10178"/>
                    <a:pt x="198" y="10121"/>
                    <a:pt x="405" y="10006"/>
                  </a:cubicBezTo>
                  <a:cubicBezTo>
                    <a:pt x="617" y="9885"/>
                    <a:pt x="922" y="9714"/>
                    <a:pt x="1320" y="9490"/>
                  </a:cubicBezTo>
                  <a:cubicBezTo>
                    <a:pt x="2127" y="9030"/>
                    <a:pt x="3303" y="8361"/>
                    <a:pt x="4815" y="7499"/>
                  </a:cubicBezTo>
                  <a:cubicBezTo>
                    <a:pt x="7831" y="5768"/>
                    <a:pt x="12181" y="3274"/>
                    <a:pt x="17543" y="197"/>
                  </a:cubicBezTo>
                  <a:lnTo>
                    <a:pt x="17543" y="197"/>
                  </a:lnTo>
                  <a:cubicBezTo>
                    <a:pt x="22475" y="3053"/>
                    <a:pt x="28384" y="6474"/>
                    <a:pt x="34890" y="10239"/>
                  </a:cubicBezTo>
                  <a:lnTo>
                    <a:pt x="34890" y="10239"/>
                  </a:lnTo>
                  <a:cubicBezTo>
                    <a:pt x="34890" y="16435"/>
                    <a:pt x="34887" y="23209"/>
                    <a:pt x="34885" y="30268"/>
                  </a:cubicBezTo>
                  <a:lnTo>
                    <a:pt x="34885" y="30268"/>
                  </a:lnTo>
                  <a:cubicBezTo>
                    <a:pt x="28792" y="33787"/>
                    <a:pt x="22947" y="37165"/>
                    <a:pt x="17543" y="40287"/>
                  </a:cubicBezTo>
                  <a:lnTo>
                    <a:pt x="17543" y="40287"/>
                  </a:lnTo>
                  <a:cubicBezTo>
                    <a:pt x="11025" y="36537"/>
                    <a:pt x="5140" y="33146"/>
                    <a:pt x="172" y="30285"/>
                  </a:cubicBezTo>
                  <a:lnTo>
                    <a:pt x="172" y="30285"/>
                  </a:lnTo>
                  <a:cubicBezTo>
                    <a:pt x="155" y="24105"/>
                    <a:pt x="141" y="19091"/>
                    <a:pt x="129" y="15612"/>
                  </a:cubicBezTo>
                  <a:cubicBezTo>
                    <a:pt x="119" y="13871"/>
                    <a:pt x="112" y="12519"/>
                    <a:pt x="107" y="11590"/>
                  </a:cubicBezTo>
                  <a:cubicBezTo>
                    <a:pt x="103" y="11135"/>
                    <a:pt x="100" y="10785"/>
                    <a:pt x="96" y="10540"/>
                  </a:cubicBezTo>
                  <a:cubicBezTo>
                    <a:pt x="93" y="10302"/>
                    <a:pt x="86" y="10178"/>
                    <a:pt x="86" y="10178"/>
                  </a:cubicBezTo>
                  <a:cubicBezTo>
                    <a:pt x="86" y="10178"/>
                    <a:pt x="79" y="10295"/>
                    <a:pt x="74" y="10528"/>
                  </a:cubicBezTo>
                  <a:cubicBezTo>
                    <a:pt x="72" y="10771"/>
                    <a:pt x="69" y="11116"/>
                    <a:pt x="65" y="11568"/>
                  </a:cubicBezTo>
                  <a:cubicBezTo>
                    <a:pt x="57" y="12492"/>
                    <a:pt x="50" y="13843"/>
                    <a:pt x="41" y="15576"/>
                  </a:cubicBezTo>
                  <a:cubicBezTo>
                    <a:pt x="31" y="19074"/>
                    <a:pt x="17" y="24117"/>
                    <a:pt x="0" y="30335"/>
                  </a:cubicBezTo>
                  <a:lnTo>
                    <a:pt x="0" y="30385"/>
                  </a:lnTo>
                  <a:lnTo>
                    <a:pt x="43" y="30411"/>
                  </a:lnTo>
                  <a:cubicBezTo>
                    <a:pt x="5027" y="33297"/>
                    <a:pt x="10940" y="36719"/>
                    <a:pt x="17488" y="40510"/>
                  </a:cubicBezTo>
                  <a:lnTo>
                    <a:pt x="17543" y="40541"/>
                  </a:lnTo>
                  <a:lnTo>
                    <a:pt x="17597" y="40510"/>
                  </a:lnTo>
                  <a:cubicBezTo>
                    <a:pt x="23034" y="37371"/>
                    <a:pt x="28922" y="33976"/>
                    <a:pt x="35056" y="30435"/>
                  </a:cubicBezTo>
                  <a:lnTo>
                    <a:pt x="35114" y="30401"/>
                  </a:lnTo>
                  <a:lnTo>
                    <a:pt x="35114" y="30332"/>
                  </a:lnTo>
                  <a:cubicBezTo>
                    <a:pt x="35114" y="23227"/>
                    <a:pt x="35111" y="16409"/>
                    <a:pt x="35109" y="10178"/>
                  </a:cubicBezTo>
                  <a:lnTo>
                    <a:pt x="35109" y="10114"/>
                  </a:lnTo>
                  <a:lnTo>
                    <a:pt x="35054" y="10083"/>
                  </a:lnTo>
                  <a:cubicBezTo>
                    <a:pt x="28499" y="6308"/>
                    <a:pt x="22546" y="2882"/>
                    <a:pt x="17586" y="24"/>
                  </a:cubicBezTo>
                  <a:lnTo>
                    <a:pt x="175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2976959" y="3572081"/>
              <a:ext cx="52252" cy="52267"/>
            </a:xfrm>
            <a:custGeom>
              <a:avLst/>
              <a:gdLst/>
              <a:ahLst/>
              <a:cxnLst/>
              <a:rect l="l" t="t" r="r" b="b"/>
              <a:pathLst>
                <a:path w="3560" h="3561" extrusionOk="0">
                  <a:moveTo>
                    <a:pt x="1781" y="1"/>
                  </a:moveTo>
                  <a:cubicBezTo>
                    <a:pt x="798" y="1"/>
                    <a:pt x="0" y="799"/>
                    <a:pt x="0" y="1780"/>
                  </a:cubicBezTo>
                  <a:cubicBezTo>
                    <a:pt x="0" y="2763"/>
                    <a:pt x="798" y="3561"/>
                    <a:pt x="1781" y="3561"/>
                  </a:cubicBezTo>
                  <a:cubicBezTo>
                    <a:pt x="2765" y="3561"/>
                    <a:pt x="3560" y="2763"/>
                    <a:pt x="3560" y="1780"/>
                  </a:cubicBezTo>
                  <a:cubicBezTo>
                    <a:pt x="3560" y="799"/>
                    <a:pt x="2765" y="1"/>
                    <a:pt x="1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2708289" y="3400472"/>
              <a:ext cx="80785" cy="80785"/>
            </a:xfrm>
            <a:custGeom>
              <a:avLst/>
              <a:gdLst/>
              <a:ahLst/>
              <a:cxnLst/>
              <a:rect l="l" t="t" r="r" b="b"/>
              <a:pathLst>
                <a:path w="5504" h="5504" extrusionOk="0">
                  <a:moveTo>
                    <a:pt x="2753" y="0"/>
                  </a:moveTo>
                  <a:cubicBezTo>
                    <a:pt x="1234" y="0"/>
                    <a:pt x="1" y="1231"/>
                    <a:pt x="1" y="2750"/>
                  </a:cubicBezTo>
                  <a:cubicBezTo>
                    <a:pt x="1" y="4270"/>
                    <a:pt x="1234" y="5503"/>
                    <a:pt x="2753" y="5503"/>
                  </a:cubicBezTo>
                  <a:cubicBezTo>
                    <a:pt x="4273" y="5503"/>
                    <a:pt x="5504" y="4270"/>
                    <a:pt x="5504" y="2750"/>
                  </a:cubicBezTo>
                  <a:cubicBezTo>
                    <a:pt x="5504" y="1231"/>
                    <a:pt x="4273" y="0"/>
                    <a:pt x="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2199424" y="3400472"/>
              <a:ext cx="80785" cy="80785"/>
            </a:xfrm>
            <a:custGeom>
              <a:avLst/>
              <a:gdLst/>
              <a:ahLst/>
              <a:cxnLst/>
              <a:rect l="l" t="t" r="r" b="b"/>
              <a:pathLst>
                <a:path w="5504" h="5504" extrusionOk="0">
                  <a:moveTo>
                    <a:pt x="2751" y="0"/>
                  </a:moveTo>
                  <a:cubicBezTo>
                    <a:pt x="1231" y="0"/>
                    <a:pt x="0" y="1231"/>
                    <a:pt x="0" y="2750"/>
                  </a:cubicBezTo>
                  <a:cubicBezTo>
                    <a:pt x="0" y="4270"/>
                    <a:pt x="1231" y="5503"/>
                    <a:pt x="2751" y="5503"/>
                  </a:cubicBezTo>
                  <a:cubicBezTo>
                    <a:pt x="4272" y="5503"/>
                    <a:pt x="5503" y="4270"/>
                    <a:pt x="5503" y="2750"/>
                  </a:cubicBezTo>
                  <a:cubicBezTo>
                    <a:pt x="5503" y="1231"/>
                    <a:pt x="4272"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2199424" y="3095787"/>
              <a:ext cx="80785" cy="80741"/>
            </a:xfrm>
            <a:custGeom>
              <a:avLst/>
              <a:gdLst/>
              <a:ahLst/>
              <a:cxnLst/>
              <a:rect l="l" t="t" r="r" b="b"/>
              <a:pathLst>
                <a:path w="5504" h="5501" extrusionOk="0">
                  <a:moveTo>
                    <a:pt x="2751" y="0"/>
                  </a:moveTo>
                  <a:cubicBezTo>
                    <a:pt x="1231" y="0"/>
                    <a:pt x="0" y="1231"/>
                    <a:pt x="0" y="2751"/>
                  </a:cubicBezTo>
                  <a:cubicBezTo>
                    <a:pt x="0" y="4270"/>
                    <a:pt x="1231" y="5501"/>
                    <a:pt x="2751" y="5501"/>
                  </a:cubicBezTo>
                  <a:cubicBezTo>
                    <a:pt x="4272" y="5501"/>
                    <a:pt x="5503" y="4270"/>
                    <a:pt x="5503" y="2751"/>
                  </a:cubicBezTo>
                  <a:cubicBezTo>
                    <a:pt x="5503" y="1231"/>
                    <a:pt x="4272"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1948132" y="2965968"/>
              <a:ext cx="60413" cy="60413"/>
            </a:xfrm>
            <a:custGeom>
              <a:avLst/>
              <a:gdLst/>
              <a:ahLst/>
              <a:cxnLst/>
              <a:rect l="l" t="t" r="r" b="b"/>
              <a:pathLst>
                <a:path w="4116" h="4116" extrusionOk="0">
                  <a:moveTo>
                    <a:pt x="2058" y="0"/>
                  </a:moveTo>
                  <a:cubicBezTo>
                    <a:pt x="922" y="0"/>
                    <a:pt x="0" y="922"/>
                    <a:pt x="0" y="2058"/>
                  </a:cubicBezTo>
                  <a:cubicBezTo>
                    <a:pt x="0" y="3194"/>
                    <a:pt x="922" y="4115"/>
                    <a:pt x="2058" y="4115"/>
                  </a:cubicBezTo>
                  <a:cubicBezTo>
                    <a:pt x="3194" y="4115"/>
                    <a:pt x="4115" y="3194"/>
                    <a:pt x="4115" y="2058"/>
                  </a:cubicBezTo>
                  <a:cubicBezTo>
                    <a:pt x="4115" y="922"/>
                    <a:pt x="3194"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2452492" y="2955766"/>
              <a:ext cx="80756" cy="80785"/>
            </a:xfrm>
            <a:custGeom>
              <a:avLst/>
              <a:gdLst/>
              <a:ahLst/>
              <a:cxnLst/>
              <a:rect l="l" t="t" r="r" b="b"/>
              <a:pathLst>
                <a:path w="5502" h="5504" extrusionOk="0">
                  <a:moveTo>
                    <a:pt x="2751" y="0"/>
                  </a:moveTo>
                  <a:cubicBezTo>
                    <a:pt x="1232" y="0"/>
                    <a:pt x="1" y="1234"/>
                    <a:pt x="1" y="2753"/>
                  </a:cubicBezTo>
                  <a:cubicBezTo>
                    <a:pt x="1" y="4272"/>
                    <a:pt x="1232" y="5503"/>
                    <a:pt x="2751" y="5503"/>
                  </a:cubicBezTo>
                  <a:cubicBezTo>
                    <a:pt x="4270" y="5503"/>
                    <a:pt x="5501" y="4272"/>
                    <a:pt x="5501" y="2753"/>
                  </a:cubicBezTo>
                  <a:cubicBezTo>
                    <a:pt x="5501" y="1234"/>
                    <a:pt x="4270"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2702844" y="3110113"/>
              <a:ext cx="80785" cy="80785"/>
            </a:xfrm>
            <a:custGeom>
              <a:avLst/>
              <a:gdLst/>
              <a:ahLst/>
              <a:cxnLst/>
              <a:rect l="l" t="t" r="r" b="b"/>
              <a:pathLst>
                <a:path w="5504" h="5504" extrusionOk="0">
                  <a:moveTo>
                    <a:pt x="2750" y="1"/>
                  </a:moveTo>
                  <a:cubicBezTo>
                    <a:pt x="1231" y="1"/>
                    <a:pt x="0" y="1234"/>
                    <a:pt x="0" y="2753"/>
                  </a:cubicBezTo>
                  <a:cubicBezTo>
                    <a:pt x="0" y="4272"/>
                    <a:pt x="1231" y="5503"/>
                    <a:pt x="2750" y="5503"/>
                  </a:cubicBezTo>
                  <a:cubicBezTo>
                    <a:pt x="4270" y="5503"/>
                    <a:pt x="5503" y="4272"/>
                    <a:pt x="5503" y="2753"/>
                  </a:cubicBezTo>
                  <a:cubicBezTo>
                    <a:pt x="5503" y="1234"/>
                    <a:pt x="4270"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2452081" y="3549784"/>
              <a:ext cx="80770" cy="80785"/>
            </a:xfrm>
            <a:custGeom>
              <a:avLst/>
              <a:gdLst/>
              <a:ahLst/>
              <a:cxnLst/>
              <a:rect l="l" t="t" r="r" b="b"/>
              <a:pathLst>
                <a:path w="5503" h="5504" extrusionOk="0">
                  <a:moveTo>
                    <a:pt x="2753" y="1"/>
                  </a:moveTo>
                  <a:cubicBezTo>
                    <a:pt x="1233" y="1"/>
                    <a:pt x="0" y="1234"/>
                    <a:pt x="0" y="2753"/>
                  </a:cubicBezTo>
                  <a:cubicBezTo>
                    <a:pt x="0" y="4273"/>
                    <a:pt x="1233" y="5504"/>
                    <a:pt x="2753" y="5504"/>
                  </a:cubicBezTo>
                  <a:cubicBezTo>
                    <a:pt x="4272" y="5504"/>
                    <a:pt x="5503" y="4273"/>
                    <a:pt x="5503" y="2753"/>
                  </a:cubicBezTo>
                  <a:cubicBezTo>
                    <a:pt x="5503" y="1234"/>
                    <a:pt x="4272" y="1"/>
                    <a:pt x="2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2659428" y="2830308"/>
              <a:ext cx="397364" cy="377637"/>
            </a:xfrm>
            <a:custGeom>
              <a:avLst/>
              <a:gdLst/>
              <a:ahLst/>
              <a:cxnLst/>
              <a:rect l="l" t="t" r="r" b="b"/>
              <a:pathLst>
                <a:path w="27073" h="25729" extrusionOk="0">
                  <a:moveTo>
                    <a:pt x="24968" y="0"/>
                  </a:moveTo>
                  <a:cubicBezTo>
                    <a:pt x="24964" y="0"/>
                    <a:pt x="24961" y="1"/>
                    <a:pt x="24958" y="1"/>
                  </a:cubicBezTo>
                  <a:cubicBezTo>
                    <a:pt x="24866" y="13"/>
                    <a:pt x="24492" y="16"/>
                    <a:pt x="23901" y="16"/>
                  </a:cubicBezTo>
                  <a:cubicBezTo>
                    <a:pt x="23052" y="16"/>
                    <a:pt x="21755" y="9"/>
                    <a:pt x="20198" y="9"/>
                  </a:cubicBezTo>
                  <a:cubicBezTo>
                    <a:pt x="13500" y="9"/>
                    <a:pt x="1988" y="139"/>
                    <a:pt x="627" y="1523"/>
                  </a:cubicBezTo>
                  <a:cubicBezTo>
                    <a:pt x="1" y="2158"/>
                    <a:pt x="5435" y="5683"/>
                    <a:pt x="7713" y="8623"/>
                  </a:cubicBezTo>
                  <a:cubicBezTo>
                    <a:pt x="9910" y="11463"/>
                    <a:pt x="17643" y="25729"/>
                    <a:pt x="22162" y="25729"/>
                  </a:cubicBezTo>
                  <a:cubicBezTo>
                    <a:pt x="22327" y="25729"/>
                    <a:pt x="22488" y="25710"/>
                    <a:pt x="22644" y="25670"/>
                  </a:cubicBezTo>
                  <a:cubicBezTo>
                    <a:pt x="27073" y="24554"/>
                    <a:pt x="23782" y="12783"/>
                    <a:pt x="23782" y="12783"/>
                  </a:cubicBezTo>
                  <a:cubicBezTo>
                    <a:pt x="23782" y="12783"/>
                    <a:pt x="25738" y="0"/>
                    <a:pt x="24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2659428" y="2830308"/>
              <a:ext cx="397364" cy="377637"/>
            </a:xfrm>
            <a:custGeom>
              <a:avLst/>
              <a:gdLst/>
              <a:ahLst/>
              <a:cxnLst/>
              <a:rect l="l" t="t" r="r" b="b"/>
              <a:pathLst>
                <a:path w="27073" h="25729" extrusionOk="0">
                  <a:moveTo>
                    <a:pt x="24968" y="0"/>
                  </a:moveTo>
                  <a:cubicBezTo>
                    <a:pt x="24964" y="0"/>
                    <a:pt x="24961" y="1"/>
                    <a:pt x="24958" y="1"/>
                  </a:cubicBezTo>
                  <a:cubicBezTo>
                    <a:pt x="24866" y="13"/>
                    <a:pt x="24492" y="16"/>
                    <a:pt x="23901" y="16"/>
                  </a:cubicBezTo>
                  <a:cubicBezTo>
                    <a:pt x="23052" y="16"/>
                    <a:pt x="21755" y="9"/>
                    <a:pt x="20198" y="9"/>
                  </a:cubicBezTo>
                  <a:cubicBezTo>
                    <a:pt x="13500" y="9"/>
                    <a:pt x="1988" y="139"/>
                    <a:pt x="627" y="1523"/>
                  </a:cubicBezTo>
                  <a:cubicBezTo>
                    <a:pt x="1" y="2158"/>
                    <a:pt x="5435" y="5683"/>
                    <a:pt x="7713" y="8623"/>
                  </a:cubicBezTo>
                  <a:cubicBezTo>
                    <a:pt x="9910" y="11463"/>
                    <a:pt x="17643" y="25729"/>
                    <a:pt x="22162" y="25729"/>
                  </a:cubicBezTo>
                  <a:cubicBezTo>
                    <a:pt x="22327" y="25729"/>
                    <a:pt x="22488" y="25710"/>
                    <a:pt x="22644" y="25670"/>
                  </a:cubicBezTo>
                  <a:cubicBezTo>
                    <a:pt x="27073" y="24554"/>
                    <a:pt x="23782" y="12783"/>
                    <a:pt x="23782" y="12783"/>
                  </a:cubicBezTo>
                  <a:cubicBezTo>
                    <a:pt x="23782" y="12783"/>
                    <a:pt x="25738" y="0"/>
                    <a:pt x="24968"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1754992" y="1690522"/>
              <a:ext cx="2113325" cy="1214226"/>
            </a:xfrm>
            <a:custGeom>
              <a:avLst/>
              <a:gdLst/>
              <a:ahLst/>
              <a:cxnLst/>
              <a:rect l="l" t="t" r="r" b="b"/>
              <a:pathLst>
                <a:path w="143984" h="82727" extrusionOk="0">
                  <a:moveTo>
                    <a:pt x="64131" y="1"/>
                  </a:moveTo>
                  <a:cubicBezTo>
                    <a:pt x="60322" y="1"/>
                    <a:pt x="56292" y="678"/>
                    <a:pt x="52623" y="2645"/>
                  </a:cubicBezTo>
                  <a:cubicBezTo>
                    <a:pt x="52623" y="2645"/>
                    <a:pt x="50932" y="2278"/>
                    <a:pt x="48284" y="2278"/>
                  </a:cubicBezTo>
                  <a:cubicBezTo>
                    <a:pt x="43303" y="2278"/>
                    <a:pt x="34938" y="3576"/>
                    <a:pt x="28087" y="11060"/>
                  </a:cubicBezTo>
                  <a:cubicBezTo>
                    <a:pt x="28087" y="11060"/>
                    <a:pt x="16788" y="14610"/>
                    <a:pt x="13883" y="23166"/>
                  </a:cubicBezTo>
                  <a:cubicBezTo>
                    <a:pt x="13883" y="23166"/>
                    <a:pt x="1" y="32126"/>
                    <a:pt x="4196" y="42496"/>
                  </a:cubicBezTo>
                  <a:cubicBezTo>
                    <a:pt x="4196" y="42496"/>
                    <a:pt x="1775" y="44311"/>
                    <a:pt x="2261" y="47861"/>
                  </a:cubicBezTo>
                  <a:cubicBezTo>
                    <a:pt x="2744" y="51414"/>
                    <a:pt x="5328" y="51735"/>
                    <a:pt x="5328" y="51735"/>
                  </a:cubicBezTo>
                  <a:cubicBezTo>
                    <a:pt x="5328" y="51735"/>
                    <a:pt x="5651" y="62875"/>
                    <a:pt x="18886" y="65294"/>
                  </a:cubicBezTo>
                  <a:lnTo>
                    <a:pt x="30509" y="66425"/>
                  </a:lnTo>
                  <a:cubicBezTo>
                    <a:pt x="30509" y="66425"/>
                    <a:pt x="30830" y="82405"/>
                    <a:pt x="49718" y="82727"/>
                  </a:cubicBezTo>
                  <a:lnTo>
                    <a:pt x="64405" y="80953"/>
                  </a:lnTo>
                  <a:cubicBezTo>
                    <a:pt x="64405" y="80953"/>
                    <a:pt x="70034" y="80793"/>
                    <a:pt x="77479" y="80793"/>
                  </a:cubicBezTo>
                  <a:cubicBezTo>
                    <a:pt x="84951" y="80793"/>
                    <a:pt x="94253" y="80954"/>
                    <a:pt x="101531" y="81598"/>
                  </a:cubicBezTo>
                  <a:cubicBezTo>
                    <a:pt x="103350" y="81759"/>
                    <a:pt x="105536" y="81963"/>
                    <a:pt x="107921" y="81963"/>
                  </a:cubicBezTo>
                  <a:cubicBezTo>
                    <a:pt x="110964" y="81963"/>
                    <a:pt x="114332" y="81631"/>
                    <a:pt x="117680" y="80455"/>
                  </a:cubicBezTo>
                  <a:cubicBezTo>
                    <a:pt x="123652" y="78357"/>
                    <a:pt x="143983" y="59160"/>
                    <a:pt x="123483" y="35272"/>
                  </a:cubicBezTo>
                  <a:cubicBezTo>
                    <a:pt x="123483" y="35272"/>
                    <a:pt x="125260" y="24456"/>
                    <a:pt x="114285" y="21873"/>
                  </a:cubicBezTo>
                  <a:cubicBezTo>
                    <a:pt x="114285" y="21873"/>
                    <a:pt x="109494" y="7184"/>
                    <a:pt x="93561" y="7184"/>
                  </a:cubicBezTo>
                  <a:cubicBezTo>
                    <a:pt x="93474" y="7184"/>
                    <a:pt x="93387" y="7185"/>
                    <a:pt x="93299" y="7186"/>
                  </a:cubicBezTo>
                  <a:cubicBezTo>
                    <a:pt x="93299" y="7186"/>
                    <a:pt x="89645" y="2644"/>
                    <a:pt x="83805" y="2644"/>
                  </a:cubicBezTo>
                  <a:cubicBezTo>
                    <a:pt x="82593" y="2644"/>
                    <a:pt x="81288" y="2840"/>
                    <a:pt x="79902" y="3311"/>
                  </a:cubicBezTo>
                  <a:cubicBezTo>
                    <a:pt x="79902" y="3311"/>
                    <a:pt x="72554" y="1"/>
                    <a:pt x="64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2197985" y="2275409"/>
              <a:ext cx="862861" cy="465013"/>
            </a:xfrm>
            <a:custGeom>
              <a:avLst/>
              <a:gdLst/>
              <a:ahLst/>
              <a:cxnLst/>
              <a:rect l="l" t="t" r="r" b="b"/>
              <a:pathLst>
                <a:path w="58788" h="31682" extrusionOk="0">
                  <a:moveTo>
                    <a:pt x="58767" y="0"/>
                  </a:moveTo>
                  <a:cubicBezTo>
                    <a:pt x="58766" y="0"/>
                    <a:pt x="58609" y="36"/>
                    <a:pt x="58312" y="133"/>
                  </a:cubicBezTo>
                  <a:cubicBezTo>
                    <a:pt x="58026" y="252"/>
                    <a:pt x="57597" y="448"/>
                    <a:pt x="57138" y="845"/>
                  </a:cubicBezTo>
                  <a:cubicBezTo>
                    <a:pt x="56683" y="1241"/>
                    <a:pt x="56190" y="1834"/>
                    <a:pt x="55861" y="2650"/>
                  </a:cubicBezTo>
                  <a:cubicBezTo>
                    <a:pt x="55551" y="3431"/>
                    <a:pt x="55388" y="4453"/>
                    <a:pt x="55714" y="5501"/>
                  </a:cubicBezTo>
                  <a:lnTo>
                    <a:pt x="55714" y="5501"/>
                  </a:lnTo>
                  <a:cubicBezTo>
                    <a:pt x="54182" y="5079"/>
                    <a:pt x="52392" y="4673"/>
                    <a:pt x="50366" y="4429"/>
                  </a:cubicBezTo>
                  <a:cubicBezTo>
                    <a:pt x="49113" y="4281"/>
                    <a:pt x="47771" y="4197"/>
                    <a:pt x="46359" y="4197"/>
                  </a:cubicBezTo>
                  <a:cubicBezTo>
                    <a:pt x="45427" y="4197"/>
                    <a:pt x="44466" y="4234"/>
                    <a:pt x="43479" y="4312"/>
                  </a:cubicBezTo>
                  <a:cubicBezTo>
                    <a:pt x="38534" y="4688"/>
                    <a:pt x="32904" y="6270"/>
                    <a:pt x="27735" y="9508"/>
                  </a:cubicBezTo>
                  <a:lnTo>
                    <a:pt x="27735" y="9508"/>
                  </a:lnTo>
                  <a:cubicBezTo>
                    <a:pt x="26654" y="9162"/>
                    <a:pt x="25477" y="8905"/>
                    <a:pt x="24277" y="8711"/>
                  </a:cubicBezTo>
                  <a:cubicBezTo>
                    <a:pt x="22531" y="8441"/>
                    <a:pt x="20791" y="8294"/>
                    <a:pt x="19084" y="8294"/>
                  </a:cubicBezTo>
                  <a:cubicBezTo>
                    <a:pt x="18126" y="8294"/>
                    <a:pt x="17178" y="8340"/>
                    <a:pt x="16245" y="8437"/>
                  </a:cubicBezTo>
                  <a:cubicBezTo>
                    <a:pt x="14952" y="8572"/>
                    <a:pt x="13681" y="8846"/>
                    <a:pt x="12511" y="9303"/>
                  </a:cubicBezTo>
                  <a:cubicBezTo>
                    <a:pt x="11342" y="9744"/>
                    <a:pt x="10204" y="10218"/>
                    <a:pt x="9173" y="10837"/>
                  </a:cubicBezTo>
                  <a:cubicBezTo>
                    <a:pt x="8137" y="11451"/>
                    <a:pt x="7235" y="12206"/>
                    <a:pt x="6399" y="12966"/>
                  </a:cubicBezTo>
                  <a:cubicBezTo>
                    <a:pt x="5575" y="13735"/>
                    <a:pt x="4746" y="14464"/>
                    <a:pt x="4058" y="15283"/>
                  </a:cubicBezTo>
                  <a:cubicBezTo>
                    <a:pt x="2679" y="16909"/>
                    <a:pt x="1660" y="18635"/>
                    <a:pt x="977" y="20312"/>
                  </a:cubicBezTo>
                  <a:cubicBezTo>
                    <a:pt x="636" y="21152"/>
                    <a:pt x="384" y="21981"/>
                    <a:pt x="220" y="22781"/>
                  </a:cubicBezTo>
                  <a:cubicBezTo>
                    <a:pt x="65" y="23583"/>
                    <a:pt x="1" y="24355"/>
                    <a:pt x="15" y="25074"/>
                  </a:cubicBezTo>
                  <a:cubicBezTo>
                    <a:pt x="43" y="26515"/>
                    <a:pt x="286" y="27736"/>
                    <a:pt x="532" y="28715"/>
                  </a:cubicBezTo>
                  <a:cubicBezTo>
                    <a:pt x="1041" y="30670"/>
                    <a:pt x="1529" y="31682"/>
                    <a:pt x="1529" y="31682"/>
                  </a:cubicBezTo>
                  <a:cubicBezTo>
                    <a:pt x="1529" y="31682"/>
                    <a:pt x="1513" y="31613"/>
                    <a:pt x="1467" y="31484"/>
                  </a:cubicBezTo>
                  <a:cubicBezTo>
                    <a:pt x="1420" y="31349"/>
                    <a:pt x="1353" y="31158"/>
                    <a:pt x="1267" y="30915"/>
                  </a:cubicBezTo>
                  <a:cubicBezTo>
                    <a:pt x="1098" y="30415"/>
                    <a:pt x="853" y="29670"/>
                    <a:pt x="620" y="28694"/>
                  </a:cubicBezTo>
                  <a:cubicBezTo>
                    <a:pt x="386" y="27717"/>
                    <a:pt x="160" y="26498"/>
                    <a:pt x="143" y="25072"/>
                  </a:cubicBezTo>
                  <a:cubicBezTo>
                    <a:pt x="136" y="24360"/>
                    <a:pt x="205" y="23600"/>
                    <a:pt x="365" y="22810"/>
                  </a:cubicBezTo>
                  <a:cubicBezTo>
                    <a:pt x="532" y="22019"/>
                    <a:pt x="786" y="21202"/>
                    <a:pt x="1127" y="20374"/>
                  </a:cubicBezTo>
                  <a:cubicBezTo>
                    <a:pt x="1813" y="18721"/>
                    <a:pt x="2834" y="17009"/>
                    <a:pt x="4203" y="15406"/>
                  </a:cubicBezTo>
                  <a:cubicBezTo>
                    <a:pt x="4882" y="14604"/>
                    <a:pt x="5708" y="13882"/>
                    <a:pt x="6535" y="13116"/>
                  </a:cubicBezTo>
                  <a:cubicBezTo>
                    <a:pt x="7370" y="12361"/>
                    <a:pt x="8263" y="11620"/>
                    <a:pt x="9283" y="11020"/>
                  </a:cubicBezTo>
                  <a:cubicBezTo>
                    <a:pt x="10297" y="10415"/>
                    <a:pt x="11423" y="9946"/>
                    <a:pt x="12590" y="9511"/>
                  </a:cubicBezTo>
                  <a:cubicBezTo>
                    <a:pt x="13745" y="9061"/>
                    <a:pt x="14986" y="8796"/>
                    <a:pt x="16269" y="8661"/>
                  </a:cubicBezTo>
                  <a:cubicBezTo>
                    <a:pt x="17183" y="8567"/>
                    <a:pt x="18113" y="8523"/>
                    <a:pt x="19055" y="8523"/>
                  </a:cubicBezTo>
                  <a:cubicBezTo>
                    <a:pt x="20759" y="8523"/>
                    <a:pt x="22499" y="8669"/>
                    <a:pt x="24241" y="8939"/>
                  </a:cubicBezTo>
                  <a:cubicBezTo>
                    <a:pt x="25449" y="9134"/>
                    <a:pt x="26637" y="9394"/>
                    <a:pt x="27716" y="9744"/>
                  </a:cubicBezTo>
                  <a:lnTo>
                    <a:pt x="27768" y="9761"/>
                  </a:lnTo>
                  <a:lnTo>
                    <a:pt x="27813" y="9732"/>
                  </a:lnTo>
                  <a:cubicBezTo>
                    <a:pt x="32957" y="6494"/>
                    <a:pt x="38564" y="4901"/>
                    <a:pt x="43496" y="4510"/>
                  </a:cubicBezTo>
                  <a:cubicBezTo>
                    <a:pt x="44532" y="4424"/>
                    <a:pt x="45541" y="4384"/>
                    <a:pt x="46516" y="4384"/>
                  </a:cubicBezTo>
                  <a:cubicBezTo>
                    <a:pt x="47863" y="4384"/>
                    <a:pt x="49146" y="4460"/>
                    <a:pt x="50347" y="4596"/>
                  </a:cubicBezTo>
                  <a:cubicBezTo>
                    <a:pt x="52418" y="4834"/>
                    <a:pt x="54242" y="5241"/>
                    <a:pt x="55797" y="5658"/>
                  </a:cubicBezTo>
                  <a:lnTo>
                    <a:pt x="55919" y="5691"/>
                  </a:lnTo>
                  <a:lnTo>
                    <a:pt x="55876" y="5572"/>
                  </a:lnTo>
                  <a:cubicBezTo>
                    <a:pt x="55504" y="4527"/>
                    <a:pt x="55652" y="3484"/>
                    <a:pt x="55957" y="2688"/>
                  </a:cubicBezTo>
                  <a:cubicBezTo>
                    <a:pt x="56269" y="1884"/>
                    <a:pt x="56742" y="1295"/>
                    <a:pt x="57183" y="898"/>
                  </a:cubicBezTo>
                  <a:cubicBezTo>
                    <a:pt x="58095" y="107"/>
                    <a:pt x="58788" y="38"/>
                    <a:pt x="58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2327367" y="2253377"/>
              <a:ext cx="1029230" cy="378386"/>
            </a:xfrm>
            <a:custGeom>
              <a:avLst/>
              <a:gdLst/>
              <a:ahLst/>
              <a:cxnLst/>
              <a:rect l="l" t="t" r="r" b="b"/>
              <a:pathLst>
                <a:path w="70123" h="25780" extrusionOk="0">
                  <a:moveTo>
                    <a:pt x="70123" y="1"/>
                  </a:moveTo>
                  <a:cubicBezTo>
                    <a:pt x="70123" y="1"/>
                    <a:pt x="70092" y="68"/>
                    <a:pt x="70044" y="199"/>
                  </a:cubicBezTo>
                  <a:cubicBezTo>
                    <a:pt x="69994" y="339"/>
                    <a:pt x="69925" y="534"/>
                    <a:pt x="69835" y="784"/>
                  </a:cubicBezTo>
                  <a:cubicBezTo>
                    <a:pt x="69666" y="1303"/>
                    <a:pt x="69366" y="2054"/>
                    <a:pt x="68965" y="3011"/>
                  </a:cubicBezTo>
                  <a:cubicBezTo>
                    <a:pt x="68537" y="3956"/>
                    <a:pt x="68003" y="5109"/>
                    <a:pt x="67249" y="6375"/>
                  </a:cubicBezTo>
                  <a:cubicBezTo>
                    <a:pt x="66891" y="7021"/>
                    <a:pt x="66449" y="7673"/>
                    <a:pt x="65994" y="8373"/>
                  </a:cubicBezTo>
                  <a:cubicBezTo>
                    <a:pt x="65508" y="9054"/>
                    <a:pt x="64998" y="9773"/>
                    <a:pt x="64408" y="10488"/>
                  </a:cubicBezTo>
                  <a:cubicBezTo>
                    <a:pt x="62079" y="13359"/>
                    <a:pt x="58769" y="16417"/>
                    <a:pt x="54423" y="18698"/>
                  </a:cubicBezTo>
                  <a:cubicBezTo>
                    <a:pt x="52247" y="19822"/>
                    <a:pt x="49828" y="20739"/>
                    <a:pt x="47239" y="21372"/>
                  </a:cubicBezTo>
                  <a:cubicBezTo>
                    <a:pt x="44845" y="21931"/>
                    <a:pt x="42306" y="22262"/>
                    <a:pt x="39704" y="22262"/>
                  </a:cubicBezTo>
                  <a:cubicBezTo>
                    <a:pt x="39490" y="22262"/>
                    <a:pt x="39276" y="22260"/>
                    <a:pt x="39062" y="22256"/>
                  </a:cubicBezTo>
                  <a:cubicBezTo>
                    <a:pt x="37514" y="22241"/>
                    <a:pt x="35990" y="22070"/>
                    <a:pt x="34507" y="21846"/>
                  </a:cubicBezTo>
                  <a:cubicBezTo>
                    <a:pt x="33023" y="21610"/>
                    <a:pt x="31595" y="21244"/>
                    <a:pt x="30214" y="20832"/>
                  </a:cubicBezTo>
                  <a:lnTo>
                    <a:pt x="30157" y="20815"/>
                  </a:lnTo>
                  <a:lnTo>
                    <a:pt x="30111" y="20851"/>
                  </a:lnTo>
                  <a:cubicBezTo>
                    <a:pt x="27728" y="22665"/>
                    <a:pt x="24944" y="23665"/>
                    <a:pt x="22282" y="23987"/>
                  </a:cubicBezTo>
                  <a:cubicBezTo>
                    <a:pt x="21611" y="24069"/>
                    <a:pt x="20947" y="24108"/>
                    <a:pt x="20294" y="24108"/>
                  </a:cubicBezTo>
                  <a:cubicBezTo>
                    <a:pt x="18353" y="24108"/>
                    <a:pt x="16515" y="23762"/>
                    <a:pt x="14900" y="23180"/>
                  </a:cubicBezTo>
                  <a:lnTo>
                    <a:pt x="14852" y="23163"/>
                  </a:lnTo>
                  <a:lnTo>
                    <a:pt x="14812" y="23194"/>
                  </a:lnTo>
                  <a:cubicBezTo>
                    <a:pt x="13855" y="23930"/>
                    <a:pt x="12821" y="24468"/>
                    <a:pt x="11797" y="24849"/>
                  </a:cubicBezTo>
                  <a:cubicBezTo>
                    <a:pt x="10773" y="25227"/>
                    <a:pt x="9759" y="25465"/>
                    <a:pt x="8795" y="25558"/>
                  </a:cubicBezTo>
                  <a:cubicBezTo>
                    <a:pt x="8554" y="25594"/>
                    <a:pt x="8316" y="25613"/>
                    <a:pt x="8083" y="25618"/>
                  </a:cubicBezTo>
                  <a:cubicBezTo>
                    <a:pt x="7849" y="25627"/>
                    <a:pt x="7618" y="25642"/>
                    <a:pt x="7395" y="25644"/>
                  </a:cubicBezTo>
                  <a:cubicBezTo>
                    <a:pt x="6944" y="25623"/>
                    <a:pt x="6506" y="25637"/>
                    <a:pt x="6094" y="25575"/>
                  </a:cubicBezTo>
                  <a:cubicBezTo>
                    <a:pt x="5887" y="25554"/>
                    <a:pt x="5685" y="25532"/>
                    <a:pt x="5485" y="25511"/>
                  </a:cubicBezTo>
                  <a:cubicBezTo>
                    <a:pt x="5290" y="25475"/>
                    <a:pt x="5097" y="25439"/>
                    <a:pt x="4911" y="25404"/>
                  </a:cubicBezTo>
                  <a:cubicBezTo>
                    <a:pt x="4532" y="25346"/>
                    <a:pt x="4185" y="25244"/>
                    <a:pt x="3854" y="25154"/>
                  </a:cubicBezTo>
                  <a:cubicBezTo>
                    <a:pt x="2527" y="24777"/>
                    <a:pt x="1568" y="24273"/>
                    <a:pt x="939" y="23906"/>
                  </a:cubicBezTo>
                  <a:cubicBezTo>
                    <a:pt x="625" y="23720"/>
                    <a:pt x="401" y="23551"/>
                    <a:pt x="241" y="23451"/>
                  </a:cubicBezTo>
                  <a:cubicBezTo>
                    <a:pt x="84" y="23349"/>
                    <a:pt x="1" y="23301"/>
                    <a:pt x="1" y="23301"/>
                  </a:cubicBezTo>
                  <a:lnTo>
                    <a:pt x="1" y="23301"/>
                  </a:lnTo>
                  <a:cubicBezTo>
                    <a:pt x="1" y="23301"/>
                    <a:pt x="75" y="23363"/>
                    <a:pt x="227" y="23475"/>
                  </a:cubicBezTo>
                  <a:cubicBezTo>
                    <a:pt x="382" y="23582"/>
                    <a:pt x="601" y="23758"/>
                    <a:pt x="910" y="23951"/>
                  </a:cubicBezTo>
                  <a:cubicBezTo>
                    <a:pt x="1534" y="24334"/>
                    <a:pt x="2492" y="24858"/>
                    <a:pt x="3823" y="25254"/>
                  </a:cubicBezTo>
                  <a:cubicBezTo>
                    <a:pt x="4158" y="25346"/>
                    <a:pt x="4508" y="25454"/>
                    <a:pt x="4887" y="25515"/>
                  </a:cubicBezTo>
                  <a:cubicBezTo>
                    <a:pt x="5078" y="25554"/>
                    <a:pt x="5270" y="25589"/>
                    <a:pt x="5468" y="25630"/>
                  </a:cubicBezTo>
                  <a:cubicBezTo>
                    <a:pt x="5668" y="25651"/>
                    <a:pt x="5873" y="25675"/>
                    <a:pt x="6080" y="25701"/>
                  </a:cubicBezTo>
                  <a:cubicBezTo>
                    <a:pt x="6497" y="25766"/>
                    <a:pt x="6937" y="25754"/>
                    <a:pt x="7395" y="25780"/>
                  </a:cubicBezTo>
                  <a:cubicBezTo>
                    <a:pt x="7621" y="25780"/>
                    <a:pt x="7854" y="25766"/>
                    <a:pt x="8090" y="25758"/>
                  </a:cubicBezTo>
                  <a:cubicBezTo>
                    <a:pt x="8326" y="25756"/>
                    <a:pt x="8566" y="25737"/>
                    <a:pt x="8809" y="25704"/>
                  </a:cubicBezTo>
                  <a:cubicBezTo>
                    <a:pt x="9785" y="25616"/>
                    <a:pt x="10814" y="25382"/>
                    <a:pt x="11855" y="25004"/>
                  </a:cubicBezTo>
                  <a:cubicBezTo>
                    <a:pt x="12879" y="24628"/>
                    <a:pt x="13917" y="24096"/>
                    <a:pt x="14885" y="23369"/>
                  </a:cubicBezTo>
                  <a:lnTo>
                    <a:pt x="14885" y="23369"/>
                  </a:lnTo>
                  <a:cubicBezTo>
                    <a:pt x="16519" y="23960"/>
                    <a:pt x="18379" y="24311"/>
                    <a:pt x="20344" y="24311"/>
                  </a:cubicBezTo>
                  <a:cubicBezTo>
                    <a:pt x="20989" y="24311"/>
                    <a:pt x="21645" y="24273"/>
                    <a:pt x="22308" y="24194"/>
                  </a:cubicBezTo>
                  <a:cubicBezTo>
                    <a:pt x="24985" y="23879"/>
                    <a:pt x="27791" y="22880"/>
                    <a:pt x="30202" y="21063"/>
                  </a:cubicBezTo>
                  <a:lnTo>
                    <a:pt x="30202" y="21063"/>
                  </a:lnTo>
                  <a:cubicBezTo>
                    <a:pt x="31575" y="21473"/>
                    <a:pt x="32996" y="21837"/>
                    <a:pt x="34471" y="22072"/>
                  </a:cubicBezTo>
                  <a:cubicBezTo>
                    <a:pt x="35964" y="22298"/>
                    <a:pt x="37498" y="22472"/>
                    <a:pt x="39057" y="22487"/>
                  </a:cubicBezTo>
                  <a:cubicBezTo>
                    <a:pt x="39272" y="22491"/>
                    <a:pt x="39486" y="22493"/>
                    <a:pt x="39699" y="22493"/>
                  </a:cubicBezTo>
                  <a:cubicBezTo>
                    <a:pt x="42321" y="22493"/>
                    <a:pt x="44878" y="22159"/>
                    <a:pt x="47292" y="21591"/>
                  </a:cubicBezTo>
                  <a:cubicBezTo>
                    <a:pt x="49899" y="20951"/>
                    <a:pt x="52333" y="20024"/>
                    <a:pt x="54521" y="18886"/>
                  </a:cubicBezTo>
                  <a:cubicBezTo>
                    <a:pt x="58893" y="16579"/>
                    <a:pt x="62212" y="13490"/>
                    <a:pt x="64534" y="10590"/>
                  </a:cubicBezTo>
                  <a:cubicBezTo>
                    <a:pt x="65125" y="9869"/>
                    <a:pt x="65632" y="9142"/>
                    <a:pt x="66115" y="8457"/>
                  </a:cubicBezTo>
                  <a:cubicBezTo>
                    <a:pt x="66568" y="7749"/>
                    <a:pt x="67006" y="7092"/>
                    <a:pt x="67361" y="6442"/>
                  </a:cubicBezTo>
                  <a:cubicBezTo>
                    <a:pt x="68106" y="5163"/>
                    <a:pt x="68630" y="3999"/>
                    <a:pt x="69049" y="3046"/>
                  </a:cubicBezTo>
                  <a:cubicBezTo>
                    <a:pt x="69435" y="2080"/>
                    <a:pt x="69723" y="1325"/>
                    <a:pt x="69877" y="799"/>
                  </a:cubicBezTo>
                  <a:cubicBezTo>
                    <a:pt x="69958" y="546"/>
                    <a:pt x="70020" y="349"/>
                    <a:pt x="70066" y="206"/>
                  </a:cubicBezTo>
                  <a:cubicBezTo>
                    <a:pt x="70106" y="70"/>
                    <a:pt x="70123" y="1"/>
                    <a:pt x="70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2362284" y="2635742"/>
              <a:ext cx="70790" cy="129045"/>
            </a:xfrm>
            <a:custGeom>
              <a:avLst/>
              <a:gdLst/>
              <a:ahLst/>
              <a:cxnLst/>
              <a:rect l="l" t="t" r="r" b="b"/>
              <a:pathLst>
                <a:path w="4823" h="8792" extrusionOk="0">
                  <a:moveTo>
                    <a:pt x="4759" y="0"/>
                  </a:moveTo>
                  <a:cubicBezTo>
                    <a:pt x="4692" y="0"/>
                    <a:pt x="4561" y="11"/>
                    <a:pt x="4377" y="43"/>
                  </a:cubicBezTo>
                  <a:cubicBezTo>
                    <a:pt x="4101" y="90"/>
                    <a:pt x="3708" y="209"/>
                    <a:pt x="3263" y="448"/>
                  </a:cubicBezTo>
                  <a:cubicBezTo>
                    <a:pt x="2370" y="907"/>
                    <a:pt x="1327" y="1943"/>
                    <a:pt x="741" y="3372"/>
                  </a:cubicBezTo>
                  <a:cubicBezTo>
                    <a:pt x="163" y="4800"/>
                    <a:pt x="63" y="6203"/>
                    <a:pt x="20" y="7186"/>
                  </a:cubicBezTo>
                  <a:cubicBezTo>
                    <a:pt x="1" y="7684"/>
                    <a:pt x="3" y="8084"/>
                    <a:pt x="10" y="8363"/>
                  </a:cubicBezTo>
                  <a:cubicBezTo>
                    <a:pt x="17" y="8639"/>
                    <a:pt x="29" y="8791"/>
                    <a:pt x="44" y="8791"/>
                  </a:cubicBezTo>
                  <a:cubicBezTo>
                    <a:pt x="44" y="8791"/>
                    <a:pt x="44" y="8791"/>
                    <a:pt x="44" y="8791"/>
                  </a:cubicBezTo>
                  <a:cubicBezTo>
                    <a:pt x="79" y="8791"/>
                    <a:pt x="108" y="8180"/>
                    <a:pt x="184" y="7196"/>
                  </a:cubicBezTo>
                  <a:cubicBezTo>
                    <a:pt x="265" y="6220"/>
                    <a:pt x="394" y="4846"/>
                    <a:pt x="956" y="3460"/>
                  </a:cubicBezTo>
                  <a:cubicBezTo>
                    <a:pt x="1520" y="2079"/>
                    <a:pt x="2503" y="1069"/>
                    <a:pt x="3342" y="588"/>
                  </a:cubicBezTo>
                  <a:cubicBezTo>
                    <a:pt x="4187" y="93"/>
                    <a:pt x="4823" y="57"/>
                    <a:pt x="4811" y="7"/>
                  </a:cubicBezTo>
                  <a:cubicBezTo>
                    <a:pt x="4810" y="3"/>
                    <a:pt x="4792" y="0"/>
                    <a:pt x="4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2553780" y="2673671"/>
              <a:ext cx="744002" cy="119915"/>
            </a:xfrm>
            <a:custGeom>
              <a:avLst/>
              <a:gdLst/>
              <a:ahLst/>
              <a:cxnLst/>
              <a:rect l="l" t="t" r="r" b="b"/>
              <a:pathLst>
                <a:path w="50690" h="8170" extrusionOk="0">
                  <a:moveTo>
                    <a:pt x="28981" y="1"/>
                  </a:moveTo>
                  <a:cubicBezTo>
                    <a:pt x="27440" y="1"/>
                    <a:pt x="25854" y="48"/>
                    <a:pt x="24236" y="147"/>
                  </a:cubicBezTo>
                  <a:cubicBezTo>
                    <a:pt x="19488" y="423"/>
                    <a:pt x="15064" y="1135"/>
                    <a:pt x="11304" y="2028"/>
                  </a:cubicBezTo>
                  <a:cubicBezTo>
                    <a:pt x="7542" y="2912"/>
                    <a:pt x="4451" y="3976"/>
                    <a:pt x="2243" y="4774"/>
                  </a:cubicBezTo>
                  <a:lnTo>
                    <a:pt x="2205" y="4788"/>
                  </a:lnTo>
                  <a:lnTo>
                    <a:pt x="2203" y="4824"/>
                  </a:lnTo>
                  <a:cubicBezTo>
                    <a:pt x="2136" y="5488"/>
                    <a:pt x="1962" y="6064"/>
                    <a:pt x="1715" y="6517"/>
                  </a:cubicBezTo>
                  <a:cubicBezTo>
                    <a:pt x="1465" y="6967"/>
                    <a:pt x="1153" y="7286"/>
                    <a:pt x="884" y="7517"/>
                  </a:cubicBezTo>
                  <a:cubicBezTo>
                    <a:pt x="615" y="7750"/>
                    <a:pt x="384" y="7903"/>
                    <a:pt x="234" y="8007"/>
                  </a:cubicBezTo>
                  <a:cubicBezTo>
                    <a:pt x="79" y="8110"/>
                    <a:pt x="0" y="8165"/>
                    <a:pt x="3" y="8169"/>
                  </a:cubicBezTo>
                  <a:cubicBezTo>
                    <a:pt x="3" y="8169"/>
                    <a:pt x="358" y="8015"/>
                    <a:pt x="927" y="7567"/>
                  </a:cubicBezTo>
                  <a:cubicBezTo>
                    <a:pt x="1205" y="7341"/>
                    <a:pt x="1534" y="7022"/>
                    <a:pt x="1798" y="6562"/>
                  </a:cubicBezTo>
                  <a:cubicBezTo>
                    <a:pt x="2058" y="6113"/>
                    <a:pt x="2244" y="5534"/>
                    <a:pt x="2322" y="4878"/>
                  </a:cubicBezTo>
                  <a:lnTo>
                    <a:pt x="2322" y="4878"/>
                  </a:lnTo>
                  <a:cubicBezTo>
                    <a:pt x="4534" y="4112"/>
                    <a:pt x="7612" y="3083"/>
                    <a:pt x="11352" y="2224"/>
                  </a:cubicBezTo>
                  <a:cubicBezTo>
                    <a:pt x="15104" y="1352"/>
                    <a:pt x="19517" y="654"/>
                    <a:pt x="24251" y="378"/>
                  </a:cubicBezTo>
                  <a:cubicBezTo>
                    <a:pt x="25902" y="277"/>
                    <a:pt x="27521" y="228"/>
                    <a:pt x="29093" y="228"/>
                  </a:cubicBezTo>
                  <a:cubicBezTo>
                    <a:pt x="31023" y="228"/>
                    <a:pt x="32881" y="301"/>
                    <a:pt x="34637" y="438"/>
                  </a:cubicBezTo>
                  <a:cubicBezTo>
                    <a:pt x="37823" y="673"/>
                    <a:pt x="40681" y="1047"/>
                    <a:pt x="43055" y="1500"/>
                  </a:cubicBezTo>
                  <a:cubicBezTo>
                    <a:pt x="43650" y="1609"/>
                    <a:pt x="44215" y="1714"/>
                    <a:pt x="44750" y="1812"/>
                  </a:cubicBezTo>
                  <a:cubicBezTo>
                    <a:pt x="45281" y="1931"/>
                    <a:pt x="45784" y="2043"/>
                    <a:pt x="46253" y="2150"/>
                  </a:cubicBezTo>
                  <a:cubicBezTo>
                    <a:pt x="46720" y="2252"/>
                    <a:pt x="47158" y="2350"/>
                    <a:pt x="47560" y="2440"/>
                  </a:cubicBezTo>
                  <a:cubicBezTo>
                    <a:pt x="47960" y="2533"/>
                    <a:pt x="48322" y="2638"/>
                    <a:pt x="48648" y="2721"/>
                  </a:cubicBezTo>
                  <a:cubicBezTo>
                    <a:pt x="49291" y="2888"/>
                    <a:pt x="49799" y="3016"/>
                    <a:pt x="50158" y="3112"/>
                  </a:cubicBezTo>
                  <a:cubicBezTo>
                    <a:pt x="50320" y="3150"/>
                    <a:pt x="50451" y="3181"/>
                    <a:pt x="50551" y="3207"/>
                  </a:cubicBezTo>
                  <a:cubicBezTo>
                    <a:pt x="50626" y="3223"/>
                    <a:pt x="50670" y="3232"/>
                    <a:pt x="50684" y="3232"/>
                  </a:cubicBezTo>
                  <a:cubicBezTo>
                    <a:pt x="50687" y="3232"/>
                    <a:pt x="50689" y="3232"/>
                    <a:pt x="50689" y="3231"/>
                  </a:cubicBezTo>
                  <a:lnTo>
                    <a:pt x="50687" y="3231"/>
                  </a:lnTo>
                  <a:cubicBezTo>
                    <a:pt x="50689" y="3228"/>
                    <a:pt x="50644" y="3212"/>
                    <a:pt x="50558" y="3183"/>
                  </a:cubicBezTo>
                  <a:cubicBezTo>
                    <a:pt x="50458" y="3155"/>
                    <a:pt x="50330" y="3114"/>
                    <a:pt x="50170" y="3066"/>
                  </a:cubicBezTo>
                  <a:cubicBezTo>
                    <a:pt x="49813" y="2962"/>
                    <a:pt x="49310" y="2819"/>
                    <a:pt x="48672" y="2633"/>
                  </a:cubicBezTo>
                  <a:cubicBezTo>
                    <a:pt x="48346" y="2543"/>
                    <a:pt x="47986" y="2433"/>
                    <a:pt x="47586" y="2333"/>
                  </a:cubicBezTo>
                  <a:cubicBezTo>
                    <a:pt x="47184" y="2238"/>
                    <a:pt x="46748" y="2133"/>
                    <a:pt x="46282" y="2024"/>
                  </a:cubicBezTo>
                  <a:cubicBezTo>
                    <a:pt x="45812" y="1912"/>
                    <a:pt x="45312" y="1795"/>
                    <a:pt x="44781" y="1669"/>
                  </a:cubicBezTo>
                  <a:cubicBezTo>
                    <a:pt x="44246" y="1564"/>
                    <a:pt x="43679" y="1454"/>
                    <a:pt x="43086" y="1340"/>
                  </a:cubicBezTo>
                  <a:cubicBezTo>
                    <a:pt x="40710" y="866"/>
                    <a:pt x="37845" y="473"/>
                    <a:pt x="34652" y="226"/>
                  </a:cubicBezTo>
                  <a:cubicBezTo>
                    <a:pt x="32858" y="79"/>
                    <a:pt x="30957" y="1"/>
                    <a:pt x="28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3267322" y="2072843"/>
              <a:ext cx="333928" cy="553841"/>
            </a:xfrm>
            <a:custGeom>
              <a:avLst/>
              <a:gdLst/>
              <a:ahLst/>
              <a:cxnLst/>
              <a:rect l="l" t="t" r="r" b="b"/>
              <a:pathLst>
                <a:path w="22751" h="37734" extrusionOk="0">
                  <a:moveTo>
                    <a:pt x="4740" y="1"/>
                  </a:moveTo>
                  <a:cubicBezTo>
                    <a:pt x="4526" y="1"/>
                    <a:pt x="4319" y="5"/>
                    <a:pt x="4120" y="13"/>
                  </a:cubicBezTo>
                  <a:cubicBezTo>
                    <a:pt x="3241" y="49"/>
                    <a:pt x="2493" y="137"/>
                    <a:pt x="1884" y="203"/>
                  </a:cubicBezTo>
                  <a:cubicBezTo>
                    <a:pt x="1286" y="275"/>
                    <a:pt x="819" y="332"/>
                    <a:pt x="486" y="373"/>
                  </a:cubicBezTo>
                  <a:cubicBezTo>
                    <a:pt x="336" y="392"/>
                    <a:pt x="217" y="406"/>
                    <a:pt x="124" y="418"/>
                  </a:cubicBezTo>
                  <a:cubicBezTo>
                    <a:pt x="41" y="430"/>
                    <a:pt x="0" y="439"/>
                    <a:pt x="0" y="442"/>
                  </a:cubicBezTo>
                  <a:cubicBezTo>
                    <a:pt x="0" y="444"/>
                    <a:pt x="8" y="444"/>
                    <a:pt x="23" y="444"/>
                  </a:cubicBezTo>
                  <a:cubicBezTo>
                    <a:pt x="43" y="444"/>
                    <a:pt x="77" y="443"/>
                    <a:pt x="124" y="442"/>
                  </a:cubicBezTo>
                  <a:cubicBezTo>
                    <a:pt x="219" y="434"/>
                    <a:pt x="338" y="425"/>
                    <a:pt x="488" y="415"/>
                  </a:cubicBezTo>
                  <a:cubicBezTo>
                    <a:pt x="824" y="384"/>
                    <a:pt x="1293" y="342"/>
                    <a:pt x="1893" y="287"/>
                  </a:cubicBezTo>
                  <a:cubicBezTo>
                    <a:pt x="2503" y="232"/>
                    <a:pt x="3250" y="156"/>
                    <a:pt x="4122" y="134"/>
                  </a:cubicBezTo>
                  <a:cubicBezTo>
                    <a:pt x="4260" y="131"/>
                    <a:pt x="4402" y="129"/>
                    <a:pt x="4546" y="129"/>
                  </a:cubicBezTo>
                  <a:cubicBezTo>
                    <a:pt x="5313" y="129"/>
                    <a:pt x="6164" y="184"/>
                    <a:pt x="7070" y="373"/>
                  </a:cubicBezTo>
                  <a:cubicBezTo>
                    <a:pt x="8149" y="589"/>
                    <a:pt x="9304" y="999"/>
                    <a:pt x="10392" y="1713"/>
                  </a:cubicBezTo>
                  <a:cubicBezTo>
                    <a:pt x="11478" y="2423"/>
                    <a:pt x="12471" y="3442"/>
                    <a:pt x="13237" y="4697"/>
                  </a:cubicBezTo>
                  <a:cubicBezTo>
                    <a:pt x="13999" y="5949"/>
                    <a:pt x="14606" y="7426"/>
                    <a:pt x="14683" y="9038"/>
                  </a:cubicBezTo>
                  <a:cubicBezTo>
                    <a:pt x="14787" y="10647"/>
                    <a:pt x="14330" y="12317"/>
                    <a:pt x="13556" y="13855"/>
                  </a:cubicBezTo>
                  <a:lnTo>
                    <a:pt x="13480" y="14007"/>
                  </a:lnTo>
                  <a:lnTo>
                    <a:pt x="13652" y="14022"/>
                  </a:lnTo>
                  <a:cubicBezTo>
                    <a:pt x="14756" y="14114"/>
                    <a:pt x="15919" y="14412"/>
                    <a:pt x="16976" y="14972"/>
                  </a:cubicBezTo>
                  <a:cubicBezTo>
                    <a:pt x="18688" y="15855"/>
                    <a:pt x="20078" y="17227"/>
                    <a:pt x="21007" y="18786"/>
                  </a:cubicBezTo>
                  <a:cubicBezTo>
                    <a:pt x="21941" y="20348"/>
                    <a:pt x="22376" y="22103"/>
                    <a:pt x="22462" y="23770"/>
                  </a:cubicBezTo>
                  <a:cubicBezTo>
                    <a:pt x="22543" y="25444"/>
                    <a:pt x="22279" y="27042"/>
                    <a:pt x="21826" y="28459"/>
                  </a:cubicBezTo>
                  <a:cubicBezTo>
                    <a:pt x="21369" y="29878"/>
                    <a:pt x="20710" y="31121"/>
                    <a:pt x="19993" y="32166"/>
                  </a:cubicBezTo>
                  <a:cubicBezTo>
                    <a:pt x="18550" y="34269"/>
                    <a:pt x="16947" y="35619"/>
                    <a:pt x="15816" y="36474"/>
                  </a:cubicBezTo>
                  <a:cubicBezTo>
                    <a:pt x="15247" y="36905"/>
                    <a:pt x="14785" y="37210"/>
                    <a:pt x="14471" y="37414"/>
                  </a:cubicBezTo>
                  <a:cubicBezTo>
                    <a:pt x="14323" y="37512"/>
                    <a:pt x="14204" y="37588"/>
                    <a:pt x="14114" y="37648"/>
                  </a:cubicBezTo>
                  <a:cubicBezTo>
                    <a:pt x="14033" y="37700"/>
                    <a:pt x="13992" y="37729"/>
                    <a:pt x="13995" y="37734"/>
                  </a:cubicBezTo>
                  <a:cubicBezTo>
                    <a:pt x="13995" y="37734"/>
                    <a:pt x="14709" y="37383"/>
                    <a:pt x="15871" y="36545"/>
                  </a:cubicBezTo>
                  <a:cubicBezTo>
                    <a:pt x="17021" y="35710"/>
                    <a:pt x="18652" y="34369"/>
                    <a:pt x="20126" y="32259"/>
                  </a:cubicBezTo>
                  <a:cubicBezTo>
                    <a:pt x="20860" y="31209"/>
                    <a:pt x="21536" y="29957"/>
                    <a:pt x="22007" y="28518"/>
                  </a:cubicBezTo>
                  <a:cubicBezTo>
                    <a:pt x="22474" y="27082"/>
                    <a:pt x="22750" y="25463"/>
                    <a:pt x="22674" y="23761"/>
                  </a:cubicBezTo>
                  <a:cubicBezTo>
                    <a:pt x="22593" y="22063"/>
                    <a:pt x="22153" y="20272"/>
                    <a:pt x="21202" y="18670"/>
                  </a:cubicBezTo>
                  <a:cubicBezTo>
                    <a:pt x="20255" y="17074"/>
                    <a:pt x="18836" y="15672"/>
                    <a:pt x="17081" y="14767"/>
                  </a:cubicBezTo>
                  <a:cubicBezTo>
                    <a:pt x="16051" y="14221"/>
                    <a:pt x="14921" y="13917"/>
                    <a:pt x="13835" y="13808"/>
                  </a:cubicBezTo>
                  <a:lnTo>
                    <a:pt x="13835" y="13808"/>
                  </a:lnTo>
                  <a:cubicBezTo>
                    <a:pt x="14574" y="12284"/>
                    <a:pt x="15010" y="10628"/>
                    <a:pt x="14904" y="9026"/>
                  </a:cubicBezTo>
                  <a:cubicBezTo>
                    <a:pt x="14821" y="7366"/>
                    <a:pt x="14192" y="5856"/>
                    <a:pt x="13411" y="4590"/>
                  </a:cubicBezTo>
                  <a:cubicBezTo>
                    <a:pt x="12625" y="3313"/>
                    <a:pt x="11604" y="2277"/>
                    <a:pt x="10492" y="1561"/>
                  </a:cubicBezTo>
                  <a:cubicBezTo>
                    <a:pt x="9377" y="839"/>
                    <a:pt x="8194" y="430"/>
                    <a:pt x="7101" y="222"/>
                  </a:cubicBezTo>
                  <a:cubicBezTo>
                    <a:pt x="6256" y="53"/>
                    <a:pt x="5460"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2811633" y="2235131"/>
              <a:ext cx="69190" cy="96901"/>
            </a:xfrm>
            <a:custGeom>
              <a:avLst/>
              <a:gdLst/>
              <a:ahLst/>
              <a:cxnLst/>
              <a:rect l="l" t="t" r="r" b="b"/>
              <a:pathLst>
                <a:path w="4714" h="6602" extrusionOk="0">
                  <a:moveTo>
                    <a:pt x="138" y="1"/>
                  </a:moveTo>
                  <a:cubicBezTo>
                    <a:pt x="124" y="1"/>
                    <a:pt x="95" y="122"/>
                    <a:pt x="60" y="339"/>
                  </a:cubicBezTo>
                  <a:cubicBezTo>
                    <a:pt x="39" y="451"/>
                    <a:pt x="20" y="587"/>
                    <a:pt x="20" y="746"/>
                  </a:cubicBezTo>
                  <a:cubicBezTo>
                    <a:pt x="18" y="906"/>
                    <a:pt x="1" y="1089"/>
                    <a:pt x="25" y="1289"/>
                  </a:cubicBezTo>
                  <a:cubicBezTo>
                    <a:pt x="44" y="1692"/>
                    <a:pt x="137" y="2168"/>
                    <a:pt x="299" y="2677"/>
                  </a:cubicBezTo>
                  <a:cubicBezTo>
                    <a:pt x="472" y="3182"/>
                    <a:pt x="725" y="3718"/>
                    <a:pt x="1072" y="4230"/>
                  </a:cubicBezTo>
                  <a:cubicBezTo>
                    <a:pt x="1430" y="4735"/>
                    <a:pt x="1842" y="5161"/>
                    <a:pt x="2251" y="5504"/>
                  </a:cubicBezTo>
                  <a:cubicBezTo>
                    <a:pt x="2673" y="5835"/>
                    <a:pt x="3085" y="6087"/>
                    <a:pt x="3456" y="6247"/>
                  </a:cubicBezTo>
                  <a:cubicBezTo>
                    <a:pt x="3635" y="6342"/>
                    <a:pt x="3811" y="6390"/>
                    <a:pt x="3961" y="6444"/>
                  </a:cubicBezTo>
                  <a:cubicBezTo>
                    <a:pt x="4111" y="6502"/>
                    <a:pt x="4247" y="6533"/>
                    <a:pt x="4356" y="6552"/>
                  </a:cubicBezTo>
                  <a:cubicBezTo>
                    <a:pt x="4526" y="6584"/>
                    <a:pt x="4636" y="6602"/>
                    <a:pt x="4680" y="6602"/>
                  </a:cubicBezTo>
                  <a:cubicBezTo>
                    <a:pt x="4694" y="6602"/>
                    <a:pt x="4701" y="6600"/>
                    <a:pt x="4701" y="6597"/>
                  </a:cubicBezTo>
                  <a:cubicBezTo>
                    <a:pt x="4713" y="6552"/>
                    <a:pt x="4225" y="6456"/>
                    <a:pt x="3525" y="6102"/>
                  </a:cubicBezTo>
                  <a:cubicBezTo>
                    <a:pt x="3175" y="5928"/>
                    <a:pt x="2785" y="5668"/>
                    <a:pt x="2387" y="5340"/>
                  </a:cubicBezTo>
                  <a:cubicBezTo>
                    <a:pt x="1999" y="5001"/>
                    <a:pt x="1606" y="4587"/>
                    <a:pt x="1263" y="4099"/>
                  </a:cubicBezTo>
                  <a:cubicBezTo>
                    <a:pt x="930" y="3606"/>
                    <a:pt x="680" y="3092"/>
                    <a:pt x="499" y="2608"/>
                  </a:cubicBezTo>
                  <a:cubicBezTo>
                    <a:pt x="332" y="2120"/>
                    <a:pt x="227" y="1665"/>
                    <a:pt x="189" y="1275"/>
                  </a:cubicBezTo>
                  <a:cubicBezTo>
                    <a:pt x="103" y="496"/>
                    <a:pt x="187" y="6"/>
                    <a:pt x="139" y="1"/>
                  </a:cubicBezTo>
                  <a:cubicBezTo>
                    <a:pt x="139" y="1"/>
                    <a:pt x="138"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2606032" y="2316011"/>
              <a:ext cx="39262" cy="98427"/>
            </a:xfrm>
            <a:custGeom>
              <a:avLst/>
              <a:gdLst/>
              <a:ahLst/>
              <a:cxnLst/>
              <a:rect l="l" t="t" r="r" b="b"/>
              <a:pathLst>
                <a:path w="2675" h="6706" extrusionOk="0">
                  <a:moveTo>
                    <a:pt x="2356" y="1"/>
                  </a:moveTo>
                  <a:cubicBezTo>
                    <a:pt x="2356" y="1"/>
                    <a:pt x="2355" y="1"/>
                    <a:pt x="2355" y="1"/>
                  </a:cubicBezTo>
                  <a:cubicBezTo>
                    <a:pt x="2315" y="11"/>
                    <a:pt x="2412" y="420"/>
                    <a:pt x="2439" y="1089"/>
                  </a:cubicBezTo>
                  <a:cubicBezTo>
                    <a:pt x="2470" y="1758"/>
                    <a:pt x="2389" y="2689"/>
                    <a:pt x="2055" y="3654"/>
                  </a:cubicBezTo>
                  <a:cubicBezTo>
                    <a:pt x="1719" y="4616"/>
                    <a:pt x="1205" y="5397"/>
                    <a:pt x="767" y="5902"/>
                  </a:cubicBezTo>
                  <a:cubicBezTo>
                    <a:pt x="331" y="6411"/>
                    <a:pt x="0" y="6673"/>
                    <a:pt x="26" y="6704"/>
                  </a:cubicBezTo>
                  <a:cubicBezTo>
                    <a:pt x="27" y="6705"/>
                    <a:pt x="28" y="6705"/>
                    <a:pt x="30" y="6705"/>
                  </a:cubicBezTo>
                  <a:cubicBezTo>
                    <a:pt x="68" y="6705"/>
                    <a:pt x="429" y="6487"/>
                    <a:pt x="888" y="6011"/>
                  </a:cubicBezTo>
                  <a:cubicBezTo>
                    <a:pt x="1367" y="5523"/>
                    <a:pt x="1924" y="4725"/>
                    <a:pt x="2274" y="3728"/>
                  </a:cubicBezTo>
                  <a:cubicBezTo>
                    <a:pt x="2617" y="2730"/>
                    <a:pt x="2674" y="1761"/>
                    <a:pt x="2603" y="1080"/>
                  </a:cubicBezTo>
                  <a:cubicBezTo>
                    <a:pt x="2532" y="400"/>
                    <a:pt x="2379" y="1"/>
                    <a:pt x="2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2364735" y="2175301"/>
              <a:ext cx="68162" cy="225784"/>
            </a:xfrm>
            <a:custGeom>
              <a:avLst/>
              <a:gdLst/>
              <a:ahLst/>
              <a:cxnLst/>
              <a:rect l="l" t="t" r="r" b="b"/>
              <a:pathLst>
                <a:path w="4644" h="15383" extrusionOk="0">
                  <a:moveTo>
                    <a:pt x="18" y="0"/>
                  </a:moveTo>
                  <a:cubicBezTo>
                    <a:pt x="17" y="0"/>
                    <a:pt x="17" y="0"/>
                    <a:pt x="17" y="0"/>
                  </a:cubicBezTo>
                  <a:cubicBezTo>
                    <a:pt x="0" y="7"/>
                    <a:pt x="86" y="236"/>
                    <a:pt x="222" y="655"/>
                  </a:cubicBezTo>
                  <a:cubicBezTo>
                    <a:pt x="360" y="1074"/>
                    <a:pt x="550" y="1684"/>
                    <a:pt x="722" y="2451"/>
                  </a:cubicBezTo>
                  <a:cubicBezTo>
                    <a:pt x="893" y="3220"/>
                    <a:pt x="1041" y="4146"/>
                    <a:pt x="1100" y="5184"/>
                  </a:cubicBezTo>
                  <a:cubicBezTo>
                    <a:pt x="1167" y="6222"/>
                    <a:pt x="1091" y="7361"/>
                    <a:pt x="967" y="8563"/>
                  </a:cubicBezTo>
                  <a:cubicBezTo>
                    <a:pt x="855" y="9761"/>
                    <a:pt x="786" y="10935"/>
                    <a:pt x="998" y="11983"/>
                  </a:cubicBezTo>
                  <a:cubicBezTo>
                    <a:pt x="1198" y="13035"/>
                    <a:pt x="1724" y="13890"/>
                    <a:pt x="2298" y="14452"/>
                  </a:cubicBezTo>
                  <a:cubicBezTo>
                    <a:pt x="2874" y="15023"/>
                    <a:pt x="3510" y="15280"/>
                    <a:pt x="3951" y="15350"/>
                  </a:cubicBezTo>
                  <a:cubicBezTo>
                    <a:pt x="4106" y="15371"/>
                    <a:pt x="4238" y="15382"/>
                    <a:pt x="4343" y="15382"/>
                  </a:cubicBezTo>
                  <a:cubicBezTo>
                    <a:pt x="4389" y="15382"/>
                    <a:pt x="4430" y="15380"/>
                    <a:pt x="4465" y="15376"/>
                  </a:cubicBezTo>
                  <a:cubicBezTo>
                    <a:pt x="4584" y="15369"/>
                    <a:pt x="4644" y="15359"/>
                    <a:pt x="4644" y="15352"/>
                  </a:cubicBezTo>
                  <a:cubicBezTo>
                    <a:pt x="4644" y="15326"/>
                    <a:pt x="4396" y="15354"/>
                    <a:pt x="3970" y="15261"/>
                  </a:cubicBezTo>
                  <a:cubicBezTo>
                    <a:pt x="3548" y="15166"/>
                    <a:pt x="2953" y="14900"/>
                    <a:pt x="2413" y="14338"/>
                  </a:cubicBezTo>
                  <a:cubicBezTo>
                    <a:pt x="1877" y="13783"/>
                    <a:pt x="1389" y="12952"/>
                    <a:pt x="1208" y="11942"/>
                  </a:cubicBezTo>
                  <a:cubicBezTo>
                    <a:pt x="1012" y="10928"/>
                    <a:pt x="1084" y="9780"/>
                    <a:pt x="1198" y="8582"/>
                  </a:cubicBezTo>
                  <a:cubicBezTo>
                    <a:pt x="1322" y="7384"/>
                    <a:pt x="1393" y="6220"/>
                    <a:pt x="1312" y="5170"/>
                  </a:cubicBezTo>
                  <a:cubicBezTo>
                    <a:pt x="1241" y="4120"/>
                    <a:pt x="1074" y="3184"/>
                    <a:pt x="881" y="2415"/>
                  </a:cubicBezTo>
                  <a:cubicBezTo>
                    <a:pt x="686" y="1643"/>
                    <a:pt x="472" y="1036"/>
                    <a:pt x="308" y="624"/>
                  </a:cubicBezTo>
                  <a:cubicBezTo>
                    <a:pt x="227" y="419"/>
                    <a:pt x="155" y="262"/>
                    <a:pt x="105" y="155"/>
                  </a:cubicBezTo>
                  <a:cubicBezTo>
                    <a:pt x="56" y="53"/>
                    <a:pt x="26"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2198998" y="2338425"/>
              <a:ext cx="96930" cy="140199"/>
            </a:xfrm>
            <a:custGeom>
              <a:avLst/>
              <a:gdLst/>
              <a:ahLst/>
              <a:cxnLst/>
              <a:rect l="l" t="t" r="r" b="b"/>
              <a:pathLst>
                <a:path w="6604" h="9552" extrusionOk="0">
                  <a:moveTo>
                    <a:pt x="13" y="1"/>
                  </a:moveTo>
                  <a:cubicBezTo>
                    <a:pt x="10" y="1"/>
                    <a:pt x="8" y="2"/>
                    <a:pt x="8" y="3"/>
                  </a:cubicBezTo>
                  <a:cubicBezTo>
                    <a:pt x="1" y="17"/>
                    <a:pt x="153" y="110"/>
                    <a:pt x="434" y="269"/>
                  </a:cubicBezTo>
                  <a:cubicBezTo>
                    <a:pt x="756" y="450"/>
                    <a:pt x="1151" y="674"/>
                    <a:pt x="1618" y="939"/>
                  </a:cubicBezTo>
                  <a:cubicBezTo>
                    <a:pt x="2596" y="1517"/>
                    <a:pt x="3984" y="2348"/>
                    <a:pt x="5056" y="3720"/>
                  </a:cubicBezTo>
                  <a:cubicBezTo>
                    <a:pt x="6113" y="5096"/>
                    <a:pt x="6392" y="6756"/>
                    <a:pt x="6194" y="7858"/>
                  </a:cubicBezTo>
                  <a:cubicBezTo>
                    <a:pt x="6006" y="8985"/>
                    <a:pt x="5463" y="9523"/>
                    <a:pt x="5518" y="9551"/>
                  </a:cubicBezTo>
                  <a:cubicBezTo>
                    <a:pt x="5518" y="9552"/>
                    <a:pt x="5518" y="9552"/>
                    <a:pt x="5519" y="9552"/>
                  </a:cubicBezTo>
                  <a:cubicBezTo>
                    <a:pt x="5532" y="9552"/>
                    <a:pt x="5661" y="9425"/>
                    <a:pt x="5839" y="9163"/>
                  </a:cubicBezTo>
                  <a:cubicBezTo>
                    <a:pt x="6028" y="8897"/>
                    <a:pt x="6235" y="8461"/>
                    <a:pt x="6356" y="7887"/>
                  </a:cubicBezTo>
                  <a:cubicBezTo>
                    <a:pt x="6604" y="6746"/>
                    <a:pt x="6342" y="5010"/>
                    <a:pt x="5239" y="3579"/>
                  </a:cubicBezTo>
                  <a:cubicBezTo>
                    <a:pt x="4130" y="2163"/>
                    <a:pt x="2701" y="1341"/>
                    <a:pt x="1696" y="796"/>
                  </a:cubicBezTo>
                  <a:cubicBezTo>
                    <a:pt x="1187" y="524"/>
                    <a:pt x="767" y="322"/>
                    <a:pt x="475" y="189"/>
                  </a:cubicBezTo>
                  <a:cubicBezTo>
                    <a:pt x="208" y="67"/>
                    <a:pt x="46"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1940162" y="2283541"/>
              <a:ext cx="263300" cy="316638"/>
            </a:xfrm>
            <a:custGeom>
              <a:avLst/>
              <a:gdLst/>
              <a:ahLst/>
              <a:cxnLst/>
              <a:rect l="l" t="t" r="r" b="b"/>
              <a:pathLst>
                <a:path w="17939" h="21573" extrusionOk="0">
                  <a:moveTo>
                    <a:pt x="3128" y="0"/>
                  </a:moveTo>
                  <a:cubicBezTo>
                    <a:pt x="3116" y="0"/>
                    <a:pt x="3017" y="60"/>
                    <a:pt x="2844" y="177"/>
                  </a:cubicBezTo>
                  <a:cubicBezTo>
                    <a:pt x="2675" y="318"/>
                    <a:pt x="2422" y="530"/>
                    <a:pt x="2158" y="856"/>
                  </a:cubicBezTo>
                  <a:cubicBezTo>
                    <a:pt x="1622" y="1501"/>
                    <a:pt x="967" y="2539"/>
                    <a:pt x="443" y="3947"/>
                  </a:cubicBezTo>
                  <a:cubicBezTo>
                    <a:pt x="320" y="4299"/>
                    <a:pt x="193" y="4673"/>
                    <a:pt x="112" y="5080"/>
                  </a:cubicBezTo>
                  <a:cubicBezTo>
                    <a:pt x="29" y="5487"/>
                    <a:pt x="0" y="5913"/>
                    <a:pt x="0" y="6359"/>
                  </a:cubicBezTo>
                  <a:cubicBezTo>
                    <a:pt x="5" y="7245"/>
                    <a:pt x="162" y="8187"/>
                    <a:pt x="446" y="9138"/>
                  </a:cubicBezTo>
                  <a:cubicBezTo>
                    <a:pt x="1034" y="11033"/>
                    <a:pt x="2044" y="13005"/>
                    <a:pt x="3479" y="14788"/>
                  </a:cubicBezTo>
                  <a:cubicBezTo>
                    <a:pt x="4915" y="16572"/>
                    <a:pt x="6634" y="17965"/>
                    <a:pt x="8323" y="18991"/>
                  </a:cubicBezTo>
                  <a:cubicBezTo>
                    <a:pt x="10018" y="20017"/>
                    <a:pt x="11702" y="20658"/>
                    <a:pt x="13147" y="21034"/>
                  </a:cubicBezTo>
                  <a:cubicBezTo>
                    <a:pt x="13869" y="21244"/>
                    <a:pt x="14540" y="21332"/>
                    <a:pt x="15126" y="21436"/>
                  </a:cubicBezTo>
                  <a:cubicBezTo>
                    <a:pt x="15714" y="21503"/>
                    <a:pt x="16226" y="21546"/>
                    <a:pt x="16640" y="21572"/>
                  </a:cubicBezTo>
                  <a:cubicBezTo>
                    <a:pt x="17040" y="21572"/>
                    <a:pt x="17362" y="21570"/>
                    <a:pt x="17602" y="21570"/>
                  </a:cubicBezTo>
                  <a:cubicBezTo>
                    <a:pt x="17821" y="21565"/>
                    <a:pt x="17938" y="21560"/>
                    <a:pt x="17938" y="21553"/>
                  </a:cubicBezTo>
                  <a:cubicBezTo>
                    <a:pt x="17938" y="21544"/>
                    <a:pt x="17821" y="21534"/>
                    <a:pt x="17602" y="21522"/>
                  </a:cubicBezTo>
                  <a:cubicBezTo>
                    <a:pt x="17362" y="21513"/>
                    <a:pt x="17043" y="21501"/>
                    <a:pt x="16645" y="21484"/>
                  </a:cubicBezTo>
                  <a:cubicBezTo>
                    <a:pt x="16233" y="21441"/>
                    <a:pt x="15728" y="21386"/>
                    <a:pt x="15143" y="21310"/>
                  </a:cubicBezTo>
                  <a:cubicBezTo>
                    <a:pt x="14566" y="21194"/>
                    <a:pt x="13902" y="21094"/>
                    <a:pt x="13190" y="20877"/>
                  </a:cubicBezTo>
                  <a:cubicBezTo>
                    <a:pt x="11764" y="20484"/>
                    <a:pt x="10104" y="19834"/>
                    <a:pt x="8435" y="18808"/>
                  </a:cubicBezTo>
                  <a:cubicBezTo>
                    <a:pt x="6770" y="17784"/>
                    <a:pt x="5077" y="16405"/>
                    <a:pt x="3658" y="14643"/>
                  </a:cubicBezTo>
                  <a:cubicBezTo>
                    <a:pt x="2244" y="12881"/>
                    <a:pt x="1241" y="10940"/>
                    <a:pt x="650" y="9076"/>
                  </a:cubicBezTo>
                  <a:cubicBezTo>
                    <a:pt x="365" y="8142"/>
                    <a:pt x="203" y="7221"/>
                    <a:pt x="191" y="6356"/>
                  </a:cubicBezTo>
                  <a:cubicBezTo>
                    <a:pt x="186" y="5925"/>
                    <a:pt x="212" y="5504"/>
                    <a:pt x="286" y="5113"/>
                  </a:cubicBezTo>
                  <a:cubicBezTo>
                    <a:pt x="360" y="4720"/>
                    <a:pt x="479" y="4349"/>
                    <a:pt x="596" y="4001"/>
                  </a:cubicBezTo>
                  <a:cubicBezTo>
                    <a:pt x="1093" y="2606"/>
                    <a:pt x="1722" y="1563"/>
                    <a:pt x="2229" y="913"/>
                  </a:cubicBezTo>
                  <a:cubicBezTo>
                    <a:pt x="2477" y="582"/>
                    <a:pt x="2715" y="363"/>
                    <a:pt x="2875" y="215"/>
                  </a:cubicBezTo>
                  <a:cubicBezTo>
                    <a:pt x="3044" y="79"/>
                    <a:pt x="3134" y="8"/>
                    <a:pt x="3129" y="1"/>
                  </a:cubicBezTo>
                  <a:cubicBezTo>
                    <a:pt x="3129" y="1"/>
                    <a:pt x="3129" y="0"/>
                    <a:pt x="3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1871310" y="2129474"/>
              <a:ext cx="170259" cy="162054"/>
            </a:xfrm>
            <a:custGeom>
              <a:avLst/>
              <a:gdLst/>
              <a:ahLst/>
              <a:cxnLst/>
              <a:rect l="l" t="t" r="r" b="b"/>
              <a:pathLst>
                <a:path w="11600" h="11041" extrusionOk="0">
                  <a:moveTo>
                    <a:pt x="11599" y="398"/>
                  </a:moveTo>
                  <a:cubicBezTo>
                    <a:pt x="11599" y="399"/>
                    <a:pt x="11599" y="399"/>
                    <a:pt x="11599" y="399"/>
                  </a:cubicBezTo>
                  <a:lnTo>
                    <a:pt x="11599" y="399"/>
                  </a:lnTo>
                  <a:cubicBezTo>
                    <a:pt x="11599" y="400"/>
                    <a:pt x="11599" y="400"/>
                    <a:pt x="11599" y="401"/>
                  </a:cubicBezTo>
                  <a:lnTo>
                    <a:pt x="11599" y="398"/>
                  </a:lnTo>
                  <a:close/>
                  <a:moveTo>
                    <a:pt x="8142" y="0"/>
                  </a:moveTo>
                  <a:cubicBezTo>
                    <a:pt x="7103" y="0"/>
                    <a:pt x="5846" y="109"/>
                    <a:pt x="4549" y="586"/>
                  </a:cubicBezTo>
                  <a:cubicBezTo>
                    <a:pt x="3239" y="1067"/>
                    <a:pt x="1848" y="1951"/>
                    <a:pt x="996" y="3372"/>
                  </a:cubicBezTo>
                  <a:cubicBezTo>
                    <a:pt x="148" y="4777"/>
                    <a:pt x="0" y="6494"/>
                    <a:pt x="546" y="7820"/>
                  </a:cubicBezTo>
                  <a:cubicBezTo>
                    <a:pt x="817" y="8482"/>
                    <a:pt x="1246" y="9028"/>
                    <a:pt x="1715" y="9447"/>
                  </a:cubicBezTo>
                  <a:cubicBezTo>
                    <a:pt x="2186" y="9866"/>
                    <a:pt x="2703" y="10159"/>
                    <a:pt x="3189" y="10373"/>
                  </a:cubicBezTo>
                  <a:cubicBezTo>
                    <a:pt x="4170" y="10797"/>
                    <a:pt x="5027" y="10930"/>
                    <a:pt x="5613" y="10997"/>
                  </a:cubicBezTo>
                  <a:cubicBezTo>
                    <a:pt x="5906" y="11026"/>
                    <a:pt x="6134" y="11040"/>
                    <a:pt x="6292" y="11040"/>
                  </a:cubicBezTo>
                  <a:cubicBezTo>
                    <a:pt x="6319" y="11040"/>
                    <a:pt x="6344" y="11040"/>
                    <a:pt x="6367" y="11040"/>
                  </a:cubicBezTo>
                  <a:cubicBezTo>
                    <a:pt x="6473" y="11040"/>
                    <a:pt x="6527" y="11036"/>
                    <a:pt x="6527" y="11030"/>
                  </a:cubicBezTo>
                  <a:cubicBezTo>
                    <a:pt x="6530" y="11009"/>
                    <a:pt x="6203" y="10992"/>
                    <a:pt x="5622" y="10909"/>
                  </a:cubicBezTo>
                  <a:cubicBezTo>
                    <a:pt x="5049" y="10816"/>
                    <a:pt x="4206" y="10656"/>
                    <a:pt x="3256" y="10225"/>
                  </a:cubicBezTo>
                  <a:cubicBezTo>
                    <a:pt x="2322" y="9802"/>
                    <a:pt x="1255" y="9013"/>
                    <a:pt x="743" y="7739"/>
                  </a:cubicBezTo>
                  <a:cubicBezTo>
                    <a:pt x="236" y="6480"/>
                    <a:pt x="381" y="4839"/>
                    <a:pt x="1193" y="3489"/>
                  </a:cubicBezTo>
                  <a:cubicBezTo>
                    <a:pt x="2010" y="2132"/>
                    <a:pt x="3348" y="1265"/>
                    <a:pt x="4622" y="786"/>
                  </a:cubicBezTo>
                  <a:cubicBezTo>
                    <a:pt x="5913" y="298"/>
                    <a:pt x="7170" y="179"/>
                    <a:pt x="8213" y="165"/>
                  </a:cubicBezTo>
                  <a:cubicBezTo>
                    <a:pt x="8266" y="164"/>
                    <a:pt x="8318" y="164"/>
                    <a:pt x="8370" y="164"/>
                  </a:cubicBezTo>
                  <a:cubicBezTo>
                    <a:pt x="9343" y="164"/>
                    <a:pt x="10136" y="247"/>
                    <a:pt x="10690" y="308"/>
                  </a:cubicBezTo>
                  <a:cubicBezTo>
                    <a:pt x="10961" y="339"/>
                    <a:pt x="11183" y="365"/>
                    <a:pt x="11361" y="384"/>
                  </a:cubicBezTo>
                  <a:cubicBezTo>
                    <a:pt x="11464" y="397"/>
                    <a:pt x="11535" y="403"/>
                    <a:pt x="11571" y="403"/>
                  </a:cubicBezTo>
                  <a:cubicBezTo>
                    <a:pt x="11587" y="403"/>
                    <a:pt x="11596" y="402"/>
                    <a:pt x="11599" y="399"/>
                  </a:cubicBezTo>
                  <a:lnTo>
                    <a:pt x="11599" y="399"/>
                  </a:lnTo>
                  <a:cubicBezTo>
                    <a:pt x="11592" y="389"/>
                    <a:pt x="11513" y="370"/>
                    <a:pt x="11368" y="339"/>
                  </a:cubicBezTo>
                  <a:cubicBezTo>
                    <a:pt x="11218" y="308"/>
                    <a:pt x="10992" y="265"/>
                    <a:pt x="10702" y="220"/>
                  </a:cubicBezTo>
                  <a:cubicBezTo>
                    <a:pt x="10121" y="127"/>
                    <a:pt x="9270" y="12"/>
                    <a:pt x="8211" y="1"/>
                  </a:cubicBezTo>
                  <a:cubicBezTo>
                    <a:pt x="8188" y="0"/>
                    <a:pt x="8165" y="0"/>
                    <a:pt x="8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2052591" y="1831878"/>
              <a:ext cx="537945" cy="340826"/>
            </a:xfrm>
            <a:custGeom>
              <a:avLst/>
              <a:gdLst/>
              <a:ahLst/>
              <a:cxnLst/>
              <a:rect l="l" t="t" r="r" b="b"/>
              <a:pathLst>
                <a:path w="36651" h="23221" extrusionOk="0">
                  <a:moveTo>
                    <a:pt x="36650" y="4195"/>
                  </a:moveTo>
                  <a:lnTo>
                    <a:pt x="36650" y="4197"/>
                  </a:lnTo>
                  <a:cubicBezTo>
                    <a:pt x="36650" y="4196"/>
                    <a:pt x="36650" y="4196"/>
                    <a:pt x="36650" y="4195"/>
                  </a:cubicBezTo>
                  <a:close/>
                  <a:moveTo>
                    <a:pt x="26247" y="0"/>
                  </a:moveTo>
                  <a:cubicBezTo>
                    <a:pt x="24995" y="0"/>
                    <a:pt x="23660" y="137"/>
                    <a:pt x="22315" y="513"/>
                  </a:cubicBezTo>
                  <a:cubicBezTo>
                    <a:pt x="20851" y="927"/>
                    <a:pt x="19372" y="1570"/>
                    <a:pt x="17998" y="2501"/>
                  </a:cubicBezTo>
                  <a:cubicBezTo>
                    <a:pt x="16629" y="3437"/>
                    <a:pt x="15405" y="4680"/>
                    <a:pt x="14414" y="6128"/>
                  </a:cubicBezTo>
                  <a:cubicBezTo>
                    <a:pt x="14210" y="6426"/>
                    <a:pt x="14019" y="6731"/>
                    <a:pt x="13848" y="7022"/>
                  </a:cubicBezTo>
                  <a:lnTo>
                    <a:pt x="13848" y="7022"/>
                  </a:lnTo>
                  <a:cubicBezTo>
                    <a:pt x="13770" y="7020"/>
                    <a:pt x="13692" y="7020"/>
                    <a:pt x="13615" y="7020"/>
                  </a:cubicBezTo>
                  <a:cubicBezTo>
                    <a:pt x="10323" y="7020"/>
                    <a:pt x="7282" y="8260"/>
                    <a:pt x="5082" y="10019"/>
                  </a:cubicBezTo>
                  <a:cubicBezTo>
                    <a:pt x="3935" y="10916"/>
                    <a:pt x="3018" y="11976"/>
                    <a:pt x="2299" y="13048"/>
                  </a:cubicBezTo>
                  <a:cubicBezTo>
                    <a:pt x="1591" y="14129"/>
                    <a:pt x="1091" y="15231"/>
                    <a:pt x="748" y="16267"/>
                  </a:cubicBezTo>
                  <a:cubicBezTo>
                    <a:pt x="63" y="18353"/>
                    <a:pt x="1" y="20153"/>
                    <a:pt x="79" y="21360"/>
                  </a:cubicBezTo>
                  <a:cubicBezTo>
                    <a:pt x="163" y="22572"/>
                    <a:pt x="348" y="23220"/>
                    <a:pt x="348" y="23220"/>
                  </a:cubicBezTo>
                  <a:cubicBezTo>
                    <a:pt x="351" y="23220"/>
                    <a:pt x="348" y="23177"/>
                    <a:pt x="339" y="23099"/>
                  </a:cubicBezTo>
                  <a:cubicBezTo>
                    <a:pt x="325" y="23003"/>
                    <a:pt x="310" y="22887"/>
                    <a:pt x="289" y="22739"/>
                  </a:cubicBezTo>
                  <a:cubicBezTo>
                    <a:pt x="263" y="22582"/>
                    <a:pt x="239" y="22387"/>
                    <a:pt x="222" y="22156"/>
                  </a:cubicBezTo>
                  <a:cubicBezTo>
                    <a:pt x="198" y="21925"/>
                    <a:pt x="172" y="21656"/>
                    <a:pt x="167" y="21356"/>
                  </a:cubicBezTo>
                  <a:cubicBezTo>
                    <a:pt x="115" y="20156"/>
                    <a:pt x="203" y="18372"/>
                    <a:pt x="901" y="16319"/>
                  </a:cubicBezTo>
                  <a:cubicBezTo>
                    <a:pt x="1251" y="15295"/>
                    <a:pt x="1753" y="14212"/>
                    <a:pt x="2456" y="13150"/>
                  </a:cubicBezTo>
                  <a:cubicBezTo>
                    <a:pt x="3173" y="12100"/>
                    <a:pt x="4077" y="11062"/>
                    <a:pt x="5213" y="10183"/>
                  </a:cubicBezTo>
                  <a:cubicBezTo>
                    <a:pt x="7384" y="8463"/>
                    <a:pt x="10379" y="7251"/>
                    <a:pt x="13607" y="7251"/>
                  </a:cubicBezTo>
                  <a:cubicBezTo>
                    <a:pt x="13708" y="7251"/>
                    <a:pt x="13808" y="7252"/>
                    <a:pt x="13909" y="7254"/>
                  </a:cubicBezTo>
                  <a:lnTo>
                    <a:pt x="13978" y="7257"/>
                  </a:lnTo>
                  <a:lnTo>
                    <a:pt x="14012" y="7197"/>
                  </a:lnTo>
                  <a:cubicBezTo>
                    <a:pt x="14190" y="6895"/>
                    <a:pt x="14390" y="6573"/>
                    <a:pt x="14605" y="6259"/>
                  </a:cubicBezTo>
                  <a:cubicBezTo>
                    <a:pt x="15581" y="4832"/>
                    <a:pt x="16781" y="3609"/>
                    <a:pt x="18127" y="2687"/>
                  </a:cubicBezTo>
                  <a:cubicBezTo>
                    <a:pt x="19472" y="1773"/>
                    <a:pt x="20936" y="1130"/>
                    <a:pt x="22372" y="718"/>
                  </a:cubicBezTo>
                  <a:cubicBezTo>
                    <a:pt x="23718" y="336"/>
                    <a:pt x="25055" y="194"/>
                    <a:pt x="26311" y="194"/>
                  </a:cubicBezTo>
                  <a:cubicBezTo>
                    <a:pt x="26402" y="194"/>
                    <a:pt x="26492" y="195"/>
                    <a:pt x="26582" y="196"/>
                  </a:cubicBezTo>
                  <a:cubicBezTo>
                    <a:pt x="27918" y="222"/>
                    <a:pt x="29159" y="375"/>
                    <a:pt x="30259" y="658"/>
                  </a:cubicBezTo>
                  <a:cubicBezTo>
                    <a:pt x="32466" y="1230"/>
                    <a:pt x="34047" y="2251"/>
                    <a:pt x="35074" y="2994"/>
                  </a:cubicBezTo>
                  <a:cubicBezTo>
                    <a:pt x="35590" y="3366"/>
                    <a:pt x="35978" y="3675"/>
                    <a:pt x="36240" y="3882"/>
                  </a:cubicBezTo>
                  <a:cubicBezTo>
                    <a:pt x="36364" y="3980"/>
                    <a:pt x="36464" y="4059"/>
                    <a:pt x="36543" y="4121"/>
                  </a:cubicBezTo>
                  <a:cubicBezTo>
                    <a:pt x="36604" y="4169"/>
                    <a:pt x="36640" y="4195"/>
                    <a:pt x="36648" y="4195"/>
                  </a:cubicBezTo>
                  <a:cubicBezTo>
                    <a:pt x="36649" y="4195"/>
                    <a:pt x="36649" y="4195"/>
                    <a:pt x="36650" y="4195"/>
                  </a:cubicBezTo>
                  <a:lnTo>
                    <a:pt x="36650" y="4195"/>
                  </a:lnTo>
                  <a:cubicBezTo>
                    <a:pt x="36650" y="4195"/>
                    <a:pt x="36650" y="4195"/>
                    <a:pt x="36650" y="4195"/>
                  </a:cubicBezTo>
                  <a:lnTo>
                    <a:pt x="36650" y="4195"/>
                  </a:lnTo>
                  <a:lnTo>
                    <a:pt x="36650" y="4194"/>
                  </a:lnTo>
                  <a:cubicBezTo>
                    <a:pt x="36650" y="4194"/>
                    <a:pt x="36650" y="4194"/>
                    <a:pt x="36650" y="4195"/>
                  </a:cubicBezTo>
                  <a:lnTo>
                    <a:pt x="36650" y="4195"/>
                  </a:lnTo>
                  <a:cubicBezTo>
                    <a:pt x="36646" y="4186"/>
                    <a:pt x="36615" y="4155"/>
                    <a:pt x="36557" y="4104"/>
                  </a:cubicBezTo>
                  <a:cubicBezTo>
                    <a:pt x="36483" y="4037"/>
                    <a:pt x="36388" y="3954"/>
                    <a:pt x="36271" y="3849"/>
                  </a:cubicBezTo>
                  <a:cubicBezTo>
                    <a:pt x="36017" y="3628"/>
                    <a:pt x="35638" y="3306"/>
                    <a:pt x="35126" y="2920"/>
                  </a:cubicBezTo>
                  <a:cubicBezTo>
                    <a:pt x="34114" y="2154"/>
                    <a:pt x="32530" y="1099"/>
                    <a:pt x="30302" y="501"/>
                  </a:cubicBezTo>
                  <a:cubicBezTo>
                    <a:pt x="29190" y="203"/>
                    <a:pt x="27935" y="39"/>
                    <a:pt x="26585" y="3"/>
                  </a:cubicBezTo>
                  <a:cubicBezTo>
                    <a:pt x="26473" y="1"/>
                    <a:pt x="26360" y="0"/>
                    <a:pt x="262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2167618" y="2030378"/>
              <a:ext cx="97004" cy="191629"/>
            </a:xfrm>
            <a:custGeom>
              <a:avLst/>
              <a:gdLst/>
              <a:ahLst/>
              <a:cxnLst/>
              <a:rect l="l" t="t" r="r" b="b"/>
              <a:pathLst>
                <a:path w="6609" h="13056" extrusionOk="0">
                  <a:moveTo>
                    <a:pt x="808" y="3"/>
                  </a:moveTo>
                  <a:cubicBezTo>
                    <a:pt x="808" y="3"/>
                    <a:pt x="808" y="4"/>
                    <a:pt x="808" y="4"/>
                  </a:cubicBezTo>
                  <a:lnTo>
                    <a:pt x="808" y="4"/>
                  </a:lnTo>
                  <a:lnTo>
                    <a:pt x="808" y="3"/>
                  </a:lnTo>
                  <a:close/>
                  <a:moveTo>
                    <a:pt x="835" y="1"/>
                  </a:moveTo>
                  <a:cubicBezTo>
                    <a:pt x="819" y="1"/>
                    <a:pt x="810" y="2"/>
                    <a:pt x="808" y="5"/>
                  </a:cubicBezTo>
                  <a:lnTo>
                    <a:pt x="808" y="5"/>
                  </a:lnTo>
                  <a:cubicBezTo>
                    <a:pt x="808" y="5"/>
                    <a:pt x="808" y="4"/>
                    <a:pt x="808" y="4"/>
                  </a:cubicBezTo>
                  <a:lnTo>
                    <a:pt x="808" y="4"/>
                  </a:lnTo>
                  <a:lnTo>
                    <a:pt x="808" y="6"/>
                  </a:lnTo>
                  <a:cubicBezTo>
                    <a:pt x="808" y="5"/>
                    <a:pt x="808" y="5"/>
                    <a:pt x="808" y="5"/>
                  </a:cubicBezTo>
                  <a:lnTo>
                    <a:pt x="808" y="5"/>
                  </a:lnTo>
                  <a:cubicBezTo>
                    <a:pt x="818" y="29"/>
                    <a:pt x="1088" y="66"/>
                    <a:pt x="1548" y="203"/>
                  </a:cubicBezTo>
                  <a:cubicBezTo>
                    <a:pt x="2017" y="341"/>
                    <a:pt x="2684" y="601"/>
                    <a:pt x="3413" y="1084"/>
                  </a:cubicBezTo>
                  <a:cubicBezTo>
                    <a:pt x="4132" y="1572"/>
                    <a:pt x="4910" y="2299"/>
                    <a:pt x="5482" y="3299"/>
                  </a:cubicBezTo>
                  <a:cubicBezTo>
                    <a:pt x="6061" y="4289"/>
                    <a:pt x="6372" y="5563"/>
                    <a:pt x="6296" y="6887"/>
                  </a:cubicBezTo>
                  <a:cubicBezTo>
                    <a:pt x="6211" y="8211"/>
                    <a:pt x="5741" y="9435"/>
                    <a:pt x="5046" y="10350"/>
                  </a:cubicBezTo>
                  <a:cubicBezTo>
                    <a:pt x="4356" y="11271"/>
                    <a:pt x="3494" y="11895"/>
                    <a:pt x="2717" y="12290"/>
                  </a:cubicBezTo>
                  <a:cubicBezTo>
                    <a:pt x="1936" y="12678"/>
                    <a:pt x="1241" y="12855"/>
                    <a:pt x="758" y="12933"/>
                  </a:cubicBezTo>
                  <a:cubicBezTo>
                    <a:pt x="274" y="13014"/>
                    <a:pt x="0" y="13017"/>
                    <a:pt x="0" y="13040"/>
                  </a:cubicBezTo>
                  <a:cubicBezTo>
                    <a:pt x="0" y="13047"/>
                    <a:pt x="69" y="13052"/>
                    <a:pt x="200" y="13055"/>
                  </a:cubicBezTo>
                  <a:cubicBezTo>
                    <a:pt x="219" y="13055"/>
                    <a:pt x="240" y="13056"/>
                    <a:pt x="262" y="13056"/>
                  </a:cubicBezTo>
                  <a:cubicBezTo>
                    <a:pt x="389" y="13056"/>
                    <a:pt x="560" y="13044"/>
                    <a:pt x="772" y="13024"/>
                  </a:cubicBezTo>
                  <a:cubicBezTo>
                    <a:pt x="1265" y="12971"/>
                    <a:pt x="1979" y="12816"/>
                    <a:pt x="2791" y="12436"/>
                  </a:cubicBezTo>
                  <a:cubicBezTo>
                    <a:pt x="3594" y="12052"/>
                    <a:pt x="4491" y="11423"/>
                    <a:pt x="5215" y="10478"/>
                  </a:cubicBezTo>
                  <a:cubicBezTo>
                    <a:pt x="5946" y="9540"/>
                    <a:pt x="6437" y="8271"/>
                    <a:pt x="6527" y="6902"/>
                  </a:cubicBezTo>
                  <a:cubicBezTo>
                    <a:pt x="6608" y="5532"/>
                    <a:pt x="6275" y="4213"/>
                    <a:pt x="5668" y="3192"/>
                  </a:cubicBezTo>
                  <a:cubicBezTo>
                    <a:pt x="5065" y="2163"/>
                    <a:pt x="4251" y="1430"/>
                    <a:pt x="3503" y="949"/>
                  </a:cubicBezTo>
                  <a:cubicBezTo>
                    <a:pt x="2743" y="470"/>
                    <a:pt x="2053" y="229"/>
                    <a:pt x="1570" y="118"/>
                  </a:cubicBezTo>
                  <a:cubicBezTo>
                    <a:pt x="1329" y="63"/>
                    <a:pt x="1139" y="27"/>
                    <a:pt x="1008" y="15"/>
                  </a:cubicBezTo>
                  <a:cubicBezTo>
                    <a:pt x="925" y="6"/>
                    <a:pt x="866" y="1"/>
                    <a:pt x="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2282146" y="1972808"/>
              <a:ext cx="116569" cy="145381"/>
            </a:xfrm>
            <a:custGeom>
              <a:avLst/>
              <a:gdLst/>
              <a:ahLst/>
              <a:cxnLst/>
              <a:rect l="l" t="t" r="r" b="b"/>
              <a:pathLst>
                <a:path w="7942" h="9905" extrusionOk="0">
                  <a:moveTo>
                    <a:pt x="7461" y="1"/>
                  </a:moveTo>
                  <a:cubicBezTo>
                    <a:pt x="7461" y="1"/>
                    <a:pt x="7461" y="1"/>
                    <a:pt x="7461" y="1"/>
                  </a:cubicBezTo>
                  <a:cubicBezTo>
                    <a:pt x="7411" y="13"/>
                    <a:pt x="7701" y="784"/>
                    <a:pt x="7713" y="2082"/>
                  </a:cubicBezTo>
                  <a:cubicBezTo>
                    <a:pt x="7735" y="3361"/>
                    <a:pt x="7375" y="5206"/>
                    <a:pt x="6185" y="6787"/>
                  </a:cubicBezTo>
                  <a:cubicBezTo>
                    <a:pt x="4989" y="8364"/>
                    <a:pt x="3313" y="9214"/>
                    <a:pt x="2077" y="9543"/>
                  </a:cubicBezTo>
                  <a:cubicBezTo>
                    <a:pt x="824" y="9885"/>
                    <a:pt x="1" y="9816"/>
                    <a:pt x="5" y="9869"/>
                  </a:cubicBezTo>
                  <a:cubicBezTo>
                    <a:pt x="5" y="9880"/>
                    <a:pt x="188" y="9905"/>
                    <a:pt x="528" y="9905"/>
                  </a:cubicBezTo>
                  <a:cubicBezTo>
                    <a:pt x="543" y="9905"/>
                    <a:pt x="559" y="9905"/>
                    <a:pt x="574" y="9904"/>
                  </a:cubicBezTo>
                  <a:cubicBezTo>
                    <a:pt x="941" y="9904"/>
                    <a:pt x="1475" y="9854"/>
                    <a:pt x="2117" y="9700"/>
                  </a:cubicBezTo>
                  <a:cubicBezTo>
                    <a:pt x="3391" y="9407"/>
                    <a:pt x="5132" y="8557"/>
                    <a:pt x="6370" y="6926"/>
                  </a:cubicBezTo>
                  <a:cubicBezTo>
                    <a:pt x="7599" y="5292"/>
                    <a:pt x="7942" y="3385"/>
                    <a:pt x="7878" y="2080"/>
                  </a:cubicBezTo>
                  <a:cubicBezTo>
                    <a:pt x="7851" y="1420"/>
                    <a:pt x="7751" y="892"/>
                    <a:pt x="7651" y="539"/>
                  </a:cubicBezTo>
                  <a:cubicBezTo>
                    <a:pt x="7555" y="189"/>
                    <a:pt x="7475" y="1"/>
                    <a:pt x="7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396776" y="2071581"/>
              <a:ext cx="145513" cy="196444"/>
            </a:xfrm>
            <a:custGeom>
              <a:avLst/>
              <a:gdLst/>
              <a:ahLst/>
              <a:cxnLst/>
              <a:rect l="l" t="t" r="r" b="b"/>
              <a:pathLst>
                <a:path w="9914" h="13384" extrusionOk="0">
                  <a:moveTo>
                    <a:pt x="24" y="0"/>
                  </a:moveTo>
                  <a:cubicBezTo>
                    <a:pt x="12" y="0"/>
                    <a:pt x="6" y="1"/>
                    <a:pt x="6" y="4"/>
                  </a:cubicBezTo>
                  <a:cubicBezTo>
                    <a:pt x="1" y="23"/>
                    <a:pt x="253" y="75"/>
                    <a:pt x="703" y="185"/>
                  </a:cubicBezTo>
                  <a:cubicBezTo>
                    <a:pt x="1151" y="297"/>
                    <a:pt x="1794" y="487"/>
                    <a:pt x="2551" y="809"/>
                  </a:cubicBezTo>
                  <a:cubicBezTo>
                    <a:pt x="4063" y="1435"/>
                    <a:pt x="6052" y="2704"/>
                    <a:pt x="7530" y="4749"/>
                  </a:cubicBezTo>
                  <a:cubicBezTo>
                    <a:pt x="9004" y="6795"/>
                    <a:pt x="9585" y="9081"/>
                    <a:pt x="9704" y="10712"/>
                  </a:cubicBezTo>
                  <a:cubicBezTo>
                    <a:pt x="9769" y="11533"/>
                    <a:pt x="9750" y="12203"/>
                    <a:pt x="9714" y="12665"/>
                  </a:cubicBezTo>
                  <a:cubicBezTo>
                    <a:pt x="9678" y="13124"/>
                    <a:pt x="9647" y="13379"/>
                    <a:pt x="9666" y="13384"/>
                  </a:cubicBezTo>
                  <a:lnTo>
                    <a:pt x="9666" y="13381"/>
                  </a:lnTo>
                  <a:cubicBezTo>
                    <a:pt x="9666" y="13381"/>
                    <a:pt x="9667" y="13381"/>
                    <a:pt x="9667" y="13381"/>
                  </a:cubicBezTo>
                  <a:cubicBezTo>
                    <a:pt x="9676" y="13381"/>
                    <a:pt x="9693" y="13319"/>
                    <a:pt x="9716" y="13200"/>
                  </a:cubicBezTo>
                  <a:cubicBezTo>
                    <a:pt x="9738" y="13081"/>
                    <a:pt x="9778" y="12905"/>
                    <a:pt x="9804" y="12672"/>
                  </a:cubicBezTo>
                  <a:cubicBezTo>
                    <a:pt x="9869" y="12212"/>
                    <a:pt x="9914" y="11533"/>
                    <a:pt x="9866" y="10700"/>
                  </a:cubicBezTo>
                  <a:cubicBezTo>
                    <a:pt x="9788" y="9043"/>
                    <a:pt x="9223" y="6702"/>
                    <a:pt x="7716" y="4614"/>
                  </a:cubicBezTo>
                  <a:cubicBezTo>
                    <a:pt x="6206" y="2525"/>
                    <a:pt x="4163" y="1254"/>
                    <a:pt x="2616" y="659"/>
                  </a:cubicBezTo>
                  <a:cubicBezTo>
                    <a:pt x="1837" y="351"/>
                    <a:pt x="1180" y="182"/>
                    <a:pt x="722" y="99"/>
                  </a:cubicBezTo>
                  <a:cubicBezTo>
                    <a:pt x="494" y="49"/>
                    <a:pt x="313" y="32"/>
                    <a:pt x="191" y="16"/>
                  </a:cubicBezTo>
                  <a:cubicBezTo>
                    <a:pt x="108" y="6"/>
                    <a:pt x="51"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468402" y="1916178"/>
              <a:ext cx="55129" cy="184026"/>
            </a:xfrm>
            <a:custGeom>
              <a:avLst/>
              <a:gdLst/>
              <a:ahLst/>
              <a:cxnLst/>
              <a:rect l="l" t="t" r="r" b="b"/>
              <a:pathLst>
                <a:path w="3756" h="12538" extrusionOk="0">
                  <a:moveTo>
                    <a:pt x="34" y="0"/>
                  </a:moveTo>
                  <a:cubicBezTo>
                    <a:pt x="32" y="0"/>
                    <a:pt x="31" y="1"/>
                    <a:pt x="31" y="1"/>
                  </a:cubicBezTo>
                  <a:cubicBezTo>
                    <a:pt x="0" y="44"/>
                    <a:pt x="774" y="435"/>
                    <a:pt x="1667" y="1452"/>
                  </a:cubicBezTo>
                  <a:cubicBezTo>
                    <a:pt x="2555" y="2445"/>
                    <a:pt x="3505" y="4181"/>
                    <a:pt x="3524" y="6247"/>
                  </a:cubicBezTo>
                  <a:cubicBezTo>
                    <a:pt x="3531" y="8317"/>
                    <a:pt x="2600" y="10062"/>
                    <a:pt x="1726" y="11067"/>
                  </a:cubicBezTo>
                  <a:cubicBezTo>
                    <a:pt x="845" y="12096"/>
                    <a:pt x="76" y="12493"/>
                    <a:pt x="107" y="12536"/>
                  </a:cubicBezTo>
                  <a:cubicBezTo>
                    <a:pt x="108" y="12537"/>
                    <a:pt x="109" y="12537"/>
                    <a:pt x="110" y="12537"/>
                  </a:cubicBezTo>
                  <a:cubicBezTo>
                    <a:pt x="136" y="12537"/>
                    <a:pt x="323" y="12443"/>
                    <a:pt x="626" y="12243"/>
                  </a:cubicBezTo>
                  <a:cubicBezTo>
                    <a:pt x="948" y="12034"/>
                    <a:pt x="1384" y="11684"/>
                    <a:pt x="1848" y="11174"/>
                  </a:cubicBezTo>
                  <a:cubicBezTo>
                    <a:pt x="2312" y="10665"/>
                    <a:pt x="2786" y="9981"/>
                    <a:pt x="3150" y="9141"/>
                  </a:cubicBezTo>
                  <a:cubicBezTo>
                    <a:pt x="3517" y="8305"/>
                    <a:pt x="3755" y="7307"/>
                    <a:pt x="3755" y="6247"/>
                  </a:cubicBezTo>
                  <a:cubicBezTo>
                    <a:pt x="3741" y="5188"/>
                    <a:pt x="3491" y="4192"/>
                    <a:pt x="3115" y="3359"/>
                  </a:cubicBezTo>
                  <a:cubicBezTo>
                    <a:pt x="2741" y="2526"/>
                    <a:pt x="2260" y="1847"/>
                    <a:pt x="1788" y="1344"/>
                  </a:cubicBezTo>
                  <a:cubicBezTo>
                    <a:pt x="1319" y="840"/>
                    <a:pt x="876" y="494"/>
                    <a:pt x="552" y="287"/>
                  </a:cubicBezTo>
                  <a:cubicBezTo>
                    <a:pt x="250" y="92"/>
                    <a:pt x="61"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2520184" y="1921154"/>
              <a:ext cx="41435" cy="67355"/>
            </a:xfrm>
            <a:custGeom>
              <a:avLst/>
              <a:gdLst/>
              <a:ahLst/>
              <a:cxnLst/>
              <a:rect l="l" t="t" r="r" b="b"/>
              <a:pathLst>
                <a:path w="2823" h="4589" extrusionOk="0">
                  <a:moveTo>
                    <a:pt x="2766" y="0"/>
                  </a:moveTo>
                  <a:cubicBezTo>
                    <a:pt x="2692" y="0"/>
                    <a:pt x="2342" y="1148"/>
                    <a:pt x="1594" y="2401"/>
                  </a:cubicBezTo>
                  <a:cubicBezTo>
                    <a:pt x="846" y="3675"/>
                    <a:pt x="1" y="4537"/>
                    <a:pt x="53" y="4587"/>
                  </a:cubicBezTo>
                  <a:cubicBezTo>
                    <a:pt x="54" y="4588"/>
                    <a:pt x="56" y="4588"/>
                    <a:pt x="58" y="4588"/>
                  </a:cubicBezTo>
                  <a:cubicBezTo>
                    <a:pt x="134" y="4588"/>
                    <a:pt x="1047" y="3789"/>
                    <a:pt x="1792" y="2520"/>
                  </a:cubicBezTo>
                  <a:cubicBezTo>
                    <a:pt x="2566" y="1222"/>
                    <a:pt x="2823" y="10"/>
                    <a:pt x="2768" y="1"/>
                  </a:cubicBezTo>
                  <a:cubicBezTo>
                    <a:pt x="2767" y="0"/>
                    <a:pt x="2767" y="0"/>
                    <a:pt x="2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2665930" y="1692768"/>
              <a:ext cx="121192" cy="480717"/>
            </a:xfrm>
            <a:custGeom>
              <a:avLst/>
              <a:gdLst/>
              <a:ahLst/>
              <a:cxnLst/>
              <a:rect l="l" t="t" r="r" b="b"/>
              <a:pathLst>
                <a:path w="8257" h="32752" extrusionOk="0">
                  <a:moveTo>
                    <a:pt x="1419" y="0"/>
                  </a:moveTo>
                  <a:cubicBezTo>
                    <a:pt x="1418" y="0"/>
                    <a:pt x="1418" y="0"/>
                    <a:pt x="1417" y="1"/>
                  </a:cubicBezTo>
                  <a:lnTo>
                    <a:pt x="1417" y="3"/>
                  </a:lnTo>
                  <a:cubicBezTo>
                    <a:pt x="1413" y="10"/>
                    <a:pt x="1529" y="79"/>
                    <a:pt x="1753" y="208"/>
                  </a:cubicBezTo>
                  <a:cubicBezTo>
                    <a:pt x="1872" y="275"/>
                    <a:pt x="2010" y="351"/>
                    <a:pt x="2170" y="441"/>
                  </a:cubicBezTo>
                  <a:cubicBezTo>
                    <a:pt x="2329" y="546"/>
                    <a:pt x="2510" y="665"/>
                    <a:pt x="2713" y="799"/>
                  </a:cubicBezTo>
                  <a:cubicBezTo>
                    <a:pt x="3515" y="1351"/>
                    <a:pt x="4625" y="2265"/>
                    <a:pt x="5635" y="3694"/>
                  </a:cubicBezTo>
                  <a:cubicBezTo>
                    <a:pt x="6637" y="5109"/>
                    <a:pt x="7556" y="7049"/>
                    <a:pt x="7780" y="9349"/>
                  </a:cubicBezTo>
                  <a:cubicBezTo>
                    <a:pt x="8028" y="11635"/>
                    <a:pt x="7425" y="14229"/>
                    <a:pt x="5982" y="16460"/>
                  </a:cubicBezTo>
                  <a:cubicBezTo>
                    <a:pt x="4496" y="18753"/>
                    <a:pt x="2310" y="20391"/>
                    <a:pt x="98" y="21141"/>
                  </a:cubicBezTo>
                  <a:lnTo>
                    <a:pt x="1" y="21174"/>
                  </a:lnTo>
                  <a:lnTo>
                    <a:pt x="32" y="21272"/>
                  </a:lnTo>
                  <a:cubicBezTo>
                    <a:pt x="1048" y="24549"/>
                    <a:pt x="1056" y="27523"/>
                    <a:pt x="834" y="29552"/>
                  </a:cubicBezTo>
                  <a:cubicBezTo>
                    <a:pt x="727" y="30571"/>
                    <a:pt x="572" y="31371"/>
                    <a:pt x="453" y="31914"/>
                  </a:cubicBezTo>
                  <a:cubicBezTo>
                    <a:pt x="396" y="32171"/>
                    <a:pt x="348" y="32376"/>
                    <a:pt x="313" y="32535"/>
                  </a:cubicBezTo>
                  <a:cubicBezTo>
                    <a:pt x="282" y="32676"/>
                    <a:pt x="267" y="32750"/>
                    <a:pt x="272" y="32752"/>
                  </a:cubicBezTo>
                  <a:cubicBezTo>
                    <a:pt x="272" y="32752"/>
                    <a:pt x="272" y="32752"/>
                    <a:pt x="272" y="32752"/>
                  </a:cubicBezTo>
                  <a:cubicBezTo>
                    <a:pt x="280" y="32752"/>
                    <a:pt x="304" y="32681"/>
                    <a:pt x="346" y="32545"/>
                  </a:cubicBezTo>
                  <a:cubicBezTo>
                    <a:pt x="386" y="32404"/>
                    <a:pt x="453" y="32202"/>
                    <a:pt x="520" y="31930"/>
                  </a:cubicBezTo>
                  <a:cubicBezTo>
                    <a:pt x="658" y="31390"/>
                    <a:pt x="834" y="30590"/>
                    <a:pt x="963" y="29566"/>
                  </a:cubicBezTo>
                  <a:cubicBezTo>
                    <a:pt x="1217" y="27548"/>
                    <a:pt x="1243" y="24586"/>
                    <a:pt x="264" y="21308"/>
                  </a:cubicBezTo>
                  <a:lnTo>
                    <a:pt x="264" y="21308"/>
                  </a:lnTo>
                  <a:cubicBezTo>
                    <a:pt x="2493" y="20539"/>
                    <a:pt x="4685" y="18889"/>
                    <a:pt x="6178" y="16586"/>
                  </a:cubicBezTo>
                  <a:cubicBezTo>
                    <a:pt x="7649" y="14314"/>
                    <a:pt x="8256" y="11659"/>
                    <a:pt x="7992" y="9328"/>
                  </a:cubicBezTo>
                  <a:cubicBezTo>
                    <a:pt x="7751" y="6983"/>
                    <a:pt x="6799" y="5020"/>
                    <a:pt x="5768" y="3599"/>
                  </a:cubicBezTo>
                  <a:cubicBezTo>
                    <a:pt x="4727" y="2161"/>
                    <a:pt x="3587" y="1258"/>
                    <a:pt x="2763" y="725"/>
                  </a:cubicBezTo>
                  <a:cubicBezTo>
                    <a:pt x="2556" y="596"/>
                    <a:pt x="2370" y="482"/>
                    <a:pt x="2206" y="382"/>
                  </a:cubicBezTo>
                  <a:cubicBezTo>
                    <a:pt x="2039" y="299"/>
                    <a:pt x="1898" y="227"/>
                    <a:pt x="1777" y="165"/>
                  </a:cubicBezTo>
                  <a:cubicBezTo>
                    <a:pt x="1557" y="57"/>
                    <a:pt x="1434" y="0"/>
                    <a:pt x="1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2540644" y="1714184"/>
              <a:ext cx="68515" cy="145410"/>
            </a:xfrm>
            <a:custGeom>
              <a:avLst/>
              <a:gdLst/>
              <a:ahLst/>
              <a:cxnLst/>
              <a:rect l="l" t="t" r="r" b="b"/>
              <a:pathLst>
                <a:path w="4668" h="9907" extrusionOk="0">
                  <a:moveTo>
                    <a:pt x="2357" y="1"/>
                  </a:moveTo>
                  <a:cubicBezTo>
                    <a:pt x="2356" y="1"/>
                    <a:pt x="2355" y="1"/>
                    <a:pt x="2355" y="2"/>
                  </a:cubicBezTo>
                  <a:cubicBezTo>
                    <a:pt x="2319" y="40"/>
                    <a:pt x="2927" y="454"/>
                    <a:pt x="3522" y="1428"/>
                  </a:cubicBezTo>
                  <a:cubicBezTo>
                    <a:pt x="4117" y="2376"/>
                    <a:pt x="4634" y="3978"/>
                    <a:pt x="4241" y="5674"/>
                  </a:cubicBezTo>
                  <a:cubicBezTo>
                    <a:pt x="3834" y="7367"/>
                    <a:pt x="2653" y="8569"/>
                    <a:pt x="1698" y="9150"/>
                  </a:cubicBezTo>
                  <a:cubicBezTo>
                    <a:pt x="729" y="9753"/>
                    <a:pt x="0" y="9853"/>
                    <a:pt x="17" y="9903"/>
                  </a:cubicBezTo>
                  <a:cubicBezTo>
                    <a:pt x="17" y="9905"/>
                    <a:pt x="23" y="9906"/>
                    <a:pt x="35" y="9906"/>
                  </a:cubicBezTo>
                  <a:cubicBezTo>
                    <a:pt x="89" y="9906"/>
                    <a:pt x="257" y="9883"/>
                    <a:pt x="512" y="9819"/>
                  </a:cubicBezTo>
                  <a:cubicBezTo>
                    <a:pt x="829" y="9743"/>
                    <a:pt x="1274" y="9581"/>
                    <a:pt x="1781" y="9291"/>
                  </a:cubicBezTo>
                  <a:cubicBezTo>
                    <a:pt x="2288" y="9000"/>
                    <a:pt x="2846" y="8562"/>
                    <a:pt x="3338" y="7964"/>
                  </a:cubicBezTo>
                  <a:cubicBezTo>
                    <a:pt x="3834" y="7369"/>
                    <a:pt x="4253" y="6602"/>
                    <a:pt x="4465" y="5726"/>
                  </a:cubicBezTo>
                  <a:cubicBezTo>
                    <a:pt x="4667" y="4850"/>
                    <a:pt x="4636" y="3976"/>
                    <a:pt x="4460" y="3221"/>
                  </a:cubicBezTo>
                  <a:cubicBezTo>
                    <a:pt x="4286" y="2466"/>
                    <a:pt x="3984" y="1826"/>
                    <a:pt x="3660" y="1340"/>
                  </a:cubicBezTo>
                  <a:cubicBezTo>
                    <a:pt x="3338" y="854"/>
                    <a:pt x="3010" y="509"/>
                    <a:pt x="2762" y="299"/>
                  </a:cubicBezTo>
                  <a:cubicBezTo>
                    <a:pt x="2526" y="97"/>
                    <a:pt x="2376" y="1"/>
                    <a:pt x="2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2819706" y="1786301"/>
              <a:ext cx="302312" cy="371884"/>
            </a:xfrm>
            <a:custGeom>
              <a:avLst/>
              <a:gdLst/>
              <a:ahLst/>
              <a:cxnLst/>
              <a:rect l="l" t="t" r="r" b="b"/>
              <a:pathLst>
                <a:path w="20597" h="25337" extrusionOk="0">
                  <a:moveTo>
                    <a:pt x="20234" y="1"/>
                  </a:moveTo>
                  <a:cubicBezTo>
                    <a:pt x="19996" y="1"/>
                    <a:pt x="19646" y="10"/>
                    <a:pt x="19196" y="49"/>
                  </a:cubicBezTo>
                  <a:cubicBezTo>
                    <a:pt x="18296" y="125"/>
                    <a:pt x="16991" y="308"/>
                    <a:pt x="15448" y="806"/>
                  </a:cubicBezTo>
                  <a:cubicBezTo>
                    <a:pt x="14679" y="1058"/>
                    <a:pt x="13848" y="1384"/>
                    <a:pt x="13012" y="1844"/>
                  </a:cubicBezTo>
                  <a:cubicBezTo>
                    <a:pt x="12171" y="2304"/>
                    <a:pt x="11338" y="2887"/>
                    <a:pt x="10488" y="3535"/>
                  </a:cubicBezTo>
                  <a:cubicBezTo>
                    <a:pt x="8802" y="4840"/>
                    <a:pt x="7066" y="6502"/>
                    <a:pt x="5816" y="8654"/>
                  </a:cubicBezTo>
                  <a:cubicBezTo>
                    <a:pt x="4609" y="10802"/>
                    <a:pt x="3523" y="12883"/>
                    <a:pt x="2651" y="14833"/>
                  </a:cubicBezTo>
                  <a:cubicBezTo>
                    <a:pt x="1789" y="16788"/>
                    <a:pt x="1142" y="18608"/>
                    <a:pt x="746" y="20174"/>
                  </a:cubicBezTo>
                  <a:cubicBezTo>
                    <a:pt x="344" y="21741"/>
                    <a:pt x="146" y="23037"/>
                    <a:pt x="75" y="23937"/>
                  </a:cubicBezTo>
                  <a:cubicBezTo>
                    <a:pt x="22" y="24387"/>
                    <a:pt x="27" y="24739"/>
                    <a:pt x="10" y="24975"/>
                  </a:cubicBezTo>
                  <a:cubicBezTo>
                    <a:pt x="3" y="25213"/>
                    <a:pt x="1" y="25337"/>
                    <a:pt x="10" y="25337"/>
                  </a:cubicBezTo>
                  <a:cubicBezTo>
                    <a:pt x="18" y="25337"/>
                    <a:pt x="34" y="25213"/>
                    <a:pt x="58" y="24977"/>
                  </a:cubicBezTo>
                  <a:cubicBezTo>
                    <a:pt x="87" y="24742"/>
                    <a:pt x="99" y="24392"/>
                    <a:pt x="165" y="23946"/>
                  </a:cubicBezTo>
                  <a:cubicBezTo>
                    <a:pt x="263" y="23053"/>
                    <a:pt x="484" y="21768"/>
                    <a:pt x="903" y="20217"/>
                  </a:cubicBezTo>
                  <a:cubicBezTo>
                    <a:pt x="1318" y="18662"/>
                    <a:pt x="1977" y="16860"/>
                    <a:pt x="2847" y="14922"/>
                  </a:cubicBezTo>
                  <a:cubicBezTo>
                    <a:pt x="3723" y="12983"/>
                    <a:pt x="4813" y="10909"/>
                    <a:pt x="6016" y="8771"/>
                  </a:cubicBezTo>
                  <a:cubicBezTo>
                    <a:pt x="7242" y="6654"/>
                    <a:pt x="8954" y="5006"/>
                    <a:pt x="10619" y="3704"/>
                  </a:cubicBezTo>
                  <a:cubicBezTo>
                    <a:pt x="11457" y="3056"/>
                    <a:pt x="12286" y="2470"/>
                    <a:pt x="13105" y="2013"/>
                  </a:cubicBezTo>
                  <a:cubicBezTo>
                    <a:pt x="13924" y="1551"/>
                    <a:pt x="14741" y="1220"/>
                    <a:pt x="15500" y="963"/>
                  </a:cubicBezTo>
                  <a:cubicBezTo>
                    <a:pt x="17019" y="449"/>
                    <a:pt x="18312" y="239"/>
                    <a:pt x="19203" y="137"/>
                  </a:cubicBezTo>
                  <a:cubicBezTo>
                    <a:pt x="19651" y="87"/>
                    <a:pt x="19998" y="60"/>
                    <a:pt x="20236" y="46"/>
                  </a:cubicBezTo>
                  <a:cubicBezTo>
                    <a:pt x="20472" y="32"/>
                    <a:pt x="20596" y="22"/>
                    <a:pt x="20596" y="13"/>
                  </a:cubicBezTo>
                  <a:cubicBezTo>
                    <a:pt x="20596" y="6"/>
                    <a:pt x="20472" y="1"/>
                    <a:pt x="20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2781750" y="1733267"/>
              <a:ext cx="132582" cy="80213"/>
            </a:xfrm>
            <a:custGeom>
              <a:avLst/>
              <a:gdLst/>
              <a:ahLst/>
              <a:cxnLst/>
              <a:rect l="l" t="t" r="r" b="b"/>
              <a:pathLst>
                <a:path w="9033" h="5465" extrusionOk="0">
                  <a:moveTo>
                    <a:pt x="8418" y="1"/>
                  </a:moveTo>
                  <a:cubicBezTo>
                    <a:pt x="8317" y="1"/>
                    <a:pt x="8206" y="4"/>
                    <a:pt x="8085" y="16"/>
                  </a:cubicBezTo>
                  <a:cubicBezTo>
                    <a:pt x="7885" y="33"/>
                    <a:pt x="7657" y="40"/>
                    <a:pt x="7409" y="85"/>
                  </a:cubicBezTo>
                  <a:cubicBezTo>
                    <a:pt x="6906" y="149"/>
                    <a:pt x="6321" y="285"/>
                    <a:pt x="5685" y="495"/>
                  </a:cubicBezTo>
                  <a:cubicBezTo>
                    <a:pt x="5054" y="714"/>
                    <a:pt x="4380" y="1014"/>
                    <a:pt x="3716" y="1407"/>
                  </a:cubicBezTo>
                  <a:cubicBezTo>
                    <a:pt x="3056" y="1809"/>
                    <a:pt x="2477" y="2266"/>
                    <a:pt x="1987" y="2719"/>
                  </a:cubicBezTo>
                  <a:cubicBezTo>
                    <a:pt x="1506" y="3183"/>
                    <a:pt x="1108" y="3638"/>
                    <a:pt x="818" y="4050"/>
                  </a:cubicBezTo>
                  <a:cubicBezTo>
                    <a:pt x="661" y="4247"/>
                    <a:pt x="549" y="4447"/>
                    <a:pt x="441" y="4616"/>
                  </a:cubicBezTo>
                  <a:cubicBezTo>
                    <a:pt x="332" y="4783"/>
                    <a:pt x="251" y="4936"/>
                    <a:pt x="189" y="5062"/>
                  </a:cubicBezTo>
                  <a:cubicBezTo>
                    <a:pt x="63" y="5314"/>
                    <a:pt x="1" y="5457"/>
                    <a:pt x="15" y="5464"/>
                  </a:cubicBezTo>
                  <a:cubicBezTo>
                    <a:pt x="16" y="5465"/>
                    <a:pt x="17" y="5465"/>
                    <a:pt x="18" y="5465"/>
                  </a:cubicBezTo>
                  <a:cubicBezTo>
                    <a:pt x="66" y="5465"/>
                    <a:pt x="348" y="4916"/>
                    <a:pt x="949" y="4147"/>
                  </a:cubicBezTo>
                  <a:cubicBezTo>
                    <a:pt x="1251" y="3754"/>
                    <a:pt x="1654" y="3321"/>
                    <a:pt x="2132" y="2876"/>
                  </a:cubicBezTo>
                  <a:cubicBezTo>
                    <a:pt x="2620" y="2440"/>
                    <a:pt x="3189" y="1997"/>
                    <a:pt x="3835" y="1604"/>
                  </a:cubicBezTo>
                  <a:cubicBezTo>
                    <a:pt x="4485" y="1218"/>
                    <a:pt x="5142" y="921"/>
                    <a:pt x="5756" y="695"/>
                  </a:cubicBezTo>
                  <a:cubicBezTo>
                    <a:pt x="6373" y="480"/>
                    <a:pt x="6945" y="328"/>
                    <a:pt x="7435" y="247"/>
                  </a:cubicBezTo>
                  <a:cubicBezTo>
                    <a:pt x="8411" y="71"/>
                    <a:pt x="9033" y="83"/>
                    <a:pt x="9033" y="37"/>
                  </a:cubicBezTo>
                  <a:cubicBezTo>
                    <a:pt x="9033" y="21"/>
                    <a:pt x="8878" y="11"/>
                    <a:pt x="8597" y="4"/>
                  </a:cubicBezTo>
                  <a:cubicBezTo>
                    <a:pt x="8542" y="2"/>
                    <a:pt x="8482" y="1"/>
                    <a:pt x="8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2969166" y="2003824"/>
              <a:ext cx="57609" cy="171609"/>
            </a:xfrm>
            <a:custGeom>
              <a:avLst/>
              <a:gdLst/>
              <a:ahLst/>
              <a:cxnLst/>
              <a:rect l="l" t="t" r="r" b="b"/>
              <a:pathLst>
                <a:path w="3925" h="11692" extrusionOk="0">
                  <a:moveTo>
                    <a:pt x="3810" y="0"/>
                  </a:moveTo>
                  <a:cubicBezTo>
                    <a:pt x="3810" y="0"/>
                    <a:pt x="3810" y="0"/>
                    <a:pt x="3810" y="0"/>
                  </a:cubicBezTo>
                  <a:cubicBezTo>
                    <a:pt x="3793" y="0"/>
                    <a:pt x="3786" y="186"/>
                    <a:pt x="3786" y="517"/>
                  </a:cubicBezTo>
                  <a:cubicBezTo>
                    <a:pt x="3779" y="850"/>
                    <a:pt x="3781" y="1331"/>
                    <a:pt x="3758" y="1924"/>
                  </a:cubicBezTo>
                  <a:cubicBezTo>
                    <a:pt x="3715" y="3110"/>
                    <a:pt x="3579" y="4748"/>
                    <a:pt x="3224" y="6522"/>
                  </a:cubicBezTo>
                  <a:cubicBezTo>
                    <a:pt x="3043" y="7406"/>
                    <a:pt x="2846" y="8251"/>
                    <a:pt x="2605" y="8989"/>
                  </a:cubicBezTo>
                  <a:cubicBezTo>
                    <a:pt x="2362" y="9727"/>
                    <a:pt x="2024" y="10349"/>
                    <a:pt x="1624" y="10770"/>
                  </a:cubicBezTo>
                  <a:cubicBezTo>
                    <a:pt x="1226" y="11197"/>
                    <a:pt x="800" y="11430"/>
                    <a:pt x="495" y="11539"/>
                  </a:cubicBezTo>
                  <a:cubicBezTo>
                    <a:pt x="186" y="11651"/>
                    <a:pt x="0" y="11661"/>
                    <a:pt x="2" y="11682"/>
                  </a:cubicBezTo>
                  <a:cubicBezTo>
                    <a:pt x="2" y="11687"/>
                    <a:pt x="27" y="11691"/>
                    <a:pt x="74" y="11691"/>
                  </a:cubicBezTo>
                  <a:cubicBezTo>
                    <a:pt x="92" y="11691"/>
                    <a:pt x="114" y="11691"/>
                    <a:pt x="138" y="11689"/>
                  </a:cubicBezTo>
                  <a:cubicBezTo>
                    <a:pt x="226" y="11685"/>
                    <a:pt x="357" y="11670"/>
                    <a:pt x="522" y="11625"/>
                  </a:cubicBezTo>
                  <a:cubicBezTo>
                    <a:pt x="848" y="11537"/>
                    <a:pt x="1310" y="11318"/>
                    <a:pt x="1741" y="10885"/>
                  </a:cubicBezTo>
                  <a:cubicBezTo>
                    <a:pt x="2179" y="10456"/>
                    <a:pt x="2548" y="9811"/>
                    <a:pt x="2807" y="9058"/>
                  </a:cubicBezTo>
                  <a:cubicBezTo>
                    <a:pt x="3065" y="8303"/>
                    <a:pt x="3267" y="7460"/>
                    <a:pt x="3450" y="6568"/>
                  </a:cubicBezTo>
                  <a:cubicBezTo>
                    <a:pt x="3808" y="4777"/>
                    <a:pt x="3919" y="3120"/>
                    <a:pt x="3919" y="1927"/>
                  </a:cubicBezTo>
                  <a:cubicBezTo>
                    <a:pt x="3924" y="1331"/>
                    <a:pt x="3898" y="848"/>
                    <a:pt x="3877" y="515"/>
                  </a:cubicBezTo>
                  <a:cubicBezTo>
                    <a:pt x="3848" y="183"/>
                    <a:pt x="3825" y="0"/>
                    <a:pt x="3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3014343" y="2115720"/>
              <a:ext cx="163419" cy="158179"/>
            </a:xfrm>
            <a:custGeom>
              <a:avLst/>
              <a:gdLst/>
              <a:ahLst/>
              <a:cxnLst/>
              <a:rect l="l" t="t" r="r" b="b"/>
              <a:pathLst>
                <a:path w="11134" h="10777" extrusionOk="0">
                  <a:moveTo>
                    <a:pt x="1376" y="1"/>
                  </a:moveTo>
                  <a:cubicBezTo>
                    <a:pt x="1120" y="1"/>
                    <a:pt x="897" y="9"/>
                    <a:pt x="708" y="21"/>
                  </a:cubicBezTo>
                  <a:cubicBezTo>
                    <a:pt x="480" y="30"/>
                    <a:pt x="301" y="57"/>
                    <a:pt x="182" y="68"/>
                  </a:cubicBezTo>
                  <a:cubicBezTo>
                    <a:pt x="63" y="85"/>
                    <a:pt x="1" y="95"/>
                    <a:pt x="1" y="104"/>
                  </a:cubicBezTo>
                  <a:cubicBezTo>
                    <a:pt x="1" y="112"/>
                    <a:pt x="65" y="115"/>
                    <a:pt x="185" y="115"/>
                  </a:cubicBezTo>
                  <a:cubicBezTo>
                    <a:pt x="306" y="115"/>
                    <a:pt x="483" y="112"/>
                    <a:pt x="711" y="111"/>
                  </a:cubicBezTo>
                  <a:cubicBezTo>
                    <a:pt x="734" y="111"/>
                    <a:pt x="758" y="111"/>
                    <a:pt x="783" y="111"/>
                  </a:cubicBezTo>
                  <a:cubicBezTo>
                    <a:pt x="1234" y="111"/>
                    <a:pt x="1867" y="133"/>
                    <a:pt x="2632" y="226"/>
                  </a:cubicBezTo>
                  <a:cubicBezTo>
                    <a:pt x="3437" y="323"/>
                    <a:pt x="4392" y="518"/>
                    <a:pt x="5394" y="895"/>
                  </a:cubicBezTo>
                  <a:cubicBezTo>
                    <a:pt x="6397" y="1266"/>
                    <a:pt x="7440" y="1842"/>
                    <a:pt x="8366" y="2657"/>
                  </a:cubicBezTo>
                  <a:cubicBezTo>
                    <a:pt x="9278" y="3478"/>
                    <a:pt x="9942" y="4476"/>
                    <a:pt x="10357" y="5457"/>
                  </a:cubicBezTo>
                  <a:cubicBezTo>
                    <a:pt x="10766" y="6443"/>
                    <a:pt x="10947" y="7403"/>
                    <a:pt x="10950" y="8210"/>
                  </a:cubicBezTo>
                  <a:cubicBezTo>
                    <a:pt x="10969" y="9841"/>
                    <a:pt x="10423" y="10762"/>
                    <a:pt x="10490" y="10777"/>
                  </a:cubicBezTo>
                  <a:cubicBezTo>
                    <a:pt x="10490" y="10777"/>
                    <a:pt x="10491" y="10777"/>
                    <a:pt x="10491" y="10777"/>
                  </a:cubicBezTo>
                  <a:cubicBezTo>
                    <a:pt x="10500" y="10777"/>
                    <a:pt x="10530" y="10720"/>
                    <a:pt x="10581" y="10617"/>
                  </a:cubicBezTo>
                  <a:cubicBezTo>
                    <a:pt x="10628" y="10505"/>
                    <a:pt x="10721" y="10348"/>
                    <a:pt x="10788" y="10129"/>
                  </a:cubicBezTo>
                  <a:cubicBezTo>
                    <a:pt x="10950" y="9698"/>
                    <a:pt x="11102" y="9036"/>
                    <a:pt x="11114" y="8210"/>
                  </a:cubicBezTo>
                  <a:cubicBezTo>
                    <a:pt x="11133" y="7381"/>
                    <a:pt x="10964" y="6393"/>
                    <a:pt x="10552" y="5376"/>
                  </a:cubicBezTo>
                  <a:cubicBezTo>
                    <a:pt x="10138" y="4364"/>
                    <a:pt x="9461" y="3333"/>
                    <a:pt x="8519" y="2483"/>
                  </a:cubicBezTo>
                  <a:cubicBezTo>
                    <a:pt x="7568" y="1647"/>
                    <a:pt x="6494" y="1061"/>
                    <a:pt x="5468" y="695"/>
                  </a:cubicBezTo>
                  <a:cubicBezTo>
                    <a:pt x="4442" y="321"/>
                    <a:pt x="3468" y="142"/>
                    <a:pt x="2651" y="64"/>
                  </a:cubicBezTo>
                  <a:cubicBezTo>
                    <a:pt x="2170" y="17"/>
                    <a:pt x="1741"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3016089" y="1915679"/>
              <a:ext cx="213675" cy="242531"/>
            </a:xfrm>
            <a:custGeom>
              <a:avLst/>
              <a:gdLst/>
              <a:ahLst/>
              <a:cxnLst/>
              <a:rect l="l" t="t" r="r" b="b"/>
              <a:pathLst>
                <a:path w="14558" h="16524" extrusionOk="0">
                  <a:moveTo>
                    <a:pt x="3831" y="1"/>
                  </a:moveTo>
                  <a:cubicBezTo>
                    <a:pt x="2678" y="1"/>
                    <a:pt x="1744" y="136"/>
                    <a:pt x="1094" y="274"/>
                  </a:cubicBezTo>
                  <a:cubicBezTo>
                    <a:pt x="737" y="350"/>
                    <a:pt x="463" y="416"/>
                    <a:pt x="282" y="474"/>
                  </a:cubicBezTo>
                  <a:cubicBezTo>
                    <a:pt x="96" y="526"/>
                    <a:pt x="1" y="559"/>
                    <a:pt x="3" y="567"/>
                  </a:cubicBezTo>
                  <a:cubicBezTo>
                    <a:pt x="4" y="568"/>
                    <a:pt x="8" y="569"/>
                    <a:pt x="14" y="569"/>
                  </a:cubicBezTo>
                  <a:cubicBezTo>
                    <a:pt x="81" y="569"/>
                    <a:pt x="459" y="472"/>
                    <a:pt x="1108" y="362"/>
                  </a:cubicBezTo>
                  <a:cubicBezTo>
                    <a:pt x="1705" y="260"/>
                    <a:pt x="2534" y="156"/>
                    <a:pt x="3545" y="156"/>
                  </a:cubicBezTo>
                  <a:cubicBezTo>
                    <a:pt x="3741" y="156"/>
                    <a:pt x="3943" y="160"/>
                    <a:pt x="4151" y="169"/>
                  </a:cubicBezTo>
                  <a:cubicBezTo>
                    <a:pt x="5433" y="231"/>
                    <a:pt x="6971" y="483"/>
                    <a:pt x="8521" y="1178"/>
                  </a:cubicBezTo>
                  <a:cubicBezTo>
                    <a:pt x="10074" y="1857"/>
                    <a:pt x="11590" y="3050"/>
                    <a:pt x="12695" y="4665"/>
                  </a:cubicBezTo>
                  <a:cubicBezTo>
                    <a:pt x="13791" y="6281"/>
                    <a:pt x="14331" y="8160"/>
                    <a:pt x="14217" y="9846"/>
                  </a:cubicBezTo>
                  <a:cubicBezTo>
                    <a:pt x="14114" y="11539"/>
                    <a:pt x="13460" y="12987"/>
                    <a:pt x="12710" y="14016"/>
                  </a:cubicBezTo>
                  <a:cubicBezTo>
                    <a:pt x="11943" y="15047"/>
                    <a:pt x="11093" y="15685"/>
                    <a:pt x="10466" y="16032"/>
                  </a:cubicBezTo>
                  <a:cubicBezTo>
                    <a:pt x="10150" y="16204"/>
                    <a:pt x="9900" y="16330"/>
                    <a:pt x="9721" y="16397"/>
                  </a:cubicBezTo>
                  <a:cubicBezTo>
                    <a:pt x="9545" y="16471"/>
                    <a:pt x="9454" y="16516"/>
                    <a:pt x="9457" y="16523"/>
                  </a:cubicBezTo>
                  <a:cubicBezTo>
                    <a:pt x="9457" y="16524"/>
                    <a:pt x="9458" y="16524"/>
                    <a:pt x="9460" y="16524"/>
                  </a:cubicBezTo>
                  <a:cubicBezTo>
                    <a:pt x="9480" y="16524"/>
                    <a:pt x="9575" y="16495"/>
                    <a:pt x="9738" y="16440"/>
                  </a:cubicBezTo>
                  <a:cubicBezTo>
                    <a:pt x="9923" y="16387"/>
                    <a:pt x="10181" y="16275"/>
                    <a:pt x="10509" y="16113"/>
                  </a:cubicBezTo>
                  <a:cubicBezTo>
                    <a:pt x="11157" y="15785"/>
                    <a:pt x="12040" y="15156"/>
                    <a:pt x="12840" y="14113"/>
                  </a:cubicBezTo>
                  <a:cubicBezTo>
                    <a:pt x="13624" y="13075"/>
                    <a:pt x="14312" y="11601"/>
                    <a:pt x="14431" y="9860"/>
                  </a:cubicBezTo>
                  <a:cubicBezTo>
                    <a:pt x="14557" y="8122"/>
                    <a:pt x="14010" y="6191"/>
                    <a:pt x="12886" y="4536"/>
                  </a:cubicBezTo>
                  <a:cubicBezTo>
                    <a:pt x="11755" y="2883"/>
                    <a:pt x="10195" y="1667"/>
                    <a:pt x="8607" y="986"/>
                  </a:cubicBezTo>
                  <a:cubicBezTo>
                    <a:pt x="7021" y="286"/>
                    <a:pt x="5454" y="47"/>
                    <a:pt x="4156" y="5"/>
                  </a:cubicBezTo>
                  <a:cubicBezTo>
                    <a:pt x="4046" y="2"/>
                    <a:pt x="3938" y="1"/>
                    <a:pt x="3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3146850" y="1831056"/>
              <a:ext cx="71832" cy="159163"/>
            </a:xfrm>
            <a:custGeom>
              <a:avLst/>
              <a:gdLst/>
              <a:ahLst/>
              <a:cxnLst/>
              <a:rect l="l" t="t" r="r" b="b"/>
              <a:pathLst>
                <a:path w="4894" h="10844" extrusionOk="0">
                  <a:moveTo>
                    <a:pt x="31" y="1"/>
                  </a:moveTo>
                  <a:cubicBezTo>
                    <a:pt x="28" y="1"/>
                    <a:pt x="27" y="1"/>
                    <a:pt x="26" y="2"/>
                  </a:cubicBezTo>
                  <a:cubicBezTo>
                    <a:pt x="0" y="43"/>
                    <a:pt x="614" y="393"/>
                    <a:pt x="1436" y="1162"/>
                  </a:cubicBezTo>
                  <a:cubicBezTo>
                    <a:pt x="1641" y="1355"/>
                    <a:pt x="1862" y="1569"/>
                    <a:pt x="2074" y="1822"/>
                  </a:cubicBezTo>
                  <a:cubicBezTo>
                    <a:pt x="2303" y="2062"/>
                    <a:pt x="2508" y="2350"/>
                    <a:pt x="2734" y="2643"/>
                  </a:cubicBezTo>
                  <a:cubicBezTo>
                    <a:pt x="3158" y="3253"/>
                    <a:pt x="3570" y="3960"/>
                    <a:pt x="3903" y="4748"/>
                  </a:cubicBezTo>
                  <a:cubicBezTo>
                    <a:pt x="4224" y="5541"/>
                    <a:pt x="4434" y="6332"/>
                    <a:pt x="4565" y="7063"/>
                  </a:cubicBezTo>
                  <a:cubicBezTo>
                    <a:pt x="4615" y="7429"/>
                    <a:pt x="4672" y="7779"/>
                    <a:pt x="4682" y="8108"/>
                  </a:cubicBezTo>
                  <a:cubicBezTo>
                    <a:pt x="4710" y="8439"/>
                    <a:pt x="4705" y="8746"/>
                    <a:pt x="4698" y="9027"/>
                  </a:cubicBezTo>
                  <a:cubicBezTo>
                    <a:pt x="4663" y="10151"/>
                    <a:pt x="4474" y="10834"/>
                    <a:pt x="4524" y="10844"/>
                  </a:cubicBezTo>
                  <a:cubicBezTo>
                    <a:pt x="4525" y="10844"/>
                    <a:pt x="4525" y="10844"/>
                    <a:pt x="4525" y="10844"/>
                  </a:cubicBezTo>
                  <a:cubicBezTo>
                    <a:pt x="4540" y="10844"/>
                    <a:pt x="4590" y="10675"/>
                    <a:pt x="4667" y="10370"/>
                  </a:cubicBezTo>
                  <a:cubicBezTo>
                    <a:pt x="4708" y="10215"/>
                    <a:pt x="4753" y="10025"/>
                    <a:pt x="4779" y="9801"/>
                  </a:cubicBezTo>
                  <a:cubicBezTo>
                    <a:pt x="4808" y="9575"/>
                    <a:pt x="4858" y="9320"/>
                    <a:pt x="4863" y="9034"/>
                  </a:cubicBezTo>
                  <a:cubicBezTo>
                    <a:pt x="4879" y="8748"/>
                    <a:pt x="4893" y="8434"/>
                    <a:pt x="4872" y="8098"/>
                  </a:cubicBezTo>
                  <a:cubicBezTo>
                    <a:pt x="4872" y="7760"/>
                    <a:pt x="4820" y="7405"/>
                    <a:pt x="4774" y="7029"/>
                  </a:cubicBezTo>
                  <a:cubicBezTo>
                    <a:pt x="4655" y="6281"/>
                    <a:pt x="4446" y="5470"/>
                    <a:pt x="4117" y="4660"/>
                  </a:cubicBezTo>
                  <a:cubicBezTo>
                    <a:pt x="3774" y="3853"/>
                    <a:pt x="3348" y="3131"/>
                    <a:pt x="2905" y="2519"/>
                  </a:cubicBezTo>
                  <a:cubicBezTo>
                    <a:pt x="2669" y="2222"/>
                    <a:pt x="2455" y="1933"/>
                    <a:pt x="2217" y="1693"/>
                  </a:cubicBezTo>
                  <a:cubicBezTo>
                    <a:pt x="1993" y="1441"/>
                    <a:pt x="1762" y="1229"/>
                    <a:pt x="1548" y="1040"/>
                  </a:cubicBezTo>
                  <a:cubicBezTo>
                    <a:pt x="1341" y="840"/>
                    <a:pt x="1126" y="698"/>
                    <a:pt x="945" y="559"/>
                  </a:cubicBezTo>
                  <a:cubicBezTo>
                    <a:pt x="767" y="417"/>
                    <a:pt x="603" y="314"/>
                    <a:pt x="464" y="236"/>
                  </a:cubicBezTo>
                  <a:cubicBezTo>
                    <a:pt x="211" y="83"/>
                    <a:pt x="59"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267146" y="1996822"/>
              <a:ext cx="160366" cy="68926"/>
            </a:xfrm>
            <a:custGeom>
              <a:avLst/>
              <a:gdLst/>
              <a:ahLst/>
              <a:cxnLst/>
              <a:rect l="l" t="t" r="r" b="b"/>
              <a:pathLst>
                <a:path w="10926" h="4696" extrusionOk="0">
                  <a:moveTo>
                    <a:pt x="8836" y="1"/>
                  </a:moveTo>
                  <a:cubicBezTo>
                    <a:pt x="8331" y="1"/>
                    <a:pt x="7755" y="48"/>
                    <a:pt x="7134" y="146"/>
                  </a:cubicBezTo>
                  <a:cubicBezTo>
                    <a:pt x="6396" y="280"/>
                    <a:pt x="5596" y="491"/>
                    <a:pt x="4791" y="813"/>
                  </a:cubicBezTo>
                  <a:cubicBezTo>
                    <a:pt x="3991" y="1144"/>
                    <a:pt x="3272" y="1553"/>
                    <a:pt x="2651" y="1973"/>
                  </a:cubicBezTo>
                  <a:cubicBezTo>
                    <a:pt x="2041" y="2408"/>
                    <a:pt x="1524" y="2846"/>
                    <a:pt x="1134" y="3258"/>
                  </a:cubicBezTo>
                  <a:cubicBezTo>
                    <a:pt x="929" y="3451"/>
                    <a:pt x="772" y="3656"/>
                    <a:pt x="624" y="3825"/>
                  </a:cubicBezTo>
                  <a:cubicBezTo>
                    <a:pt x="476" y="3992"/>
                    <a:pt x="362" y="4149"/>
                    <a:pt x="274" y="4280"/>
                  </a:cubicBezTo>
                  <a:cubicBezTo>
                    <a:pt x="93" y="4539"/>
                    <a:pt x="0" y="4687"/>
                    <a:pt x="12" y="4694"/>
                  </a:cubicBezTo>
                  <a:cubicBezTo>
                    <a:pt x="13" y="4695"/>
                    <a:pt x="14" y="4695"/>
                    <a:pt x="15" y="4695"/>
                  </a:cubicBezTo>
                  <a:cubicBezTo>
                    <a:pt x="69" y="4695"/>
                    <a:pt x="465" y="4128"/>
                    <a:pt x="1250" y="3373"/>
                  </a:cubicBezTo>
                  <a:cubicBezTo>
                    <a:pt x="1648" y="2985"/>
                    <a:pt x="2165" y="2565"/>
                    <a:pt x="2772" y="2149"/>
                  </a:cubicBezTo>
                  <a:cubicBezTo>
                    <a:pt x="3386" y="1746"/>
                    <a:pt x="4094" y="1351"/>
                    <a:pt x="4879" y="1027"/>
                  </a:cubicBezTo>
                  <a:cubicBezTo>
                    <a:pt x="5668" y="711"/>
                    <a:pt x="6449" y="499"/>
                    <a:pt x="7170" y="358"/>
                  </a:cubicBezTo>
                  <a:cubicBezTo>
                    <a:pt x="7881" y="234"/>
                    <a:pt x="8532" y="170"/>
                    <a:pt x="9083" y="170"/>
                  </a:cubicBezTo>
                  <a:cubicBezTo>
                    <a:pt x="9093" y="170"/>
                    <a:pt x="9103" y="170"/>
                    <a:pt x="9113" y="170"/>
                  </a:cubicBezTo>
                  <a:cubicBezTo>
                    <a:pt x="9151" y="170"/>
                    <a:pt x="9189" y="170"/>
                    <a:pt x="9226" y="170"/>
                  </a:cubicBezTo>
                  <a:cubicBezTo>
                    <a:pt x="10113" y="170"/>
                    <a:pt x="10707" y="259"/>
                    <a:pt x="10875" y="259"/>
                  </a:cubicBezTo>
                  <a:cubicBezTo>
                    <a:pt x="10905" y="259"/>
                    <a:pt x="10922" y="256"/>
                    <a:pt x="10923" y="249"/>
                  </a:cubicBezTo>
                  <a:cubicBezTo>
                    <a:pt x="10925" y="234"/>
                    <a:pt x="10756" y="194"/>
                    <a:pt x="10444" y="134"/>
                  </a:cubicBezTo>
                  <a:cubicBezTo>
                    <a:pt x="10289" y="103"/>
                    <a:pt x="10099" y="70"/>
                    <a:pt x="9875" y="56"/>
                  </a:cubicBezTo>
                  <a:cubicBezTo>
                    <a:pt x="9665" y="38"/>
                    <a:pt x="9430" y="5"/>
                    <a:pt x="9167" y="5"/>
                  </a:cubicBezTo>
                  <a:cubicBezTo>
                    <a:pt x="9150" y="5"/>
                    <a:pt x="9133" y="5"/>
                    <a:pt x="9115" y="6"/>
                  </a:cubicBezTo>
                  <a:cubicBezTo>
                    <a:pt x="9025" y="2"/>
                    <a:pt x="8932" y="1"/>
                    <a:pt x="8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3356546" y="2556492"/>
              <a:ext cx="205103" cy="208538"/>
            </a:xfrm>
            <a:custGeom>
              <a:avLst/>
              <a:gdLst/>
              <a:ahLst/>
              <a:cxnLst/>
              <a:rect l="l" t="t" r="r" b="b"/>
              <a:pathLst>
                <a:path w="13974" h="14208" extrusionOk="0">
                  <a:moveTo>
                    <a:pt x="13448" y="0"/>
                  </a:moveTo>
                  <a:cubicBezTo>
                    <a:pt x="13448" y="0"/>
                    <a:pt x="13447" y="1"/>
                    <a:pt x="13447" y="1"/>
                  </a:cubicBezTo>
                  <a:cubicBezTo>
                    <a:pt x="13440" y="3"/>
                    <a:pt x="13464" y="79"/>
                    <a:pt x="13504" y="225"/>
                  </a:cubicBezTo>
                  <a:cubicBezTo>
                    <a:pt x="13542" y="372"/>
                    <a:pt x="13597" y="589"/>
                    <a:pt x="13647" y="872"/>
                  </a:cubicBezTo>
                  <a:cubicBezTo>
                    <a:pt x="13749" y="1437"/>
                    <a:pt x="13830" y="2270"/>
                    <a:pt x="13726" y="3292"/>
                  </a:cubicBezTo>
                  <a:cubicBezTo>
                    <a:pt x="13623" y="4311"/>
                    <a:pt x="13326" y="5508"/>
                    <a:pt x="12747" y="6737"/>
                  </a:cubicBezTo>
                  <a:cubicBezTo>
                    <a:pt x="12173" y="7963"/>
                    <a:pt x="11330" y="9216"/>
                    <a:pt x="10275" y="10371"/>
                  </a:cubicBezTo>
                  <a:cubicBezTo>
                    <a:pt x="9223" y="11528"/>
                    <a:pt x="8006" y="12426"/>
                    <a:pt x="6782" y="13004"/>
                  </a:cubicBezTo>
                  <a:cubicBezTo>
                    <a:pt x="5563" y="13597"/>
                    <a:pt x="4351" y="13857"/>
                    <a:pt x="3334" y="13978"/>
                  </a:cubicBezTo>
                  <a:cubicBezTo>
                    <a:pt x="2313" y="14097"/>
                    <a:pt x="1477" y="14086"/>
                    <a:pt x="898" y="14097"/>
                  </a:cubicBezTo>
                  <a:cubicBezTo>
                    <a:pt x="608" y="14102"/>
                    <a:pt x="381" y="14116"/>
                    <a:pt x="229" y="14136"/>
                  </a:cubicBezTo>
                  <a:cubicBezTo>
                    <a:pt x="77" y="14164"/>
                    <a:pt x="0" y="14183"/>
                    <a:pt x="3" y="14190"/>
                  </a:cubicBezTo>
                  <a:cubicBezTo>
                    <a:pt x="3" y="14194"/>
                    <a:pt x="14" y="14195"/>
                    <a:pt x="35" y="14195"/>
                  </a:cubicBezTo>
                  <a:cubicBezTo>
                    <a:pt x="71" y="14195"/>
                    <a:pt x="139" y="14191"/>
                    <a:pt x="234" y="14183"/>
                  </a:cubicBezTo>
                  <a:cubicBezTo>
                    <a:pt x="297" y="14181"/>
                    <a:pt x="372" y="14180"/>
                    <a:pt x="459" y="14180"/>
                  </a:cubicBezTo>
                  <a:cubicBezTo>
                    <a:pt x="581" y="14180"/>
                    <a:pt x="728" y="14182"/>
                    <a:pt x="898" y="14188"/>
                  </a:cubicBezTo>
                  <a:cubicBezTo>
                    <a:pt x="1174" y="14195"/>
                    <a:pt x="1510" y="14207"/>
                    <a:pt x="1899" y="14207"/>
                  </a:cubicBezTo>
                  <a:cubicBezTo>
                    <a:pt x="2323" y="14207"/>
                    <a:pt x="2811" y="14192"/>
                    <a:pt x="3351" y="14140"/>
                  </a:cubicBezTo>
                  <a:cubicBezTo>
                    <a:pt x="4384" y="14040"/>
                    <a:pt x="5622" y="13790"/>
                    <a:pt x="6873" y="13197"/>
                  </a:cubicBezTo>
                  <a:cubicBezTo>
                    <a:pt x="8127" y="12616"/>
                    <a:pt x="9375" y="11704"/>
                    <a:pt x="10447" y="10528"/>
                  </a:cubicBezTo>
                  <a:cubicBezTo>
                    <a:pt x="11516" y="9354"/>
                    <a:pt x="12364" y="8080"/>
                    <a:pt x="12940" y="6825"/>
                  </a:cubicBezTo>
                  <a:cubicBezTo>
                    <a:pt x="13516" y="5573"/>
                    <a:pt x="13807" y="4344"/>
                    <a:pt x="13888" y="3306"/>
                  </a:cubicBezTo>
                  <a:cubicBezTo>
                    <a:pt x="13973" y="2265"/>
                    <a:pt x="13866" y="1420"/>
                    <a:pt x="13735" y="853"/>
                  </a:cubicBezTo>
                  <a:cubicBezTo>
                    <a:pt x="13671" y="570"/>
                    <a:pt x="13602" y="353"/>
                    <a:pt x="13547" y="210"/>
                  </a:cubicBezTo>
                  <a:cubicBezTo>
                    <a:pt x="13494" y="72"/>
                    <a:pt x="13457" y="0"/>
                    <a:pt x="13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2175896" y="2279813"/>
              <a:ext cx="868453" cy="376214"/>
            </a:xfrm>
            <a:custGeom>
              <a:avLst/>
              <a:gdLst/>
              <a:ahLst/>
              <a:cxnLst/>
              <a:rect l="l" t="t" r="r" b="b"/>
              <a:pathLst>
                <a:path w="59169" h="25632" extrusionOk="0">
                  <a:moveTo>
                    <a:pt x="59169" y="0"/>
                  </a:moveTo>
                  <a:lnTo>
                    <a:pt x="59169" y="0"/>
                  </a:lnTo>
                  <a:cubicBezTo>
                    <a:pt x="57293" y="657"/>
                    <a:pt x="55557" y="1715"/>
                    <a:pt x="54111" y="3084"/>
                  </a:cubicBezTo>
                  <a:cubicBezTo>
                    <a:pt x="51173" y="2061"/>
                    <a:pt x="48064" y="1556"/>
                    <a:pt x="44954" y="1556"/>
                  </a:cubicBezTo>
                  <a:cubicBezTo>
                    <a:pt x="40431" y="1556"/>
                    <a:pt x="35905" y="2624"/>
                    <a:pt x="31897" y="4722"/>
                  </a:cubicBezTo>
                  <a:cubicBezTo>
                    <a:pt x="30704" y="5346"/>
                    <a:pt x="29540" y="6063"/>
                    <a:pt x="28239" y="6408"/>
                  </a:cubicBezTo>
                  <a:cubicBezTo>
                    <a:pt x="27439" y="6620"/>
                    <a:pt x="26617" y="6684"/>
                    <a:pt x="25789" y="6684"/>
                  </a:cubicBezTo>
                  <a:cubicBezTo>
                    <a:pt x="24941" y="6684"/>
                    <a:pt x="24087" y="6617"/>
                    <a:pt x="23241" y="6570"/>
                  </a:cubicBezTo>
                  <a:cubicBezTo>
                    <a:pt x="22437" y="6525"/>
                    <a:pt x="21631" y="6500"/>
                    <a:pt x="20824" y="6500"/>
                  </a:cubicBezTo>
                  <a:cubicBezTo>
                    <a:pt x="17842" y="6500"/>
                    <a:pt x="14860" y="6840"/>
                    <a:pt x="12031" y="7760"/>
                  </a:cubicBezTo>
                  <a:cubicBezTo>
                    <a:pt x="8437" y="8932"/>
                    <a:pt x="5094" y="11099"/>
                    <a:pt x="2956" y="14216"/>
                  </a:cubicBezTo>
                  <a:cubicBezTo>
                    <a:pt x="815" y="17330"/>
                    <a:pt x="1" y="21440"/>
                    <a:pt x="1248" y="25010"/>
                  </a:cubicBezTo>
                  <a:lnTo>
                    <a:pt x="1670" y="25631"/>
                  </a:lnTo>
                  <a:cubicBezTo>
                    <a:pt x="1341" y="21771"/>
                    <a:pt x="3013" y="17947"/>
                    <a:pt x="5861" y="14802"/>
                  </a:cubicBezTo>
                  <a:cubicBezTo>
                    <a:pt x="8709" y="11654"/>
                    <a:pt x="12638" y="8882"/>
                    <a:pt x="16843" y="8303"/>
                  </a:cubicBezTo>
                  <a:cubicBezTo>
                    <a:pt x="17824" y="8168"/>
                    <a:pt x="18797" y="8110"/>
                    <a:pt x="19764" y="8110"/>
                  </a:cubicBezTo>
                  <a:cubicBezTo>
                    <a:pt x="22940" y="8110"/>
                    <a:pt x="26061" y="8738"/>
                    <a:pt x="29259" y="9334"/>
                  </a:cubicBezTo>
                  <a:cubicBezTo>
                    <a:pt x="35180" y="6101"/>
                    <a:pt x="41749" y="4346"/>
                    <a:pt x="48370" y="4346"/>
                  </a:cubicBezTo>
                  <a:cubicBezTo>
                    <a:pt x="51325" y="4346"/>
                    <a:pt x="54291" y="4696"/>
                    <a:pt x="57214" y="5420"/>
                  </a:cubicBezTo>
                  <a:cubicBezTo>
                    <a:pt x="56381" y="3477"/>
                    <a:pt x="57288" y="965"/>
                    <a:pt x="59169"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2355724" y="2497733"/>
              <a:ext cx="822703" cy="164021"/>
            </a:xfrm>
            <a:custGeom>
              <a:avLst/>
              <a:gdLst/>
              <a:ahLst/>
              <a:cxnLst/>
              <a:rect l="l" t="t" r="r" b="b"/>
              <a:pathLst>
                <a:path w="56052" h="11175" extrusionOk="0">
                  <a:moveTo>
                    <a:pt x="56051" y="1"/>
                  </a:moveTo>
                  <a:lnTo>
                    <a:pt x="56051" y="1"/>
                  </a:lnTo>
                  <a:cubicBezTo>
                    <a:pt x="50529" y="3735"/>
                    <a:pt x="44145" y="5592"/>
                    <a:pt x="37653" y="5592"/>
                  </a:cubicBezTo>
                  <a:cubicBezTo>
                    <a:pt x="34514" y="5592"/>
                    <a:pt x="31350" y="5158"/>
                    <a:pt x="28246" y="4292"/>
                  </a:cubicBezTo>
                  <a:cubicBezTo>
                    <a:pt x="25247" y="6289"/>
                    <a:pt x="21671" y="7358"/>
                    <a:pt x="18094" y="7358"/>
                  </a:cubicBezTo>
                  <a:cubicBezTo>
                    <a:pt x="16388" y="7358"/>
                    <a:pt x="14681" y="7115"/>
                    <a:pt x="13037" y="6613"/>
                  </a:cubicBezTo>
                  <a:cubicBezTo>
                    <a:pt x="9433" y="8473"/>
                    <a:pt x="7058" y="9076"/>
                    <a:pt x="5174" y="9076"/>
                  </a:cubicBezTo>
                  <a:cubicBezTo>
                    <a:pt x="3194" y="9076"/>
                    <a:pt x="1756" y="8410"/>
                    <a:pt x="0" y="7833"/>
                  </a:cubicBezTo>
                  <a:lnTo>
                    <a:pt x="0" y="7833"/>
                  </a:lnTo>
                  <a:cubicBezTo>
                    <a:pt x="1693" y="9911"/>
                    <a:pt x="4836" y="11035"/>
                    <a:pt x="7513" y="11164"/>
                  </a:cubicBezTo>
                  <a:cubicBezTo>
                    <a:pt x="7659" y="11171"/>
                    <a:pt x="7806" y="11174"/>
                    <a:pt x="7952" y="11174"/>
                  </a:cubicBezTo>
                  <a:cubicBezTo>
                    <a:pt x="10486" y="11174"/>
                    <a:pt x="13009" y="10131"/>
                    <a:pt x="14792" y="8330"/>
                  </a:cubicBezTo>
                  <a:cubicBezTo>
                    <a:pt x="16633" y="9000"/>
                    <a:pt x="18567" y="9226"/>
                    <a:pt x="20528" y="9226"/>
                  </a:cubicBezTo>
                  <a:cubicBezTo>
                    <a:pt x="22504" y="9226"/>
                    <a:pt x="24507" y="8997"/>
                    <a:pt x="26467" y="8764"/>
                  </a:cubicBezTo>
                  <a:cubicBezTo>
                    <a:pt x="29725" y="8376"/>
                    <a:pt x="32985" y="7987"/>
                    <a:pt x="36242" y="7602"/>
                  </a:cubicBezTo>
                  <a:cubicBezTo>
                    <a:pt x="39842" y="7173"/>
                    <a:pt x="43467" y="6740"/>
                    <a:pt x="46924" y="5649"/>
                  </a:cubicBezTo>
                  <a:cubicBezTo>
                    <a:pt x="50382" y="4561"/>
                    <a:pt x="53701" y="2763"/>
                    <a:pt x="56051"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2173034" y="2041563"/>
              <a:ext cx="226386" cy="183102"/>
            </a:xfrm>
            <a:custGeom>
              <a:avLst/>
              <a:gdLst/>
              <a:ahLst/>
              <a:cxnLst/>
              <a:rect l="l" t="t" r="r" b="b"/>
              <a:pathLst>
                <a:path w="15424" h="12475" extrusionOk="0">
                  <a:moveTo>
                    <a:pt x="15095" y="1"/>
                  </a:moveTo>
                  <a:cubicBezTo>
                    <a:pt x="14013" y="2894"/>
                    <a:pt x="10947" y="4841"/>
                    <a:pt x="7889" y="4841"/>
                  </a:cubicBezTo>
                  <a:cubicBezTo>
                    <a:pt x="7250" y="4841"/>
                    <a:pt x="6612" y="4756"/>
                    <a:pt x="5992" y="4578"/>
                  </a:cubicBezTo>
                  <a:cubicBezTo>
                    <a:pt x="5875" y="7668"/>
                    <a:pt x="4949" y="11343"/>
                    <a:pt x="0" y="12262"/>
                  </a:cubicBezTo>
                  <a:cubicBezTo>
                    <a:pt x="456" y="12408"/>
                    <a:pt x="970" y="12474"/>
                    <a:pt x="1507" y="12474"/>
                  </a:cubicBezTo>
                  <a:cubicBezTo>
                    <a:pt x="2817" y="12474"/>
                    <a:pt x="4257" y="12083"/>
                    <a:pt x="5282" y="11523"/>
                  </a:cubicBezTo>
                  <a:cubicBezTo>
                    <a:pt x="6727" y="10735"/>
                    <a:pt x="7825" y="9335"/>
                    <a:pt x="8249" y="7745"/>
                  </a:cubicBezTo>
                  <a:cubicBezTo>
                    <a:pt x="8361" y="7321"/>
                    <a:pt x="8449" y="6849"/>
                    <a:pt x="8789" y="6575"/>
                  </a:cubicBezTo>
                  <a:cubicBezTo>
                    <a:pt x="9154" y="6285"/>
                    <a:pt x="9668" y="6321"/>
                    <a:pt x="10135" y="6311"/>
                  </a:cubicBezTo>
                  <a:cubicBezTo>
                    <a:pt x="11661" y="6278"/>
                    <a:pt x="13159" y="5530"/>
                    <a:pt x="14104" y="4328"/>
                  </a:cubicBezTo>
                  <a:cubicBezTo>
                    <a:pt x="15050" y="3127"/>
                    <a:pt x="15424" y="1494"/>
                    <a:pt x="15095"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2026876" y="1795225"/>
              <a:ext cx="607414" cy="377476"/>
            </a:xfrm>
            <a:custGeom>
              <a:avLst/>
              <a:gdLst/>
              <a:ahLst/>
              <a:cxnLst/>
              <a:rect l="l" t="t" r="r" b="b"/>
              <a:pathLst>
                <a:path w="41384" h="25718" extrusionOk="0">
                  <a:moveTo>
                    <a:pt x="28431" y="0"/>
                  </a:moveTo>
                  <a:cubicBezTo>
                    <a:pt x="27831" y="0"/>
                    <a:pt x="27228" y="40"/>
                    <a:pt x="26625" y="122"/>
                  </a:cubicBezTo>
                  <a:cubicBezTo>
                    <a:pt x="21810" y="772"/>
                    <a:pt x="17338" y="3639"/>
                    <a:pt x="14738" y="7746"/>
                  </a:cubicBezTo>
                  <a:cubicBezTo>
                    <a:pt x="12285" y="7815"/>
                    <a:pt x="9813" y="8191"/>
                    <a:pt x="7568" y="9177"/>
                  </a:cubicBezTo>
                  <a:cubicBezTo>
                    <a:pt x="5322" y="10163"/>
                    <a:pt x="3310" y="11794"/>
                    <a:pt x="2155" y="13959"/>
                  </a:cubicBezTo>
                  <a:cubicBezTo>
                    <a:pt x="238" y="17559"/>
                    <a:pt x="0" y="21969"/>
                    <a:pt x="2098" y="25717"/>
                  </a:cubicBezTo>
                  <a:cubicBezTo>
                    <a:pt x="1379" y="21250"/>
                    <a:pt x="2300" y="17507"/>
                    <a:pt x="4727" y="14633"/>
                  </a:cubicBezTo>
                  <a:cubicBezTo>
                    <a:pt x="7059" y="11865"/>
                    <a:pt x="11866" y="9578"/>
                    <a:pt x="15580" y="9578"/>
                  </a:cubicBezTo>
                  <a:cubicBezTo>
                    <a:pt x="15726" y="9578"/>
                    <a:pt x="15871" y="9582"/>
                    <a:pt x="16014" y="9589"/>
                  </a:cubicBezTo>
                  <a:cubicBezTo>
                    <a:pt x="17340" y="6453"/>
                    <a:pt x="19821" y="4360"/>
                    <a:pt x="23098" y="3434"/>
                  </a:cubicBezTo>
                  <a:cubicBezTo>
                    <a:pt x="24771" y="2960"/>
                    <a:pt x="26556" y="2703"/>
                    <a:pt x="28334" y="2703"/>
                  </a:cubicBezTo>
                  <a:cubicBezTo>
                    <a:pt x="30038" y="2703"/>
                    <a:pt x="31736" y="2939"/>
                    <a:pt x="33323" y="3446"/>
                  </a:cubicBezTo>
                  <a:cubicBezTo>
                    <a:pt x="36568" y="4479"/>
                    <a:pt x="41195" y="9377"/>
                    <a:pt x="41202" y="10101"/>
                  </a:cubicBezTo>
                  <a:cubicBezTo>
                    <a:pt x="41383" y="8492"/>
                    <a:pt x="40619" y="7422"/>
                    <a:pt x="39114" y="5375"/>
                  </a:cubicBezTo>
                  <a:cubicBezTo>
                    <a:pt x="36596" y="1950"/>
                    <a:pt x="32613" y="0"/>
                    <a:pt x="28431"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2813174" y="1783879"/>
              <a:ext cx="284758" cy="352788"/>
            </a:xfrm>
            <a:custGeom>
              <a:avLst/>
              <a:gdLst/>
              <a:ahLst/>
              <a:cxnLst/>
              <a:rect l="l" t="t" r="r" b="b"/>
              <a:pathLst>
                <a:path w="19401" h="24036" extrusionOk="0">
                  <a:moveTo>
                    <a:pt x="17423" y="1"/>
                  </a:moveTo>
                  <a:cubicBezTo>
                    <a:pt x="12125" y="1"/>
                    <a:pt x="6956" y="3077"/>
                    <a:pt x="3873" y="7457"/>
                  </a:cubicBezTo>
                  <a:cubicBezTo>
                    <a:pt x="405" y="12384"/>
                    <a:pt x="1" y="18027"/>
                    <a:pt x="455" y="24035"/>
                  </a:cubicBezTo>
                  <a:cubicBezTo>
                    <a:pt x="455" y="24035"/>
                    <a:pt x="2660" y="13858"/>
                    <a:pt x="6256" y="9057"/>
                  </a:cubicBezTo>
                  <a:cubicBezTo>
                    <a:pt x="10046" y="3997"/>
                    <a:pt x="16056" y="357"/>
                    <a:pt x="18530" y="46"/>
                  </a:cubicBezTo>
                  <a:lnTo>
                    <a:pt x="18530" y="46"/>
                  </a:lnTo>
                  <a:cubicBezTo>
                    <a:pt x="18820" y="70"/>
                    <a:pt x="19110" y="104"/>
                    <a:pt x="19400" y="147"/>
                  </a:cubicBezTo>
                  <a:cubicBezTo>
                    <a:pt x="19266" y="65"/>
                    <a:pt x="19079" y="25"/>
                    <a:pt x="18848" y="25"/>
                  </a:cubicBezTo>
                  <a:cubicBezTo>
                    <a:pt x="18750" y="25"/>
                    <a:pt x="18644" y="32"/>
                    <a:pt x="18530" y="46"/>
                  </a:cubicBezTo>
                  <a:lnTo>
                    <a:pt x="18530" y="46"/>
                  </a:lnTo>
                  <a:cubicBezTo>
                    <a:pt x="18161" y="16"/>
                    <a:pt x="17791" y="1"/>
                    <a:pt x="17423"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3014343" y="2023391"/>
              <a:ext cx="132978" cy="139113"/>
            </a:xfrm>
            <a:custGeom>
              <a:avLst/>
              <a:gdLst/>
              <a:ahLst/>
              <a:cxnLst/>
              <a:rect l="l" t="t" r="r" b="b"/>
              <a:pathLst>
                <a:path w="9060" h="9478" extrusionOk="0">
                  <a:moveTo>
                    <a:pt x="768" y="1"/>
                  </a:moveTo>
                  <a:lnTo>
                    <a:pt x="768" y="1"/>
                  </a:lnTo>
                  <a:cubicBezTo>
                    <a:pt x="975" y="2075"/>
                    <a:pt x="372" y="4284"/>
                    <a:pt x="1" y="6594"/>
                  </a:cubicBezTo>
                  <a:cubicBezTo>
                    <a:pt x="578" y="6402"/>
                    <a:pt x="1153" y="6320"/>
                    <a:pt x="1734" y="6320"/>
                  </a:cubicBezTo>
                  <a:cubicBezTo>
                    <a:pt x="2674" y="6320"/>
                    <a:pt x="3632" y="6534"/>
                    <a:pt x="4651" y="6839"/>
                  </a:cubicBezTo>
                  <a:cubicBezTo>
                    <a:pt x="6302" y="7337"/>
                    <a:pt x="7935" y="8302"/>
                    <a:pt x="9059" y="9478"/>
                  </a:cubicBezTo>
                  <a:cubicBezTo>
                    <a:pt x="7401" y="6904"/>
                    <a:pt x="4600" y="4903"/>
                    <a:pt x="1539" y="4903"/>
                  </a:cubicBezTo>
                  <a:cubicBezTo>
                    <a:pt x="1519" y="4903"/>
                    <a:pt x="1500" y="4903"/>
                    <a:pt x="1480" y="4904"/>
                  </a:cubicBezTo>
                  <a:cubicBezTo>
                    <a:pt x="1703" y="3301"/>
                    <a:pt x="1473" y="1641"/>
                    <a:pt x="825" y="160"/>
                  </a:cubicBezTo>
                  <a:lnTo>
                    <a:pt x="768" y="1"/>
                  </a:ln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3468740" y="2322058"/>
              <a:ext cx="169833" cy="420437"/>
            </a:xfrm>
            <a:custGeom>
              <a:avLst/>
              <a:gdLst/>
              <a:ahLst/>
              <a:cxnLst/>
              <a:rect l="l" t="t" r="r" b="b"/>
              <a:pathLst>
                <a:path w="11571" h="28645" extrusionOk="0">
                  <a:moveTo>
                    <a:pt x="6453" y="1"/>
                  </a:moveTo>
                  <a:cubicBezTo>
                    <a:pt x="9763" y="4854"/>
                    <a:pt x="9246" y="11305"/>
                    <a:pt x="5803" y="15969"/>
                  </a:cubicBezTo>
                  <a:cubicBezTo>
                    <a:pt x="6839" y="19620"/>
                    <a:pt x="6055" y="24161"/>
                    <a:pt x="0" y="28644"/>
                  </a:cubicBezTo>
                  <a:cubicBezTo>
                    <a:pt x="3634" y="28040"/>
                    <a:pt x="7575" y="24087"/>
                    <a:pt x="8044" y="20432"/>
                  </a:cubicBezTo>
                  <a:cubicBezTo>
                    <a:pt x="8239" y="18910"/>
                    <a:pt x="8029" y="17331"/>
                    <a:pt x="8475" y="15865"/>
                  </a:cubicBezTo>
                  <a:cubicBezTo>
                    <a:pt x="8868" y="14574"/>
                    <a:pt x="9730" y="13488"/>
                    <a:pt x="10327" y="12278"/>
                  </a:cubicBezTo>
                  <a:cubicBezTo>
                    <a:pt x="11377" y="10154"/>
                    <a:pt x="11570" y="7621"/>
                    <a:pt x="10858" y="5361"/>
                  </a:cubicBezTo>
                  <a:cubicBezTo>
                    <a:pt x="10146" y="3101"/>
                    <a:pt x="8532" y="1139"/>
                    <a:pt x="6453"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1874672" y="2217663"/>
              <a:ext cx="1541" cy="4036"/>
            </a:xfrm>
            <a:custGeom>
              <a:avLst/>
              <a:gdLst/>
              <a:ahLst/>
              <a:cxnLst/>
              <a:rect l="l" t="t" r="r" b="b"/>
              <a:pathLst>
                <a:path w="105" h="275" extrusionOk="0">
                  <a:moveTo>
                    <a:pt x="105" y="0"/>
                  </a:moveTo>
                  <a:lnTo>
                    <a:pt x="0" y="108"/>
                  </a:lnTo>
                  <a:cubicBezTo>
                    <a:pt x="12" y="165"/>
                    <a:pt x="31" y="217"/>
                    <a:pt x="43" y="274"/>
                  </a:cubicBezTo>
                  <a:cubicBezTo>
                    <a:pt x="64" y="184"/>
                    <a:pt x="81" y="91"/>
                    <a:pt x="1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1867641" y="2221685"/>
              <a:ext cx="205030" cy="344716"/>
            </a:xfrm>
            <a:custGeom>
              <a:avLst/>
              <a:gdLst/>
              <a:ahLst/>
              <a:cxnLst/>
              <a:rect l="l" t="t" r="r" b="b"/>
              <a:pathLst>
                <a:path w="13969" h="23486" extrusionOk="0">
                  <a:moveTo>
                    <a:pt x="522" y="0"/>
                  </a:moveTo>
                  <a:lnTo>
                    <a:pt x="522" y="0"/>
                  </a:lnTo>
                  <a:cubicBezTo>
                    <a:pt x="0" y="2431"/>
                    <a:pt x="670" y="5298"/>
                    <a:pt x="2670" y="6749"/>
                  </a:cubicBezTo>
                  <a:cubicBezTo>
                    <a:pt x="1793" y="10430"/>
                    <a:pt x="2527" y="14464"/>
                    <a:pt x="4644" y="17600"/>
                  </a:cubicBezTo>
                  <a:cubicBezTo>
                    <a:pt x="6761" y="20733"/>
                    <a:pt x="10228" y="22924"/>
                    <a:pt x="13969" y="23486"/>
                  </a:cubicBezTo>
                  <a:cubicBezTo>
                    <a:pt x="11166" y="21243"/>
                    <a:pt x="8704" y="18576"/>
                    <a:pt x="6694" y="15602"/>
                  </a:cubicBezTo>
                  <a:cubicBezTo>
                    <a:pt x="6049" y="14647"/>
                    <a:pt x="5441" y="13642"/>
                    <a:pt x="5175" y="12523"/>
                  </a:cubicBezTo>
                  <a:cubicBezTo>
                    <a:pt x="4539" y="9877"/>
                    <a:pt x="5884" y="7201"/>
                    <a:pt x="7185" y="4813"/>
                  </a:cubicBezTo>
                  <a:lnTo>
                    <a:pt x="7185" y="4813"/>
                  </a:lnTo>
                  <a:cubicBezTo>
                    <a:pt x="6922" y="4839"/>
                    <a:pt x="6663" y="4852"/>
                    <a:pt x="6407" y="4852"/>
                  </a:cubicBezTo>
                  <a:cubicBezTo>
                    <a:pt x="3619" y="4852"/>
                    <a:pt x="1318" y="3264"/>
                    <a:pt x="522"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2859936" y="2844018"/>
              <a:ext cx="524339" cy="236161"/>
            </a:xfrm>
            <a:custGeom>
              <a:avLst/>
              <a:gdLst/>
              <a:ahLst/>
              <a:cxnLst/>
              <a:rect l="l" t="t" r="r" b="b"/>
              <a:pathLst>
                <a:path w="35724" h="16090" extrusionOk="0">
                  <a:moveTo>
                    <a:pt x="24617" y="0"/>
                  </a:moveTo>
                  <a:cubicBezTo>
                    <a:pt x="15787" y="0"/>
                    <a:pt x="4908" y="1274"/>
                    <a:pt x="4908" y="1274"/>
                  </a:cubicBezTo>
                  <a:cubicBezTo>
                    <a:pt x="4546" y="1917"/>
                    <a:pt x="1" y="5746"/>
                    <a:pt x="1487" y="10452"/>
                  </a:cubicBezTo>
                  <a:cubicBezTo>
                    <a:pt x="2822" y="14681"/>
                    <a:pt x="7650" y="16090"/>
                    <a:pt x="12908" y="16090"/>
                  </a:cubicBezTo>
                  <a:cubicBezTo>
                    <a:pt x="15263" y="16090"/>
                    <a:pt x="17705" y="15807"/>
                    <a:pt x="19958" y="15369"/>
                  </a:cubicBezTo>
                  <a:cubicBezTo>
                    <a:pt x="30656" y="13288"/>
                    <a:pt x="35724" y="8716"/>
                    <a:pt x="35724" y="2596"/>
                  </a:cubicBezTo>
                  <a:cubicBezTo>
                    <a:pt x="35724" y="595"/>
                    <a:pt x="30648" y="0"/>
                    <a:pt x="24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2864765" y="2856010"/>
              <a:ext cx="519554" cy="26141"/>
            </a:xfrm>
            <a:custGeom>
              <a:avLst/>
              <a:gdLst/>
              <a:ahLst/>
              <a:cxnLst/>
              <a:rect l="l" t="t" r="r" b="b"/>
              <a:pathLst>
                <a:path w="35398" h="1781" extrusionOk="0">
                  <a:moveTo>
                    <a:pt x="17552" y="0"/>
                  </a:moveTo>
                  <a:cubicBezTo>
                    <a:pt x="12716" y="0"/>
                    <a:pt x="8352" y="263"/>
                    <a:pt x="5187" y="479"/>
                  </a:cubicBezTo>
                  <a:cubicBezTo>
                    <a:pt x="3582" y="591"/>
                    <a:pt x="2286" y="696"/>
                    <a:pt x="1391" y="776"/>
                  </a:cubicBezTo>
                  <a:cubicBezTo>
                    <a:pt x="960" y="817"/>
                    <a:pt x="617" y="850"/>
                    <a:pt x="360" y="874"/>
                  </a:cubicBezTo>
                  <a:cubicBezTo>
                    <a:pt x="124" y="898"/>
                    <a:pt x="0" y="915"/>
                    <a:pt x="3" y="924"/>
                  </a:cubicBezTo>
                  <a:cubicBezTo>
                    <a:pt x="3" y="927"/>
                    <a:pt x="22" y="928"/>
                    <a:pt x="60" y="928"/>
                  </a:cubicBezTo>
                  <a:cubicBezTo>
                    <a:pt x="118" y="928"/>
                    <a:pt x="220" y="925"/>
                    <a:pt x="362" y="919"/>
                  </a:cubicBezTo>
                  <a:cubicBezTo>
                    <a:pt x="622" y="907"/>
                    <a:pt x="965" y="888"/>
                    <a:pt x="1398" y="865"/>
                  </a:cubicBezTo>
                  <a:cubicBezTo>
                    <a:pt x="2317" y="810"/>
                    <a:pt x="3610" y="734"/>
                    <a:pt x="5196" y="641"/>
                  </a:cubicBezTo>
                  <a:cubicBezTo>
                    <a:pt x="8359" y="467"/>
                    <a:pt x="12711" y="231"/>
                    <a:pt x="17531" y="231"/>
                  </a:cubicBezTo>
                  <a:cubicBezTo>
                    <a:pt x="17602" y="231"/>
                    <a:pt x="17674" y="231"/>
                    <a:pt x="17745" y="231"/>
                  </a:cubicBezTo>
                  <a:cubicBezTo>
                    <a:pt x="20193" y="238"/>
                    <a:pt x="22529" y="300"/>
                    <a:pt x="24648" y="431"/>
                  </a:cubicBezTo>
                  <a:cubicBezTo>
                    <a:pt x="26765" y="574"/>
                    <a:pt x="28670" y="741"/>
                    <a:pt x="30261" y="960"/>
                  </a:cubicBezTo>
                  <a:cubicBezTo>
                    <a:pt x="31058" y="1053"/>
                    <a:pt x="31775" y="1165"/>
                    <a:pt x="32406" y="1269"/>
                  </a:cubicBezTo>
                  <a:cubicBezTo>
                    <a:pt x="33037" y="1365"/>
                    <a:pt x="33578" y="1453"/>
                    <a:pt x="34018" y="1543"/>
                  </a:cubicBezTo>
                  <a:cubicBezTo>
                    <a:pt x="34445" y="1619"/>
                    <a:pt x="34783" y="1681"/>
                    <a:pt x="35037" y="1729"/>
                  </a:cubicBezTo>
                  <a:cubicBezTo>
                    <a:pt x="35236" y="1763"/>
                    <a:pt x="35355" y="1781"/>
                    <a:pt x="35386" y="1781"/>
                  </a:cubicBezTo>
                  <a:cubicBezTo>
                    <a:pt x="35392" y="1781"/>
                    <a:pt x="35395" y="1780"/>
                    <a:pt x="35395" y="1779"/>
                  </a:cubicBezTo>
                  <a:cubicBezTo>
                    <a:pt x="35397" y="1769"/>
                    <a:pt x="35278" y="1738"/>
                    <a:pt x="35047" y="1684"/>
                  </a:cubicBezTo>
                  <a:cubicBezTo>
                    <a:pt x="34795" y="1627"/>
                    <a:pt x="34459" y="1550"/>
                    <a:pt x="34035" y="1455"/>
                  </a:cubicBezTo>
                  <a:cubicBezTo>
                    <a:pt x="33597" y="1350"/>
                    <a:pt x="33056" y="1248"/>
                    <a:pt x="32428" y="1141"/>
                  </a:cubicBezTo>
                  <a:cubicBezTo>
                    <a:pt x="31799" y="1024"/>
                    <a:pt x="31080" y="903"/>
                    <a:pt x="30282" y="798"/>
                  </a:cubicBezTo>
                  <a:cubicBezTo>
                    <a:pt x="28692" y="557"/>
                    <a:pt x="26782" y="374"/>
                    <a:pt x="24660" y="219"/>
                  </a:cubicBezTo>
                  <a:cubicBezTo>
                    <a:pt x="22539" y="76"/>
                    <a:pt x="20198" y="7"/>
                    <a:pt x="17745" y="0"/>
                  </a:cubicBezTo>
                  <a:cubicBezTo>
                    <a:pt x="17681"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2893694" y="2867988"/>
              <a:ext cx="1145" cy="88"/>
            </a:xfrm>
            <a:custGeom>
              <a:avLst/>
              <a:gdLst/>
              <a:ahLst/>
              <a:cxnLst/>
              <a:rect l="l" t="t" r="r" b="b"/>
              <a:pathLst>
                <a:path w="78" h="6" extrusionOk="0">
                  <a:moveTo>
                    <a:pt x="1" y="6"/>
                  </a:moveTo>
                  <a:lnTo>
                    <a:pt x="77" y="1"/>
                  </a:lnTo>
                  <a:lnTo>
                    <a:pt x="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2894825" y="2858168"/>
              <a:ext cx="489451" cy="25539"/>
            </a:xfrm>
            <a:custGeom>
              <a:avLst/>
              <a:gdLst/>
              <a:ahLst/>
              <a:cxnLst/>
              <a:rect l="l" t="t" r="r" b="b"/>
              <a:pathLst>
                <a:path w="33347" h="1740" extrusionOk="0">
                  <a:moveTo>
                    <a:pt x="16922" y="0"/>
                  </a:moveTo>
                  <a:cubicBezTo>
                    <a:pt x="11287" y="0"/>
                    <a:pt x="5611" y="410"/>
                    <a:pt x="0" y="670"/>
                  </a:cubicBezTo>
                  <a:cubicBezTo>
                    <a:pt x="9752" y="1571"/>
                    <a:pt x="19139" y="1739"/>
                    <a:pt x="27943" y="1739"/>
                  </a:cubicBezTo>
                  <a:cubicBezTo>
                    <a:pt x="29770" y="1739"/>
                    <a:pt x="31572" y="1732"/>
                    <a:pt x="33347" y="1722"/>
                  </a:cubicBezTo>
                  <a:cubicBezTo>
                    <a:pt x="27979" y="397"/>
                    <a:pt x="22470" y="0"/>
                    <a:pt x="16922" y="0"/>
                  </a:cubicBezTo>
                  <a:close/>
                </a:path>
              </a:pathLst>
            </a:custGeom>
            <a:solidFill>
              <a:srgbClr val="2B2B2B">
                <a:alpha val="2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488671" y="2672204"/>
              <a:ext cx="624674" cy="136941"/>
            </a:xfrm>
            <a:custGeom>
              <a:avLst/>
              <a:gdLst/>
              <a:ahLst/>
              <a:cxnLst/>
              <a:rect l="l" t="t" r="r" b="b"/>
              <a:pathLst>
                <a:path w="42560" h="9330" extrusionOk="0">
                  <a:moveTo>
                    <a:pt x="31877" y="1"/>
                  </a:moveTo>
                  <a:cubicBezTo>
                    <a:pt x="25738" y="1"/>
                    <a:pt x="19571" y="977"/>
                    <a:pt x="13704" y="2700"/>
                  </a:cubicBezTo>
                  <a:cubicBezTo>
                    <a:pt x="11830" y="3250"/>
                    <a:pt x="8394" y="4293"/>
                    <a:pt x="6701" y="4933"/>
                  </a:cubicBezTo>
                  <a:cubicBezTo>
                    <a:pt x="6444" y="6341"/>
                    <a:pt x="5884" y="7519"/>
                    <a:pt x="4641" y="8188"/>
                  </a:cubicBezTo>
                  <a:cubicBezTo>
                    <a:pt x="3534" y="8691"/>
                    <a:pt x="2318" y="8951"/>
                    <a:pt x="1102" y="8951"/>
                  </a:cubicBezTo>
                  <a:cubicBezTo>
                    <a:pt x="734" y="8951"/>
                    <a:pt x="365" y="8927"/>
                    <a:pt x="0" y="8879"/>
                  </a:cubicBezTo>
                  <a:lnTo>
                    <a:pt x="0" y="8879"/>
                  </a:lnTo>
                  <a:cubicBezTo>
                    <a:pt x="1221" y="9112"/>
                    <a:pt x="2471" y="9330"/>
                    <a:pt x="3707" y="9330"/>
                  </a:cubicBezTo>
                  <a:cubicBezTo>
                    <a:pt x="4362" y="9330"/>
                    <a:pt x="5013" y="9269"/>
                    <a:pt x="5653" y="9117"/>
                  </a:cubicBezTo>
                  <a:cubicBezTo>
                    <a:pt x="7501" y="8679"/>
                    <a:pt x="9256" y="7291"/>
                    <a:pt x="9539" y="5412"/>
                  </a:cubicBezTo>
                  <a:cubicBezTo>
                    <a:pt x="18392" y="2408"/>
                    <a:pt x="27739" y="874"/>
                    <a:pt x="37087" y="874"/>
                  </a:cubicBezTo>
                  <a:cubicBezTo>
                    <a:pt x="38912" y="874"/>
                    <a:pt x="40738" y="932"/>
                    <a:pt x="42560" y="1050"/>
                  </a:cubicBezTo>
                  <a:cubicBezTo>
                    <a:pt x="39052" y="335"/>
                    <a:pt x="35469" y="1"/>
                    <a:pt x="31877"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3191514" y="1875723"/>
              <a:ext cx="64596" cy="249488"/>
            </a:xfrm>
            <a:custGeom>
              <a:avLst/>
              <a:gdLst/>
              <a:ahLst/>
              <a:cxnLst/>
              <a:rect l="l" t="t" r="r" b="b"/>
              <a:pathLst>
                <a:path w="4401" h="16998" extrusionOk="0">
                  <a:moveTo>
                    <a:pt x="0" y="0"/>
                  </a:moveTo>
                  <a:lnTo>
                    <a:pt x="0" y="0"/>
                  </a:lnTo>
                  <a:cubicBezTo>
                    <a:pt x="619" y="712"/>
                    <a:pt x="2582" y="3581"/>
                    <a:pt x="1336" y="8330"/>
                  </a:cubicBezTo>
                  <a:cubicBezTo>
                    <a:pt x="1336" y="8330"/>
                    <a:pt x="2882" y="11096"/>
                    <a:pt x="2262" y="13492"/>
                  </a:cubicBezTo>
                  <a:lnTo>
                    <a:pt x="612" y="16997"/>
                  </a:lnTo>
                  <a:cubicBezTo>
                    <a:pt x="643" y="16980"/>
                    <a:pt x="672" y="16964"/>
                    <a:pt x="700" y="16947"/>
                  </a:cubicBezTo>
                  <a:cubicBezTo>
                    <a:pt x="3160" y="15590"/>
                    <a:pt x="4401" y="12349"/>
                    <a:pt x="3460" y="9696"/>
                  </a:cubicBezTo>
                  <a:cubicBezTo>
                    <a:pt x="3303" y="9253"/>
                    <a:pt x="3091" y="8818"/>
                    <a:pt x="3070" y="8346"/>
                  </a:cubicBezTo>
                  <a:cubicBezTo>
                    <a:pt x="3048" y="7865"/>
                    <a:pt x="3232" y="7401"/>
                    <a:pt x="3355" y="6937"/>
                  </a:cubicBezTo>
                  <a:cubicBezTo>
                    <a:pt x="4072" y="4231"/>
                    <a:pt x="2565" y="1117"/>
                    <a:pt x="0"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2467595" y="1987179"/>
              <a:ext cx="91925" cy="276612"/>
            </a:xfrm>
            <a:custGeom>
              <a:avLst/>
              <a:gdLst/>
              <a:ahLst/>
              <a:cxnLst/>
              <a:rect l="l" t="t" r="r" b="b"/>
              <a:pathLst>
                <a:path w="6263" h="18846" extrusionOk="0">
                  <a:moveTo>
                    <a:pt x="3672" y="1"/>
                  </a:moveTo>
                  <a:cubicBezTo>
                    <a:pt x="3477" y="1525"/>
                    <a:pt x="3465" y="3415"/>
                    <a:pt x="2793" y="4796"/>
                  </a:cubicBezTo>
                  <a:cubicBezTo>
                    <a:pt x="2120" y="6175"/>
                    <a:pt x="1348" y="6966"/>
                    <a:pt x="0" y="7699"/>
                  </a:cubicBezTo>
                  <a:cubicBezTo>
                    <a:pt x="3484" y="9442"/>
                    <a:pt x="5122" y="14400"/>
                    <a:pt x="4994" y="17631"/>
                  </a:cubicBezTo>
                  <a:lnTo>
                    <a:pt x="4884" y="18846"/>
                  </a:lnTo>
                  <a:cubicBezTo>
                    <a:pt x="6232" y="17588"/>
                    <a:pt x="6263" y="14945"/>
                    <a:pt x="5765" y="13171"/>
                  </a:cubicBezTo>
                  <a:cubicBezTo>
                    <a:pt x="5268" y="11397"/>
                    <a:pt x="4103" y="9890"/>
                    <a:pt x="2860" y="8530"/>
                  </a:cubicBezTo>
                  <a:cubicBezTo>
                    <a:pt x="4151" y="7571"/>
                    <a:pt x="5008" y="6047"/>
                    <a:pt x="5160" y="4446"/>
                  </a:cubicBezTo>
                  <a:cubicBezTo>
                    <a:pt x="5313" y="2844"/>
                    <a:pt x="4760" y="1189"/>
                    <a:pt x="3672"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3237747" y="2447825"/>
              <a:ext cx="168586" cy="143663"/>
            </a:xfrm>
            <a:custGeom>
              <a:avLst/>
              <a:gdLst/>
              <a:ahLst/>
              <a:cxnLst/>
              <a:rect l="l" t="t" r="r" b="b"/>
              <a:pathLst>
                <a:path w="11486" h="9788" extrusionOk="0">
                  <a:moveTo>
                    <a:pt x="55" y="1"/>
                  </a:moveTo>
                  <a:cubicBezTo>
                    <a:pt x="20" y="1"/>
                    <a:pt x="1" y="3"/>
                    <a:pt x="1" y="8"/>
                  </a:cubicBezTo>
                  <a:cubicBezTo>
                    <a:pt x="1" y="22"/>
                    <a:pt x="234" y="67"/>
                    <a:pt x="658" y="134"/>
                  </a:cubicBezTo>
                  <a:cubicBezTo>
                    <a:pt x="1082" y="205"/>
                    <a:pt x="1698" y="291"/>
                    <a:pt x="2449" y="439"/>
                  </a:cubicBezTo>
                  <a:cubicBezTo>
                    <a:pt x="3201" y="584"/>
                    <a:pt x="4082" y="813"/>
                    <a:pt x="5039" y="1141"/>
                  </a:cubicBezTo>
                  <a:cubicBezTo>
                    <a:pt x="5992" y="1467"/>
                    <a:pt x="7013" y="1925"/>
                    <a:pt x="7971" y="2579"/>
                  </a:cubicBezTo>
                  <a:cubicBezTo>
                    <a:pt x="8925" y="3234"/>
                    <a:pt x="9716" y="4032"/>
                    <a:pt x="10252" y="4877"/>
                  </a:cubicBezTo>
                  <a:cubicBezTo>
                    <a:pt x="10792" y="5723"/>
                    <a:pt x="11083" y="6596"/>
                    <a:pt x="11211" y="7339"/>
                  </a:cubicBezTo>
                  <a:cubicBezTo>
                    <a:pt x="11469" y="8854"/>
                    <a:pt x="11073" y="9785"/>
                    <a:pt x="11135" y="9787"/>
                  </a:cubicBezTo>
                  <a:cubicBezTo>
                    <a:pt x="11135" y="9787"/>
                    <a:pt x="11136" y="9787"/>
                    <a:pt x="11136" y="9787"/>
                  </a:cubicBezTo>
                  <a:cubicBezTo>
                    <a:pt x="11146" y="9787"/>
                    <a:pt x="11167" y="9733"/>
                    <a:pt x="11204" y="9628"/>
                  </a:cubicBezTo>
                  <a:cubicBezTo>
                    <a:pt x="11245" y="9521"/>
                    <a:pt x="11290" y="9359"/>
                    <a:pt x="11335" y="9147"/>
                  </a:cubicBezTo>
                  <a:cubicBezTo>
                    <a:pt x="11423" y="8723"/>
                    <a:pt x="11485" y="8087"/>
                    <a:pt x="11373" y="7316"/>
                  </a:cubicBezTo>
                  <a:cubicBezTo>
                    <a:pt x="11261" y="6546"/>
                    <a:pt x="10978" y="5642"/>
                    <a:pt x="10433" y="4765"/>
                  </a:cubicBezTo>
                  <a:cubicBezTo>
                    <a:pt x="9887" y="3884"/>
                    <a:pt x="9078" y="3060"/>
                    <a:pt x="8102" y="2389"/>
                  </a:cubicBezTo>
                  <a:cubicBezTo>
                    <a:pt x="7120" y="1717"/>
                    <a:pt x="6077" y="1260"/>
                    <a:pt x="5108" y="939"/>
                  </a:cubicBezTo>
                  <a:cubicBezTo>
                    <a:pt x="4139" y="617"/>
                    <a:pt x="3239" y="405"/>
                    <a:pt x="2479" y="279"/>
                  </a:cubicBezTo>
                  <a:cubicBezTo>
                    <a:pt x="1717" y="151"/>
                    <a:pt x="1098" y="89"/>
                    <a:pt x="670" y="46"/>
                  </a:cubicBezTo>
                  <a:cubicBezTo>
                    <a:pt x="359" y="16"/>
                    <a:pt x="148"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3236940" y="2310535"/>
              <a:ext cx="144720" cy="199012"/>
            </a:xfrm>
            <a:custGeom>
              <a:avLst/>
              <a:gdLst/>
              <a:ahLst/>
              <a:cxnLst/>
              <a:rect l="l" t="t" r="r" b="b"/>
              <a:pathLst>
                <a:path w="9860" h="13559" extrusionOk="0">
                  <a:moveTo>
                    <a:pt x="6709" y="0"/>
                  </a:moveTo>
                  <a:cubicBezTo>
                    <a:pt x="5168" y="3529"/>
                    <a:pt x="2734" y="6768"/>
                    <a:pt x="1" y="9477"/>
                  </a:cubicBezTo>
                  <a:cubicBezTo>
                    <a:pt x="3604" y="9685"/>
                    <a:pt x="7280" y="11035"/>
                    <a:pt x="9859" y="13559"/>
                  </a:cubicBezTo>
                  <a:cubicBezTo>
                    <a:pt x="9802" y="10925"/>
                    <a:pt x="8045" y="8406"/>
                    <a:pt x="5592" y="7444"/>
                  </a:cubicBezTo>
                  <a:cubicBezTo>
                    <a:pt x="6516" y="5089"/>
                    <a:pt x="6902" y="2524"/>
                    <a:pt x="6709"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604607" y="2050767"/>
              <a:ext cx="2323155" cy="787404"/>
            </a:xfrm>
            <a:custGeom>
              <a:avLst/>
              <a:gdLst/>
              <a:ahLst/>
              <a:cxnLst/>
              <a:rect l="l" t="t" r="r" b="b"/>
              <a:pathLst>
                <a:path w="158280" h="53647" extrusionOk="0">
                  <a:moveTo>
                    <a:pt x="148600" y="1"/>
                  </a:moveTo>
                  <a:cubicBezTo>
                    <a:pt x="143803" y="1"/>
                    <a:pt x="137534" y="827"/>
                    <a:pt x="131912" y="1776"/>
                  </a:cubicBezTo>
                  <a:lnTo>
                    <a:pt x="131986" y="2215"/>
                  </a:lnTo>
                  <a:cubicBezTo>
                    <a:pt x="138933" y="1040"/>
                    <a:pt x="144562" y="455"/>
                    <a:pt x="148621" y="455"/>
                  </a:cubicBezTo>
                  <a:cubicBezTo>
                    <a:pt x="152983" y="455"/>
                    <a:pt x="155532" y="1131"/>
                    <a:pt x="155958" y="2479"/>
                  </a:cubicBezTo>
                  <a:cubicBezTo>
                    <a:pt x="157720" y="8063"/>
                    <a:pt x="123859" y="23934"/>
                    <a:pt x="82019" y="37137"/>
                  </a:cubicBezTo>
                  <a:cubicBezTo>
                    <a:pt x="50448" y="47099"/>
                    <a:pt x="21725" y="53208"/>
                    <a:pt x="8771" y="53208"/>
                  </a:cubicBezTo>
                  <a:cubicBezTo>
                    <a:pt x="4557" y="53208"/>
                    <a:pt x="2012" y="52562"/>
                    <a:pt x="1579" y="51191"/>
                  </a:cubicBezTo>
                  <a:cubicBezTo>
                    <a:pt x="765" y="48610"/>
                    <a:pt x="7742" y="43574"/>
                    <a:pt x="20724" y="37375"/>
                  </a:cubicBezTo>
                  <a:lnTo>
                    <a:pt x="20534" y="36975"/>
                  </a:lnTo>
                  <a:cubicBezTo>
                    <a:pt x="11056" y="41500"/>
                    <a:pt x="0" y="47662"/>
                    <a:pt x="1155" y="51325"/>
                  </a:cubicBezTo>
                  <a:cubicBezTo>
                    <a:pt x="1653" y="52898"/>
                    <a:pt x="4456" y="53646"/>
                    <a:pt x="9106" y="53646"/>
                  </a:cubicBezTo>
                  <a:cubicBezTo>
                    <a:pt x="22222" y="53646"/>
                    <a:pt x="50023" y="47698"/>
                    <a:pt x="82152" y="37559"/>
                  </a:cubicBezTo>
                  <a:cubicBezTo>
                    <a:pt x="125674" y="23829"/>
                    <a:pt x="158279" y="8361"/>
                    <a:pt x="156379" y="2346"/>
                  </a:cubicBezTo>
                  <a:cubicBezTo>
                    <a:pt x="155837" y="627"/>
                    <a:pt x="152777" y="1"/>
                    <a:pt x="148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2428274" y="3166699"/>
              <a:ext cx="48421" cy="48421"/>
            </a:xfrm>
            <a:custGeom>
              <a:avLst/>
              <a:gdLst/>
              <a:ahLst/>
              <a:cxnLst/>
              <a:rect l="l" t="t" r="r" b="b"/>
              <a:pathLst>
                <a:path w="3299" h="3299" extrusionOk="0">
                  <a:moveTo>
                    <a:pt x="1648" y="1"/>
                  </a:moveTo>
                  <a:cubicBezTo>
                    <a:pt x="739" y="1"/>
                    <a:pt x="0" y="739"/>
                    <a:pt x="0" y="1648"/>
                  </a:cubicBezTo>
                  <a:cubicBezTo>
                    <a:pt x="0" y="2560"/>
                    <a:pt x="739" y="3299"/>
                    <a:pt x="1648" y="3299"/>
                  </a:cubicBezTo>
                  <a:cubicBezTo>
                    <a:pt x="2560" y="3299"/>
                    <a:pt x="3298" y="2560"/>
                    <a:pt x="3298" y="1648"/>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3516618" y="2917308"/>
              <a:ext cx="48421" cy="48421"/>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3519510" y="1796135"/>
              <a:ext cx="32041" cy="32026"/>
            </a:xfrm>
            <a:custGeom>
              <a:avLst/>
              <a:gdLst/>
              <a:ahLst/>
              <a:cxnLst/>
              <a:rect l="l" t="t" r="r" b="b"/>
              <a:pathLst>
                <a:path w="2183" h="2182" extrusionOk="0">
                  <a:moveTo>
                    <a:pt x="1092" y="0"/>
                  </a:moveTo>
                  <a:cubicBezTo>
                    <a:pt x="489" y="0"/>
                    <a:pt x="1" y="488"/>
                    <a:pt x="1" y="1091"/>
                  </a:cubicBezTo>
                  <a:cubicBezTo>
                    <a:pt x="1" y="1693"/>
                    <a:pt x="489" y="2181"/>
                    <a:pt x="1092" y="2181"/>
                  </a:cubicBezTo>
                  <a:cubicBezTo>
                    <a:pt x="1694" y="2181"/>
                    <a:pt x="2182" y="1693"/>
                    <a:pt x="2182" y="1091"/>
                  </a:cubicBezTo>
                  <a:cubicBezTo>
                    <a:pt x="2182" y="488"/>
                    <a:pt x="1694" y="0"/>
                    <a:pt x="10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3463486" y="3096065"/>
              <a:ext cx="48421" cy="48450"/>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2527992" y="3167125"/>
              <a:ext cx="81651" cy="81651"/>
            </a:xfrm>
            <a:custGeom>
              <a:avLst/>
              <a:gdLst/>
              <a:ahLst/>
              <a:cxnLst/>
              <a:rect l="l" t="t" r="r" b="b"/>
              <a:pathLst>
                <a:path w="5563" h="5563" extrusionOk="0">
                  <a:moveTo>
                    <a:pt x="2781" y="0"/>
                  </a:moveTo>
                  <a:cubicBezTo>
                    <a:pt x="1245" y="0"/>
                    <a:pt x="0" y="1246"/>
                    <a:pt x="0" y="2782"/>
                  </a:cubicBezTo>
                  <a:cubicBezTo>
                    <a:pt x="0" y="4317"/>
                    <a:pt x="1245" y="5563"/>
                    <a:pt x="2781" y="5563"/>
                  </a:cubicBezTo>
                  <a:cubicBezTo>
                    <a:pt x="4317" y="5563"/>
                    <a:pt x="5563" y="4317"/>
                    <a:pt x="5563" y="2782"/>
                  </a:cubicBezTo>
                  <a:cubicBezTo>
                    <a:pt x="5563" y="1246"/>
                    <a:pt x="4317" y="0"/>
                    <a:pt x="2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3768321" y="2983128"/>
              <a:ext cx="81666" cy="81666"/>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3407961" y="1774558"/>
              <a:ext cx="53969" cy="53954"/>
            </a:xfrm>
            <a:custGeom>
              <a:avLst/>
              <a:gdLst/>
              <a:ahLst/>
              <a:cxnLst/>
              <a:rect l="l" t="t" r="r" b="b"/>
              <a:pathLst>
                <a:path w="3677" h="3676" extrusionOk="0">
                  <a:moveTo>
                    <a:pt x="1838" y="1"/>
                  </a:moveTo>
                  <a:cubicBezTo>
                    <a:pt x="824" y="1"/>
                    <a:pt x="0" y="822"/>
                    <a:pt x="0" y="1839"/>
                  </a:cubicBezTo>
                  <a:cubicBezTo>
                    <a:pt x="0" y="2854"/>
                    <a:pt x="824" y="3675"/>
                    <a:pt x="1838" y="3675"/>
                  </a:cubicBezTo>
                  <a:cubicBezTo>
                    <a:pt x="2853" y="3675"/>
                    <a:pt x="3677" y="2854"/>
                    <a:pt x="3677" y="1839"/>
                  </a:cubicBezTo>
                  <a:cubicBezTo>
                    <a:pt x="3677" y="822"/>
                    <a:pt x="2853" y="1"/>
                    <a:pt x="1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2726225" y="1542370"/>
              <a:ext cx="77218" cy="77262"/>
            </a:xfrm>
            <a:custGeom>
              <a:avLst/>
              <a:gdLst/>
              <a:ahLst/>
              <a:cxnLst/>
              <a:rect l="l" t="t" r="r" b="b"/>
              <a:pathLst>
                <a:path w="5261" h="5264" extrusionOk="0">
                  <a:moveTo>
                    <a:pt x="2631" y="1"/>
                  </a:moveTo>
                  <a:cubicBezTo>
                    <a:pt x="1177" y="1"/>
                    <a:pt x="0" y="1179"/>
                    <a:pt x="0" y="2632"/>
                  </a:cubicBezTo>
                  <a:cubicBezTo>
                    <a:pt x="0" y="4087"/>
                    <a:pt x="1177" y="5263"/>
                    <a:pt x="2631" y="5263"/>
                  </a:cubicBezTo>
                  <a:cubicBezTo>
                    <a:pt x="4084" y="5263"/>
                    <a:pt x="5260" y="4087"/>
                    <a:pt x="5260" y="2632"/>
                  </a:cubicBezTo>
                  <a:cubicBezTo>
                    <a:pt x="5260" y="1179"/>
                    <a:pt x="4084" y="1"/>
                    <a:pt x="2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1623761" y="2448251"/>
              <a:ext cx="65608" cy="65579"/>
            </a:xfrm>
            <a:custGeom>
              <a:avLst/>
              <a:gdLst/>
              <a:ahLst/>
              <a:cxnLst/>
              <a:rect l="l" t="t" r="r" b="b"/>
              <a:pathLst>
                <a:path w="4470" h="4468" extrusionOk="0">
                  <a:moveTo>
                    <a:pt x="2236" y="0"/>
                  </a:moveTo>
                  <a:cubicBezTo>
                    <a:pt x="1000" y="0"/>
                    <a:pt x="0" y="1000"/>
                    <a:pt x="0" y="2234"/>
                  </a:cubicBezTo>
                  <a:cubicBezTo>
                    <a:pt x="0" y="3467"/>
                    <a:pt x="1000" y="4467"/>
                    <a:pt x="2236" y="4467"/>
                  </a:cubicBezTo>
                  <a:cubicBezTo>
                    <a:pt x="3470" y="4467"/>
                    <a:pt x="4470" y="3467"/>
                    <a:pt x="4470" y="2234"/>
                  </a:cubicBezTo>
                  <a:cubicBezTo>
                    <a:pt x="4470" y="1000"/>
                    <a:pt x="3470" y="0"/>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2237967" y="1415253"/>
              <a:ext cx="65623" cy="65608"/>
            </a:xfrm>
            <a:custGeom>
              <a:avLst/>
              <a:gdLst/>
              <a:ahLst/>
              <a:cxnLst/>
              <a:rect l="l" t="t" r="r" b="b"/>
              <a:pathLst>
                <a:path w="4471" h="4470" extrusionOk="0">
                  <a:moveTo>
                    <a:pt x="2234" y="0"/>
                  </a:moveTo>
                  <a:cubicBezTo>
                    <a:pt x="1001" y="0"/>
                    <a:pt x="1" y="1000"/>
                    <a:pt x="1" y="2234"/>
                  </a:cubicBezTo>
                  <a:cubicBezTo>
                    <a:pt x="1" y="3467"/>
                    <a:pt x="1001" y="4470"/>
                    <a:pt x="2234" y="4470"/>
                  </a:cubicBezTo>
                  <a:cubicBezTo>
                    <a:pt x="3470" y="4470"/>
                    <a:pt x="4470" y="3467"/>
                    <a:pt x="4470" y="2234"/>
                  </a:cubicBezTo>
                  <a:cubicBezTo>
                    <a:pt x="4470" y="1000"/>
                    <a:pt x="3470" y="0"/>
                    <a:pt x="2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606590" y="1555860"/>
              <a:ext cx="44532" cy="44546"/>
            </a:xfrm>
            <a:custGeom>
              <a:avLst/>
              <a:gdLst/>
              <a:ahLst/>
              <a:cxnLst/>
              <a:rect l="l" t="t" r="r" b="b"/>
              <a:pathLst>
                <a:path w="3034" h="3035" extrusionOk="0">
                  <a:moveTo>
                    <a:pt x="1517" y="1"/>
                  </a:moveTo>
                  <a:cubicBezTo>
                    <a:pt x="679" y="1"/>
                    <a:pt x="0" y="679"/>
                    <a:pt x="0" y="1518"/>
                  </a:cubicBezTo>
                  <a:cubicBezTo>
                    <a:pt x="0" y="2356"/>
                    <a:pt x="679" y="3034"/>
                    <a:pt x="1517" y="3034"/>
                  </a:cubicBezTo>
                  <a:cubicBezTo>
                    <a:pt x="2355" y="3034"/>
                    <a:pt x="3034" y="2356"/>
                    <a:pt x="3034" y="1518"/>
                  </a:cubicBezTo>
                  <a:cubicBezTo>
                    <a:pt x="3034" y="679"/>
                    <a:pt x="2355"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3033643" y="1586025"/>
              <a:ext cx="44546" cy="44546"/>
            </a:xfrm>
            <a:custGeom>
              <a:avLst/>
              <a:gdLst/>
              <a:ahLst/>
              <a:cxnLst/>
              <a:rect l="l" t="t" r="r" b="b"/>
              <a:pathLst>
                <a:path w="3035" h="3035" extrusionOk="0">
                  <a:moveTo>
                    <a:pt x="1517" y="1"/>
                  </a:moveTo>
                  <a:cubicBezTo>
                    <a:pt x="681" y="1"/>
                    <a:pt x="0" y="679"/>
                    <a:pt x="0" y="1517"/>
                  </a:cubicBezTo>
                  <a:cubicBezTo>
                    <a:pt x="0" y="2356"/>
                    <a:pt x="681" y="3034"/>
                    <a:pt x="1517" y="3034"/>
                  </a:cubicBezTo>
                  <a:cubicBezTo>
                    <a:pt x="2355" y="3034"/>
                    <a:pt x="3034" y="2356"/>
                    <a:pt x="3034" y="1517"/>
                  </a:cubicBezTo>
                  <a:cubicBezTo>
                    <a:pt x="3034" y="679"/>
                    <a:pt x="2355" y="1"/>
                    <a:pt x="1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176835" y="1520147"/>
              <a:ext cx="44546" cy="44502"/>
            </a:xfrm>
            <a:custGeom>
              <a:avLst/>
              <a:gdLst/>
              <a:ahLst/>
              <a:cxnLst/>
              <a:rect l="l" t="t" r="r" b="b"/>
              <a:pathLst>
                <a:path w="3035" h="3032" extrusionOk="0">
                  <a:moveTo>
                    <a:pt x="1518" y="0"/>
                  </a:moveTo>
                  <a:cubicBezTo>
                    <a:pt x="682" y="0"/>
                    <a:pt x="1" y="679"/>
                    <a:pt x="1" y="1517"/>
                  </a:cubicBezTo>
                  <a:cubicBezTo>
                    <a:pt x="1" y="2353"/>
                    <a:pt x="682" y="3031"/>
                    <a:pt x="1518" y="3031"/>
                  </a:cubicBezTo>
                  <a:cubicBezTo>
                    <a:pt x="2356" y="3031"/>
                    <a:pt x="3035" y="2353"/>
                    <a:pt x="3035" y="1517"/>
                  </a:cubicBezTo>
                  <a:cubicBezTo>
                    <a:pt x="3035" y="679"/>
                    <a:pt x="2356" y="0"/>
                    <a:pt x="1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2753687" y="1465894"/>
              <a:ext cx="22280" cy="22280"/>
            </a:xfrm>
            <a:custGeom>
              <a:avLst/>
              <a:gdLst/>
              <a:ahLst/>
              <a:cxnLst/>
              <a:rect l="l" t="t" r="r" b="b"/>
              <a:pathLst>
                <a:path w="1518" h="1518" extrusionOk="0">
                  <a:moveTo>
                    <a:pt x="760" y="0"/>
                  </a:moveTo>
                  <a:cubicBezTo>
                    <a:pt x="341" y="0"/>
                    <a:pt x="1" y="339"/>
                    <a:pt x="1" y="758"/>
                  </a:cubicBezTo>
                  <a:cubicBezTo>
                    <a:pt x="1" y="1177"/>
                    <a:pt x="341" y="1517"/>
                    <a:pt x="760" y="1517"/>
                  </a:cubicBezTo>
                  <a:cubicBezTo>
                    <a:pt x="1177" y="1517"/>
                    <a:pt x="1518" y="1177"/>
                    <a:pt x="1518" y="758"/>
                  </a:cubicBezTo>
                  <a:cubicBezTo>
                    <a:pt x="1518" y="339"/>
                    <a:pt x="1177"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2522151" y="1349081"/>
              <a:ext cx="22280" cy="22280"/>
            </a:xfrm>
            <a:custGeom>
              <a:avLst/>
              <a:gdLst/>
              <a:ahLst/>
              <a:cxnLst/>
              <a:rect l="l" t="t" r="r" b="b"/>
              <a:pathLst>
                <a:path w="1518" h="1518" extrusionOk="0">
                  <a:moveTo>
                    <a:pt x="760" y="1"/>
                  </a:moveTo>
                  <a:cubicBezTo>
                    <a:pt x="341" y="1"/>
                    <a:pt x="0" y="339"/>
                    <a:pt x="0" y="758"/>
                  </a:cubicBezTo>
                  <a:cubicBezTo>
                    <a:pt x="0" y="1177"/>
                    <a:pt x="341" y="1517"/>
                    <a:pt x="760" y="1517"/>
                  </a:cubicBezTo>
                  <a:cubicBezTo>
                    <a:pt x="1177" y="1517"/>
                    <a:pt x="1517" y="1177"/>
                    <a:pt x="1517" y="758"/>
                  </a:cubicBezTo>
                  <a:cubicBezTo>
                    <a:pt x="1517" y="339"/>
                    <a:pt x="1177" y="1"/>
                    <a:pt x="7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2339432" y="1589239"/>
              <a:ext cx="22280" cy="22280"/>
            </a:xfrm>
            <a:custGeom>
              <a:avLst/>
              <a:gdLst/>
              <a:ahLst/>
              <a:cxnLst/>
              <a:rect l="l" t="t" r="r" b="b"/>
              <a:pathLst>
                <a:path w="1518" h="1518" extrusionOk="0">
                  <a:moveTo>
                    <a:pt x="758" y="1"/>
                  </a:moveTo>
                  <a:cubicBezTo>
                    <a:pt x="339" y="1"/>
                    <a:pt x="0" y="341"/>
                    <a:pt x="0" y="760"/>
                  </a:cubicBezTo>
                  <a:cubicBezTo>
                    <a:pt x="0" y="1179"/>
                    <a:pt x="339" y="1518"/>
                    <a:pt x="758" y="1518"/>
                  </a:cubicBezTo>
                  <a:cubicBezTo>
                    <a:pt x="1177" y="1518"/>
                    <a:pt x="1517" y="1179"/>
                    <a:pt x="1517" y="760"/>
                  </a:cubicBezTo>
                  <a:cubicBezTo>
                    <a:pt x="1517" y="341"/>
                    <a:pt x="1177"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3829555" y="2380303"/>
              <a:ext cx="40833" cy="40862"/>
            </a:xfrm>
            <a:custGeom>
              <a:avLst/>
              <a:gdLst/>
              <a:ahLst/>
              <a:cxnLst/>
              <a:rect l="l" t="t" r="r" b="b"/>
              <a:pathLst>
                <a:path w="2782" h="2784" extrusionOk="0">
                  <a:moveTo>
                    <a:pt x="1391" y="0"/>
                  </a:moveTo>
                  <a:cubicBezTo>
                    <a:pt x="622" y="0"/>
                    <a:pt x="1" y="624"/>
                    <a:pt x="1" y="1393"/>
                  </a:cubicBezTo>
                  <a:cubicBezTo>
                    <a:pt x="1" y="2160"/>
                    <a:pt x="622" y="2784"/>
                    <a:pt x="1391" y="2784"/>
                  </a:cubicBezTo>
                  <a:cubicBezTo>
                    <a:pt x="2160" y="2784"/>
                    <a:pt x="2782" y="2160"/>
                    <a:pt x="2782" y="1393"/>
                  </a:cubicBezTo>
                  <a:cubicBezTo>
                    <a:pt x="2782" y="624"/>
                    <a:pt x="2160" y="0"/>
                    <a:pt x="1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3742004" y="2471032"/>
              <a:ext cx="48421" cy="48421"/>
            </a:xfrm>
            <a:custGeom>
              <a:avLst/>
              <a:gdLst/>
              <a:ahLst/>
              <a:cxnLst/>
              <a:rect l="l" t="t" r="r" b="b"/>
              <a:pathLst>
                <a:path w="3299" h="3299" extrusionOk="0">
                  <a:moveTo>
                    <a:pt x="1649" y="1"/>
                  </a:moveTo>
                  <a:cubicBezTo>
                    <a:pt x="739" y="1"/>
                    <a:pt x="1" y="739"/>
                    <a:pt x="1" y="1648"/>
                  </a:cubicBezTo>
                  <a:cubicBezTo>
                    <a:pt x="1" y="2560"/>
                    <a:pt x="739" y="3299"/>
                    <a:pt x="1649" y="3299"/>
                  </a:cubicBezTo>
                  <a:cubicBezTo>
                    <a:pt x="2561" y="3299"/>
                    <a:pt x="3299" y="2560"/>
                    <a:pt x="3299" y="1648"/>
                  </a:cubicBezTo>
                  <a:cubicBezTo>
                    <a:pt x="3299" y="739"/>
                    <a:pt x="2561" y="1"/>
                    <a:pt x="1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3744103" y="2297706"/>
              <a:ext cx="20431" cy="20416"/>
            </a:xfrm>
            <a:custGeom>
              <a:avLst/>
              <a:gdLst/>
              <a:ahLst/>
              <a:cxnLst/>
              <a:rect l="l" t="t" r="r" b="b"/>
              <a:pathLst>
                <a:path w="1392" h="1391" extrusionOk="0">
                  <a:moveTo>
                    <a:pt x="696" y="0"/>
                  </a:moveTo>
                  <a:cubicBezTo>
                    <a:pt x="313" y="0"/>
                    <a:pt x="1" y="310"/>
                    <a:pt x="1" y="696"/>
                  </a:cubicBezTo>
                  <a:cubicBezTo>
                    <a:pt x="1" y="1079"/>
                    <a:pt x="313" y="1391"/>
                    <a:pt x="696" y="1391"/>
                  </a:cubicBezTo>
                  <a:cubicBezTo>
                    <a:pt x="1082" y="1391"/>
                    <a:pt x="1391" y="1079"/>
                    <a:pt x="1391" y="696"/>
                  </a:cubicBezTo>
                  <a:cubicBezTo>
                    <a:pt x="1391" y="310"/>
                    <a:pt x="1082"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3418588" y="1871202"/>
              <a:ext cx="16365" cy="16380"/>
            </a:xfrm>
            <a:custGeom>
              <a:avLst/>
              <a:gdLst/>
              <a:ahLst/>
              <a:cxnLst/>
              <a:rect l="l" t="t" r="r" b="b"/>
              <a:pathLst>
                <a:path w="1115" h="1116" extrusionOk="0">
                  <a:moveTo>
                    <a:pt x="557" y="1"/>
                  </a:moveTo>
                  <a:cubicBezTo>
                    <a:pt x="248" y="1"/>
                    <a:pt x="0" y="251"/>
                    <a:pt x="0" y="558"/>
                  </a:cubicBezTo>
                  <a:cubicBezTo>
                    <a:pt x="0" y="865"/>
                    <a:pt x="248" y="1115"/>
                    <a:pt x="557" y="1115"/>
                  </a:cubicBezTo>
                  <a:cubicBezTo>
                    <a:pt x="864" y="1115"/>
                    <a:pt x="1114" y="865"/>
                    <a:pt x="1114" y="558"/>
                  </a:cubicBezTo>
                  <a:cubicBezTo>
                    <a:pt x="1114" y="251"/>
                    <a:pt x="864" y="1"/>
                    <a:pt x="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3631425" y="2886806"/>
              <a:ext cx="24790" cy="24790"/>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2245628" y="2919906"/>
              <a:ext cx="71245" cy="71230"/>
            </a:xfrm>
            <a:custGeom>
              <a:avLst/>
              <a:gdLst/>
              <a:ahLst/>
              <a:cxnLst/>
              <a:rect l="l" t="t" r="r" b="b"/>
              <a:pathLst>
                <a:path w="4854" h="4853" extrusionOk="0">
                  <a:moveTo>
                    <a:pt x="2427" y="0"/>
                  </a:moveTo>
                  <a:cubicBezTo>
                    <a:pt x="1086" y="0"/>
                    <a:pt x="0" y="1086"/>
                    <a:pt x="0" y="2426"/>
                  </a:cubicBezTo>
                  <a:cubicBezTo>
                    <a:pt x="0" y="3765"/>
                    <a:pt x="1086" y="4853"/>
                    <a:pt x="2427" y="4853"/>
                  </a:cubicBezTo>
                  <a:cubicBezTo>
                    <a:pt x="3767" y="4853"/>
                    <a:pt x="4853" y="3765"/>
                    <a:pt x="4853" y="2426"/>
                  </a:cubicBezTo>
                  <a:cubicBezTo>
                    <a:pt x="4853" y="1086"/>
                    <a:pt x="3767"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2218637" y="3035252"/>
              <a:ext cx="27036" cy="26992"/>
            </a:xfrm>
            <a:custGeom>
              <a:avLst/>
              <a:gdLst/>
              <a:ahLst/>
              <a:cxnLst/>
              <a:rect l="l" t="t" r="r" b="b"/>
              <a:pathLst>
                <a:path w="1842" h="1839" extrusionOk="0">
                  <a:moveTo>
                    <a:pt x="920" y="0"/>
                  </a:moveTo>
                  <a:cubicBezTo>
                    <a:pt x="413" y="0"/>
                    <a:pt x="1" y="412"/>
                    <a:pt x="1" y="919"/>
                  </a:cubicBezTo>
                  <a:cubicBezTo>
                    <a:pt x="1" y="1426"/>
                    <a:pt x="413" y="1838"/>
                    <a:pt x="920" y="1838"/>
                  </a:cubicBezTo>
                  <a:cubicBezTo>
                    <a:pt x="1430" y="1838"/>
                    <a:pt x="1842" y="1426"/>
                    <a:pt x="1842" y="919"/>
                  </a:cubicBezTo>
                  <a:cubicBezTo>
                    <a:pt x="1842" y="412"/>
                    <a:pt x="1430" y="0"/>
                    <a:pt x="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8"/>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Limiting Beliefs</a:t>
            </a:r>
            <a:endParaRPr dirty="0"/>
          </a:p>
        </p:txBody>
      </p:sp>
      <p:sp>
        <p:nvSpPr>
          <p:cNvPr id="23" name="TextBox 22">
            <a:extLst>
              <a:ext uri="{FF2B5EF4-FFF2-40B4-BE49-F238E27FC236}">
                <a16:creationId xmlns:a16="http://schemas.microsoft.com/office/drawing/2014/main" id="{DBC46097-B0CB-4D97-A4D5-18184F0BB2D7}"/>
              </a:ext>
            </a:extLst>
          </p:cNvPr>
          <p:cNvSpPr txBox="1"/>
          <p:nvPr/>
        </p:nvSpPr>
        <p:spPr>
          <a:xfrm>
            <a:off x="953121" y="1340643"/>
            <a:ext cx="7387991" cy="2677656"/>
          </a:xfrm>
          <a:prstGeom prst="rect">
            <a:avLst/>
          </a:prstGeom>
          <a:noFill/>
        </p:spPr>
        <p:txBody>
          <a:bodyPr wrap="square">
            <a:spAutoFit/>
          </a:bodyPr>
          <a:lstStyle/>
          <a:p>
            <a:pPr algn="just"/>
            <a:r>
              <a:rPr lang="en-US" dirty="0">
                <a:latin typeface="Mukta" panose="020B0604020202020204" charset="0"/>
                <a:cs typeface="Mukta" panose="020B0604020202020204" charset="0"/>
              </a:rPr>
              <a:t>Limiting Beliefs that are disempowering, self-destructive beliefs. </a:t>
            </a:r>
          </a:p>
          <a:p>
            <a:pPr algn="just"/>
            <a:endParaRPr lang="en-US" dirty="0">
              <a:latin typeface="Mukta" panose="020B0604020202020204" charset="0"/>
              <a:cs typeface="Mukta" panose="020B0604020202020204" charset="0"/>
            </a:endParaRPr>
          </a:p>
          <a:p>
            <a:pPr algn="just"/>
            <a:r>
              <a:rPr lang="en-US" dirty="0">
                <a:latin typeface="Mukta" panose="020B0604020202020204" charset="0"/>
                <a:cs typeface="Mukta" panose="020B0604020202020204" charset="0"/>
              </a:rPr>
              <a:t>Common limiting beliefs include beliefs of hopelessness, powerlessness and worthlessness. </a:t>
            </a:r>
          </a:p>
          <a:p>
            <a:pPr algn="just"/>
            <a:endParaRPr lang="en-US" dirty="0">
              <a:latin typeface="Mukta" panose="020B0604020202020204" charset="0"/>
              <a:cs typeface="Mukta" panose="020B0604020202020204" charset="0"/>
            </a:endParaRPr>
          </a:p>
          <a:p>
            <a:pPr algn="just"/>
            <a:r>
              <a:rPr lang="en-US" dirty="0">
                <a:latin typeface="Mukta" panose="020B0604020202020204" charset="0"/>
                <a:cs typeface="Mukta" panose="020B0604020202020204" charset="0"/>
              </a:rPr>
              <a:t>The Latter is particularly common with many people believing that they are not worthy of achieving whatever they want to achieve such as resolving a problem.</a:t>
            </a:r>
          </a:p>
          <a:p>
            <a:pPr algn="just"/>
            <a:endParaRPr lang="en-US" dirty="0">
              <a:latin typeface="Mukta" panose="020B0604020202020204" charset="0"/>
              <a:cs typeface="Mukta" panose="020B0604020202020204" charset="0"/>
            </a:endParaRPr>
          </a:p>
          <a:p>
            <a:pPr algn="just"/>
            <a:r>
              <a:rPr lang="en-US" dirty="0">
                <a:latin typeface="Mukta" panose="020B0604020202020204" charset="0"/>
                <a:cs typeface="Mukta" panose="020B0604020202020204" charset="0"/>
              </a:rPr>
              <a:t>Belief controls the perception or feelings of the tissues and how their DNA is selected and expressed. Thus, Belief Determine gene selection, expression &amp; </a:t>
            </a:r>
            <a:r>
              <a:rPr lang="en-US" dirty="0" err="1">
                <a:latin typeface="Mukta" panose="020B0604020202020204" charset="0"/>
                <a:cs typeface="Mukta" panose="020B0604020202020204" charset="0"/>
              </a:rPr>
              <a:t>behaviour</a:t>
            </a:r>
            <a:r>
              <a:rPr lang="en-US" dirty="0">
                <a:latin typeface="Mukta" panose="020B0604020202020204" charset="0"/>
                <a:cs typeface="Mukta" panose="020B0604020202020204" charset="0"/>
              </a:rPr>
              <a:t> i.e. our beliefs determine which gene we select and how those genes are expressed.</a:t>
            </a:r>
          </a:p>
          <a:p>
            <a:pPr algn="just"/>
            <a:endParaRPr lang="en-US" dirty="0">
              <a:latin typeface="Mukta" panose="020B0604020202020204" charset="0"/>
              <a:cs typeface="Mukta" panose="020B0604020202020204" charset="0"/>
            </a:endParaRPr>
          </a:p>
          <a:p>
            <a:pPr algn="just"/>
            <a:endParaRPr lang="en-US" dirty="0">
              <a:latin typeface="Mukta" panose="020B0604020202020204" charset="0"/>
              <a:cs typeface="Mukta" panose="020B0604020202020204" charset="0"/>
            </a:endParaRPr>
          </a:p>
        </p:txBody>
      </p:sp>
      <p:sp>
        <p:nvSpPr>
          <p:cNvPr id="25" name="TextBox 24">
            <a:extLst>
              <a:ext uri="{FF2B5EF4-FFF2-40B4-BE49-F238E27FC236}">
                <a16:creationId xmlns:a16="http://schemas.microsoft.com/office/drawing/2014/main" id="{B0E663CF-8726-4BCB-B4EE-9DD766E46B4A}"/>
              </a:ext>
            </a:extLst>
          </p:cNvPr>
          <p:cNvSpPr txBox="1"/>
          <p:nvPr/>
        </p:nvSpPr>
        <p:spPr>
          <a:xfrm>
            <a:off x="2248830" y="4018299"/>
            <a:ext cx="4646340" cy="523220"/>
          </a:xfrm>
          <a:prstGeom prst="rect">
            <a:avLst/>
          </a:prstGeom>
          <a:noFill/>
        </p:spPr>
        <p:txBody>
          <a:bodyPr wrap="square">
            <a:spAutoFit/>
          </a:bodyPr>
          <a:lstStyle/>
          <a:p>
            <a:pPr algn="ctr"/>
            <a:r>
              <a:rPr lang="en-US" dirty="0">
                <a:solidFill>
                  <a:srgbClr val="C00000"/>
                </a:solidFill>
                <a:latin typeface="Mukta" panose="020B0604020202020204" charset="0"/>
                <a:cs typeface="Mukta" panose="020B0604020202020204" charset="0"/>
              </a:rPr>
              <a:t>“Whether you believe you can or you believe you can’t, either way you’re right!”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0"/>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the Subconscious Mind controls our body</a:t>
            </a:r>
            <a:endParaRPr dirty="0"/>
          </a:p>
        </p:txBody>
      </p:sp>
      <p:sp>
        <p:nvSpPr>
          <p:cNvPr id="32" name="TextBox 31">
            <a:extLst>
              <a:ext uri="{FF2B5EF4-FFF2-40B4-BE49-F238E27FC236}">
                <a16:creationId xmlns:a16="http://schemas.microsoft.com/office/drawing/2014/main" id="{E3885C48-B8D9-4927-8119-6802FE57D600}"/>
              </a:ext>
            </a:extLst>
          </p:cNvPr>
          <p:cNvSpPr txBox="1"/>
          <p:nvPr/>
        </p:nvSpPr>
        <p:spPr>
          <a:xfrm>
            <a:off x="1433592" y="2106385"/>
            <a:ext cx="6143000" cy="2031325"/>
          </a:xfrm>
          <a:prstGeom prst="rect">
            <a:avLst/>
          </a:prstGeom>
          <a:noFill/>
        </p:spPr>
        <p:txBody>
          <a:bodyPr wrap="square">
            <a:spAutoFit/>
          </a:bodyPr>
          <a:lstStyle/>
          <a:p>
            <a:pPr algn="just"/>
            <a:r>
              <a:rPr lang="en-US" dirty="0">
                <a:latin typeface="Mukta" panose="020B0604020202020204" charset="0"/>
                <a:cs typeface="Mukta" panose="020B0604020202020204" charset="0"/>
              </a:rPr>
              <a:t>While you are awake or sound asleep upon your bed, the ceaseless, tireless action of your subconscious mind controls all the vital functions of your body without the help of your conscious mind.</a:t>
            </a:r>
          </a:p>
          <a:p>
            <a:pPr algn="just"/>
            <a:endParaRPr lang="en-US" dirty="0">
              <a:latin typeface="Mukta" panose="020B0604020202020204" charset="0"/>
              <a:cs typeface="Mukta" panose="020B0604020202020204" charset="0"/>
            </a:endParaRPr>
          </a:p>
          <a:p>
            <a:pPr algn="just"/>
            <a:r>
              <a:rPr lang="en-US" dirty="0">
                <a:latin typeface="Mukta" panose="020B0604020202020204" charset="0"/>
                <a:cs typeface="Mukta" panose="020B0604020202020204" charset="0"/>
              </a:rPr>
              <a:t>For example: Heart beats, Inhalation and Exhalation, Hair grows whether you are asleep or awake.</a:t>
            </a:r>
          </a:p>
          <a:p>
            <a:pPr algn="just"/>
            <a:endParaRPr lang="en-US" dirty="0">
              <a:latin typeface="Mukta" panose="020B0604020202020204" charset="0"/>
              <a:cs typeface="Mukta" panose="020B0604020202020204" charset="0"/>
            </a:endParaRPr>
          </a:p>
          <a:p>
            <a:pPr algn="just"/>
            <a:r>
              <a:rPr lang="en-US" dirty="0">
                <a:latin typeface="Mukta" panose="020B0604020202020204" charset="0"/>
                <a:cs typeface="Mukta" panose="020B0604020202020204" charset="0"/>
              </a:rPr>
              <a:t>For instance, many of our great scientists have received answers to perplexing problems while they were asleep. They saw the answers in a dream.</a:t>
            </a:r>
          </a:p>
        </p:txBody>
      </p:sp>
    </p:spTree>
    <p:extLst>
      <p:ext uri="{BB962C8B-B14F-4D97-AF65-F5344CB8AC3E}">
        <p14:creationId xmlns:p14="http://schemas.microsoft.com/office/powerpoint/2010/main" val="231280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56"/>
          <p:cNvSpPr txBox="1">
            <a:spLocks noGrp="1"/>
          </p:cNvSpPr>
          <p:nvPr>
            <p:ph type="title"/>
          </p:nvPr>
        </p:nvSpPr>
        <p:spPr>
          <a:xfrm>
            <a:off x="1765650" y="1534950"/>
            <a:ext cx="5612700" cy="14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150,000</a:t>
            </a:r>
            <a:endParaRPr/>
          </a:p>
        </p:txBody>
      </p:sp>
      <p:sp>
        <p:nvSpPr>
          <p:cNvPr id="1495" name="Google Shape;1495;p56"/>
          <p:cNvSpPr txBox="1">
            <a:spLocks noGrp="1"/>
          </p:cNvSpPr>
          <p:nvPr>
            <p:ph type="subTitle" idx="1"/>
          </p:nvPr>
        </p:nvSpPr>
        <p:spPr>
          <a:xfrm>
            <a:off x="1765650" y="2924650"/>
            <a:ext cx="5612700" cy="4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1496" name="Google Shape;1496;p56"/>
          <p:cNvGrpSpPr/>
          <p:nvPr/>
        </p:nvGrpSpPr>
        <p:grpSpPr>
          <a:xfrm>
            <a:off x="7956170" y="4644500"/>
            <a:ext cx="414927" cy="347100"/>
            <a:chOff x="2737973" y="2879366"/>
            <a:chExt cx="255670" cy="213863"/>
          </a:xfrm>
        </p:grpSpPr>
        <p:sp>
          <p:nvSpPr>
            <p:cNvPr id="1497" name="Google Shape;1497;p56"/>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6"/>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6"/>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6"/>
          <p:cNvGrpSpPr/>
          <p:nvPr/>
        </p:nvGrpSpPr>
        <p:grpSpPr>
          <a:xfrm rot="4499985">
            <a:off x="-821720" y="824065"/>
            <a:ext cx="2000156" cy="1826633"/>
            <a:chOff x="7077268" y="354300"/>
            <a:chExt cx="642053" cy="586351"/>
          </a:xfrm>
        </p:grpSpPr>
        <p:sp>
          <p:nvSpPr>
            <p:cNvPr id="1502" name="Google Shape;1502;p5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56"/>
          <p:cNvGrpSpPr/>
          <p:nvPr/>
        </p:nvGrpSpPr>
        <p:grpSpPr>
          <a:xfrm rot="-5400000">
            <a:off x="6631495" y="3904718"/>
            <a:ext cx="2000186" cy="1826661"/>
            <a:chOff x="7077268" y="354300"/>
            <a:chExt cx="642053" cy="586351"/>
          </a:xfrm>
        </p:grpSpPr>
        <p:sp>
          <p:nvSpPr>
            <p:cNvPr id="1505" name="Google Shape;1505;p5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56"/>
          <p:cNvGrpSpPr/>
          <p:nvPr/>
        </p:nvGrpSpPr>
        <p:grpSpPr>
          <a:xfrm flipH="1">
            <a:off x="7824598" y="2686043"/>
            <a:ext cx="582888" cy="601496"/>
            <a:chOff x="8884746" y="289993"/>
            <a:chExt cx="297924" cy="307435"/>
          </a:xfrm>
        </p:grpSpPr>
        <p:sp>
          <p:nvSpPr>
            <p:cNvPr id="1508" name="Google Shape;1508;p56"/>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6"/>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56"/>
          <p:cNvGrpSpPr/>
          <p:nvPr/>
        </p:nvGrpSpPr>
        <p:grpSpPr>
          <a:xfrm>
            <a:off x="1319393" y="527432"/>
            <a:ext cx="1021827" cy="933237"/>
            <a:chOff x="7077268" y="354300"/>
            <a:chExt cx="642053" cy="586351"/>
          </a:xfrm>
        </p:grpSpPr>
        <p:sp>
          <p:nvSpPr>
            <p:cNvPr id="1511" name="Google Shape;1511;p5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56"/>
          <p:cNvGrpSpPr/>
          <p:nvPr/>
        </p:nvGrpSpPr>
        <p:grpSpPr>
          <a:xfrm rot="-1799953" flipH="1">
            <a:off x="373289" y="820184"/>
            <a:ext cx="521522" cy="347745"/>
            <a:chOff x="5142237" y="3822849"/>
            <a:chExt cx="338116" cy="225432"/>
          </a:xfrm>
        </p:grpSpPr>
        <p:sp>
          <p:nvSpPr>
            <p:cNvPr id="1514" name="Google Shape;1514;p56"/>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6"/>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6"/>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6"/>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57"/>
          <p:cNvSpPr txBox="1">
            <a:spLocks noGrp="1"/>
          </p:cNvSpPr>
          <p:nvPr>
            <p:ph type="title"/>
          </p:nvPr>
        </p:nvSpPr>
        <p:spPr>
          <a:xfrm>
            <a:off x="715100" y="826950"/>
            <a:ext cx="3856800" cy="6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9h 55m 23s</a:t>
            </a:r>
            <a:endParaRPr/>
          </a:p>
        </p:txBody>
      </p:sp>
      <p:sp>
        <p:nvSpPr>
          <p:cNvPr id="1523" name="Google Shape;1523;p57"/>
          <p:cNvSpPr txBox="1">
            <a:spLocks noGrp="1"/>
          </p:cNvSpPr>
          <p:nvPr>
            <p:ph type="subTitle" idx="1"/>
          </p:nvPr>
        </p:nvSpPr>
        <p:spPr>
          <a:xfrm>
            <a:off x="715100" y="1379775"/>
            <a:ext cx="3856800" cy="3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Jupiter's rotation period</a:t>
            </a:r>
            <a:endParaRPr/>
          </a:p>
        </p:txBody>
      </p:sp>
      <p:sp>
        <p:nvSpPr>
          <p:cNvPr id="1524" name="Google Shape;1524;p57"/>
          <p:cNvSpPr txBox="1">
            <a:spLocks noGrp="1"/>
          </p:cNvSpPr>
          <p:nvPr>
            <p:ph type="title" idx="2"/>
          </p:nvPr>
        </p:nvSpPr>
        <p:spPr>
          <a:xfrm>
            <a:off x="715100" y="2098988"/>
            <a:ext cx="3856800" cy="6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333,000</a:t>
            </a:r>
            <a:endParaRPr/>
          </a:p>
        </p:txBody>
      </p:sp>
      <p:sp>
        <p:nvSpPr>
          <p:cNvPr id="1525" name="Google Shape;1525;p57"/>
          <p:cNvSpPr txBox="1">
            <a:spLocks noGrp="1"/>
          </p:cNvSpPr>
          <p:nvPr>
            <p:ph type="subTitle" idx="3"/>
          </p:nvPr>
        </p:nvSpPr>
        <p:spPr>
          <a:xfrm>
            <a:off x="715100" y="2651813"/>
            <a:ext cx="3856800" cy="3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Sun’s mass compared to Earth’s</a:t>
            </a:r>
            <a:endParaRPr/>
          </a:p>
        </p:txBody>
      </p:sp>
      <p:sp>
        <p:nvSpPr>
          <p:cNvPr id="1526" name="Google Shape;1526;p57"/>
          <p:cNvSpPr txBox="1">
            <a:spLocks noGrp="1"/>
          </p:cNvSpPr>
          <p:nvPr>
            <p:ph type="title" idx="4"/>
          </p:nvPr>
        </p:nvSpPr>
        <p:spPr>
          <a:xfrm>
            <a:off x="715100" y="3371038"/>
            <a:ext cx="3856800" cy="6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386,000 km</a:t>
            </a:r>
            <a:endParaRPr/>
          </a:p>
        </p:txBody>
      </p:sp>
      <p:sp>
        <p:nvSpPr>
          <p:cNvPr id="1527" name="Google Shape;1527;p57"/>
          <p:cNvSpPr txBox="1">
            <a:spLocks noGrp="1"/>
          </p:cNvSpPr>
          <p:nvPr>
            <p:ph type="subTitle" idx="5"/>
          </p:nvPr>
        </p:nvSpPr>
        <p:spPr>
          <a:xfrm>
            <a:off x="715100" y="3923863"/>
            <a:ext cx="3856800" cy="3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Distance between Earth and the Moon</a:t>
            </a:r>
            <a:endParaRPr/>
          </a:p>
        </p:txBody>
      </p:sp>
      <p:grpSp>
        <p:nvGrpSpPr>
          <p:cNvPr id="1528" name="Google Shape;1528;p57"/>
          <p:cNvGrpSpPr/>
          <p:nvPr/>
        </p:nvGrpSpPr>
        <p:grpSpPr>
          <a:xfrm>
            <a:off x="5290527" y="1172117"/>
            <a:ext cx="2419745" cy="2799266"/>
            <a:chOff x="4932325" y="1542650"/>
            <a:chExt cx="2450375" cy="2834700"/>
          </a:xfrm>
        </p:grpSpPr>
        <p:sp>
          <p:nvSpPr>
            <p:cNvPr id="1529" name="Google Shape;1529;p57"/>
            <p:cNvSpPr/>
            <p:nvPr/>
          </p:nvSpPr>
          <p:spPr>
            <a:xfrm>
              <a:off x="6165275" y="1542650"/>
              <a:ext cx="1217425" cy="2834700"/>
            </a:xfrm>
            <a:custGeom>
              <a:avLst/>
              <a:gdLst/>
              <a:ahLst/>
              <a:cxnLst/>
              <a:rect l="l" t="t" r="r" b="b"/>
              <a:pathLst>
                <a:path w="48697" h="113388" extrusionOk="0">
                  <a:moveTo>
                    <a:pt x="10885" y="1"/>
                  </a:moveTo>
                  <a:cubicBezTo>
                    <a:pt x="9951" y="1"/>
                    <a:pt x="8968" y="112"/>
                    <a:pt x="7937" y="363"/>
                  </a:cubicBezTo>
                  <a:cubicBezTo>
                    <a:pt x="0" y="2294"/>
                    <a:pt x="1763" y="9373"/>
                    <a:pt x="1524" y="13021"/>
                  </a:cubicBezTo>
                  <a:cubicBezTo>
                    <a:pt x="1287" y="16667"/>
                    <a:pt x="2086" y="22781"/>
                    <a:pt x="1524" y="25999"/>
                  </a:cubicBezTo>
                  <a:cubicBezTo>
                    <a:pt x="965" y="29217"/>
                    <a:pt x="905" y="33830"/>
                    <a:pt x="1524" y="35759"/>
                  </a:cubicBezTo>
                  <a:cubicBezTo>
                    <a:pt x="2145" y="37690"/>
                    <a:pt x="1524" y="48095"/>
                    <a:pt x="1524" y="48095"/>
                  </a:cubicBezTo>
                  <a:lnTo>
                    <a:pt x="1524" y="78128"/>
                  </a:lnTo>
                  <a:cubicBezTo>
                    <a:pt x="1524" y="78128"/>
                    <a:pt x="428" y="105481"/>
                    <a:pt x="3110" y="108485"/>
                  </a:cubicBezTo>
                  <a:cubicBezTo>
                    <a:pt x="5135" y="110752"/>
                    <a:pt x="8760" y="113387"/>
                    <a:pt x="13804" y="113387"/>
                  </a:cubicBezTo>
                  <a:cubicBezTo>
                    <a:pt x="15440" y="113387"/>
                    <a:pt x="17226" y="113110"/>
                    <a:pt x="19154" y="112453"/>
                  </a:cubicBezTo>
                  <a:cubicBezTo>
                    <a:pt x="27031" y="109772"/>
                    <a:pt x="29605" y="107518"/>
                    <a:pt x="31428" y="105481"/>
                  </a:cubicBezTo>
                  <a:cubicBezTo>
                    <a:pt x="31428" y="105481"/>
                    <a:pt x="37341" y="102905"/>
                    <a:pt x="37227" y="95935"/>
                  </a:cubicBezTo>
                  <a:cubicBezTo>
                    <a:pt x="37227" y="95935"/>
                    <a:pt x="39687" y="94432"/>
                    <a:pt x="41190" y="91428"/>
                  </a:cubicBezTo>
                  <a:cubicBezTo>
                    <a:pt x="42691" y="88426"/>
                    <a:pt x="44622" y="86387"/>
                    <a:pt x="45050" y="83491"/>
                  </a:cubicBezTo>
                  <a:cubicBezTo>
                    <a:pt x="45479" y="80595"/>
                    <a:pt x="44406" y="79845"/>
                    <a:pt x="44406" y="79845"/>
                  </a:cubicBezTo>
                  <a:cubicBezTo>
                    <a:pt x="44406" y="79845"/>
                    <a:pt x="45695" y="79415"/>
                    <a:pt x="46231" y="75554"/>
                  </a:cubicBezTo>
                  <a:cubicBezTo>
                    <a:pt x="46768" y="71692"/>
                    <a:pt x="48160" y="69546"/>
                    <a:pt x="47840" y="67831"/>
                  </a:cubicBezTo>
                  <a:cubicBezTo>
                    <a:pt x="47518" y="66114"/>
                    <a:pt x="46337" y="64827"/>
                    <a:pt x="46337" y="64827"/>
                  </a:cubicBezTo>
                  <a:cubicBezTo>
                    <a:pt x="46337" y="64827"/>
                    <a:pt x="47398" y="64291"/>
                    <a:pt x="47887" y="62254"/>
                  </a:cubicBezTo>
                  <a:cubicBezTo>
                    <a:pt x="48375" y="60215"/>
                    <a:pt x="48697" y="55281"/>
                    <a:pt x="48591" y="52600"/>
                  </a:cubicBezTo>
                  <a:cubicBezTo>
                    <a:pt x="48483" y="49918"/>
                    <a:pt x="47838" y="48417"/>
                    <a:pt x="47838" y="48417"/>
                  </a:cubicBezTo>
                  <a:cubicBezTo>
                    <a:pt x="47838" y="48417"/>
                    <a:pt x="48160" y="40694"/>
                    <a:pt x="45373" y="39622"/>
                  </a:cubicBezTo>
                  <a:lnTo>
                    <a:pt x="44192" y="39085"/>
                  </a:lnTo>
                  <a:cubicBezTo>
                    <a:pt x="44192" y="39085"/>
                    <a:pt x="45373" y="38119"/>
                    <a:pt x="44084" y="35759"/>
                  </a:cubicBezTo>
                  <a:cubicBezTo>
                    <a:pt x="42797" y="33400"/>
                    <a:pt x="43011" y="30504"/>
                    <a:pt x="41832" y="28573"/>
                  </a:cubicBezTo>
                  <a:cubicBezTo>
                    <a:pt x="40704" y="26727"/>
                    <a:pt x="39577" y="23510"/>
                    <a:pt x="37139" y="23510"/>
                  </a:cubicBezTo>
                  <a:cubicBezTo>
                    <a:pt x="37026" y="23510"/>
                    <a:pt x="36910" y="23517"/>
                    <a:pt x="36791" y="23532"/>
                  </a:cubicBezTo>
                  <a:cubicBezTo>
                    <a:pt x="36791" y="23532"/>
                    <a:pt x="38292" y="21816"/>
                    <a:pt x="35719" y="17632"/>
                  </a:cubicBezTo>
                  <a:cubicBezTo>
                    <a:pt x="33145" y="13449"/>
                    <a:pt x="33251" y="11840"/>
                    <a:pt x="29819" y="10553"/>
                  </a:cubicBezTo>
                  <a:cubicBezTo>
                    <a:pt x="26387" y="9267"/>
                    <a:pt x="25636" y="8408"/>
                    <a:pt x="23277" y="6585"/>
                  </a:cubicBezTo>
                  <a:cubicBezTo>
                    <a:pt x="21222" y="4999"/>
                    <a:pt x="17139" y="1"/>
                    <a:pt x="10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7"/>
            <p:cNvSpPr/>
            <p:nvPr/>
          </p:nvSpPr>
          <p:spPr>
            <a:xfrm>
              <a:off x="7099175" y="3476200"/>
              <a:ext cx="850" cy="275"/>
            </a:xfrm>
            <a:custGeom>
              <a:avLst/>
              <a:gdLst/>
              <a:ahLst/>
              <a:cxnLst/>
              <a:rect l="l" t="t" r="r" b="b"/>
              <a:pathLst>
                <a:path w="34" h="11" extrusionOk="0">
                  <a:moveTo>
                    <a:pt x="33" y="1"/>
                  </a:moveTo>
                  <a:cubicBezTo>
                    <a:pt x="25" y="3"/>
                    <a:pt x="17" y="5"/>
                    <a:pt x="11" y="7"/>
                  </a:cubicBezTo>
                  <a:lnTo>
                    <a:pt x="11" y="7"/>
                  </a:lnTo>
                  <a:cubicBezTo>
                    <a:pt x="16" y="6"/>
                    <a:pt x="23" y="4"/>
                    <a:pt x="33" y="1"/>
                  </a:cubicBezTo>
                  <a:close/>
                  <a:moveTo>
                    <a:pt x="11" y="7"/>
                  </a:moveTo>
                  <a:cubicBezTo>
                    <a:pt x="6" y="9"/>
                    <a:pt x="3" y="9"/>
                    <a:pt x="1" y="10"/>
                  </a:cubicBezTo>
                  <a:cubicBezTo>
                    <a:pt x="3" y="10"/>
                    <a:pt x="7" y="9"/>
                    <a:pt x="11" y="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7"/>
            <p:cNvSpPr/>
            <p:nvPr/>
          </p:nvSpPr>
          <p:spPr>
            <a:xfrm>
              <a:off x="7098900" y="3476450"/>
              <a:ext cx="300" cy="100"/>
            </a:xfrm>
            <a:custGeom>
              <a:avLst/>
              <a:gdLst/>
              <a:ahLst/>
              <a:cxnLst/>
              <a:rect l="l" t="t" r="r" b="b"/>
              <a:pathLst>
                <a:path w="12" h="4" extrusionOk="0">
                  <a:moveTo>
                    <a:pt x="12" y="0"/>
                  </a:moveTo>
                  <a:lnTo>
                    <a:pt x="12" y="0"/>
                  </a:lnTo>
                  <a:cubicBezTo>
                    <a:pt x="4" y="2"/>
                    <a:pt x="1" y="3"/>
                    <a:pt x="1" y="3"/>
                  </a:cubicBezTo>
                  <a:cubicBezTo>
                    <a:pt x="2" y="3"/>
                    <a:pt x="6" y="2"/>
                    <a:pt x="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7"/>
            <p:cNvSpPr/>
            <p:nvPr/>
          </p:nvSpPr>
          <p:spPr>
            <a:xfrm>
              <a:off x="7100000" y="3475900"/>
              <a:ext cx="1100" cy="325"/>
            </a:xfrm>
            <a:custGeom>
              <a:avLst/>
              <a:gdLst/>
              <a:ahLst/>
              <a:cxnLst/>
              <a:rect l="l" t="t" r="r" b="b"/>
              <a:pathLst>
                <a:path w="44" h="13" extrusionOk="0">
                  <a:moveTo>
                    <a:pt x="43" y="1"/>
                  </a:moveTo>
                  <a:cubicBezTo>
                    <a:pt x="43" y="1"/>
                    <a:pt x="32" y="4"/>
                    <a:pt x="0" y="13"/>
                  </a:cubicBezTo>
                  <a:cubicBezTo>
                    <a:pt x="22" y="7"/>
                    <a:pt x="44" y="1"/>
                    <a:pt x="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7"/>
            <p:cNvSpPr/>
            <p:nvPr/>
          </p:nvSpPr>
          <p:spPr>
            <a:xfrm>
              <a:off x="6970550" y="3476200"/>
              <a:ext cx="233500" cy="338650"/>
            </a:xfrm>
            <a:custGeom>
              <a:avLst/>
              <a:gdLst/>
              <a:ahLst/>
              <a:cxnLst/>
              <a:rect l="l" t="t" r="r" b="b"/>
              <a:pathLst>
                <a:path w="9340" h="13546" extrusionOk="0">
                  <a:moveTo>
                    <a:pt x="5178" y="1"/>
                  </a:moveTo>
                  <a:lnTo>
                    <a:pt x="5178" y="1"/>
                  </a:lnTo>
                  <a:cubicBezTo>
                    <a:pt x="5360" y="869"/>
                    <a:pt x="5609" y="1729"/>
                    <a:pt x="5715" y="2607"/>
                  </a:cubicBezTo>
                  <a:cubicBezTo>
                    <a:pt x="6077" y="5624"/>
                    <a:pt x="5678" y="6844"/>
                    <a:pt x="2854" y="8061"/>
                  </a:cubicBezTo>
                  <a:cubicBezTo>
                    <a:pt x="1935" y="8458"/>
                    <a:pt x="953" y="9020"/>
                    <a:pt x="0" y="9577"/>
                  </a:cubicBezTo>
                  <a:cubicBezTo>
                    <a:pt x="488" y="9453"/>
                    <a:pt x="1148" y="9349"/>
                    <a:pt x="1849" y="9349"/>
                  </a:cubicBezTo>
                  <a:cubicBezTo>
                    <a:pt x="3460" y="9349"/>
                    <a:pt x="5286" y="9900"/>
                    <a:pt x="5728" y="12028"/>
                  </a:cubicBezTo>
                  <a:cubicBezTo>
                    <a:pt x="5854" y="12628"/>
                    <a:pt x="5585" y="13027"/>
                    <a:pt x="6168" y="13546"/>
                  </a:cubicBezTo>
                  <a:cubicBezTo>
                    <a:pt x="6990" y="11752"/>
                    <a:pt x="4962" y="10367"/>
                    <a:pt x="5352" y="8756"/>
                  </a:cubicBezTo>
                  <a:cubicBezTo>
                    <a:pt x="5722" y="7212"/>
                    <a:pt x="8256" y="5690"/>
                    <a:pt x="9340" y="4413"/>
                  </a:cubicBezTo>
                  <a:lnTo>
                    <a:pt x="9340" y="4413"/>
                  </a:lnTo>
                  <a:cubicBezTo>
                    <a:pt x="8976" y="4511"/>
                    <a:pt x="7865" y="5077"/>
                    <a:pt x="6975" y="5077"/>
                  </a:cubicBezTo>
                  <a:cubicBezTo>
                    <a:pt x="6903" y="5077"/>
                    <a:pt x="6833" y="5073"/>
                    <a:pt x="6764" y="5065"/>
                  </a:cubicBezTo>
                  <a:cubicBezTo>
                    <a:pt x="6922" y="3128"/>
                    <a:pt x="6168" y="1297"/>
                    <a:pt x="5178"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7"/>
            <p:cNvSpPr/>
            <p:nvPr/>
          </p:nvSpPr>
          <p:spPr>
            <a:xfrm>
              <a:off x="6798025" y="3733125"/>
              <a:ext cx="142550" cy="57175"/>
            </a:xfrm>
            <a:custGeom>
              <a:avLst/>
              <a:gdLst/>
              <a:ahLst/>
              <a:cxnLst/>
              <a:rect l="l" t="t" r="r" b="b"/>
              <a:pathLst>
                <a:path w="5702" h="2287" extrusionOk="0">
                  <a:moveTo>
                    <a:pt x="5701" y="1"/>
                  </a:moveTo>
                  <a:cubicBezTo>
                    <a:pt x="5539" y="93"/>
                    <a:pt x="5377" y="184"/>
                    <a:pt x="5221" y="271"/>
                  </a:cubicBezTo>
                  <a:lnTo>
                    <a:pt x="5219" y="271"/>
                  </a:lnTo>
                  <a:cubicBezTo>
                    <a:pt x="4227" y="818"/>
                    <a:pt x="3622" y="1846"/>
                    <a:pt x="2060" y="1846"/>
                  </a:cubicBezTo>
                  <a:cubicBezTo>
                    <a:pt x="1511" y="1846"/>
                    <a:pt x="844" y="1719"/>
                    <a:pt x="0" y="1399"/>
                  </a:cubicBezTo>
                  <a:lnTo>
                    <a:pt x="0" y="1399"/>
                  </a:lnTo>
                  <a:cubicBezTo>
                    <a:pt x="1088" y="2097"/>
                    <a:pt x="1904" y="2286"/>
                    <a:pt x="2501" y="2286"/>
                  </a:cubicBezTo>
                  <a:cubicBezTo>
                    <a:pt x="2945" y="2286"/>
                    <a:pt x="3268" y="2182"/>
                    <a:pt x="3492" y="2104"/>
                  </a:cubicBezTo>
                  <a:lnTo>
                    <a:pt x="5701" y="1"/>
                  </a:ln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6940550" y="3715625"/>
              <a:ext cx="30025" cy="17525"/>
            </a:xfrm>
            <a:custGeom>
              <a:avLst/>
              <a:gdLst/>
              <a:ahLst/>
              <a:cxnLst/>
              <a:rect l="l" t="t" r="r" b="b"/>
              <a:pathLst>
                <a:path w="1201" h="701" extrusionOk="0">
                  <a:moveTo>
                    <a:pt x="1200" y="0"/>
                  </a:moveTo>
                  <a:lnTo>
                    <a:pt x="1200" y="0"/>
                  </a:lnTo>
                  <a:cubicBezTo>
                    <a:pt x="770" y="110"/>
                    <a:pt x="473" y="236"/>
                    <a:pt x="400" y="319"/>
                  </a:cubicBezTo>
                  <a:lnTo>
                    <a:pt x="0" y="701"/>
                  </a:lnTo>
                  <a:cubicBezTo>
                    <a:pt x="392" y="477"/>
                    <a:pt x="793" y="240"/>
                    <a:pt x="12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6513025" y="3910875"/>
              <a:ext cx="498100" cy="360325"/>
            </a:xfrm>
            <a:custGeom>
              <a:avLst/>
              <a:gdLst/>
              <a:ahLst/>
              <a:cxnLst/>
              <a:rect l="l" t="t" r="r" b="b"/>
              <a:pathLst>
                <a:path w="19924" h="14413" extrusionOk="0">
                  <a:moveTo>
                    <a:pt x="19258" y="0"/>
                  </a:moveTo>
                  <a:cubicBezTo>
                    <a:pt x="19013" y="644"/>
                    <a:pt x="18716" y="1275"/>
                    <a:pt x="18537" y="1937"/>
                  </a:cubicBezTo>
                  <a:cubicBezTo>
                    <a:pt x="17854" y="4447"/>
                    <a:pt x="16227" y="6166"/>
                    <a:pt x="13929" y="7206"/>
                  </a:cubicBezTo>
                  <a:cubicBezTo>
                    <a:pt x="13571" y="7368"/>
                    <a:pt x="13154" y="7403"/>
                    <a:pt x="12754" y="7403"/>
                  </a:cubicBezTo>
                  <a:cubicBezTo>
                    <a:pt x="12458" y="7403"/>
                    <a:pt x="12171" y="7384"/>
                    <a:pt x="11923" y="7384"/>
                  </a:cubicBezTo>
                  <a:cubicBezTo>
                    <a:pt x="11852" y="7384"/>
                    <a:pt x="11784" y="7385"/>
                    <a:pt x="11720" y="7389"/>
                  </a:cubicBezTo>
                  <a:cubicBezTo>
                    <a:pt x="10005" y="9089"/>
                    <a:pt x="8555" y="11211"/>
                    <a:pt x="6546" y="12315"/>
                  </a:cubicBezTo>
                  <a:cubicBezTo>
                    <a:pt x="4648" y="13356"/>
                    <a:pt x="2163" y="13327"/>
                    <a:pt x="0" y="14057"/>
                  </a:cubicBezTo>
                  <a:cubicBezTo>
                    <a:pt x="867" y="14296"/>
                    <a:pt x="1706" y="14413"/>
                    <a:pt x="2521" y="14413"/>
                  </a:cubicBezTo>
                  <a:cubicBezTo>
                    <a:pt x="4438" y="14413"/>
                    <a:pt x="6221" y="13763"/>
                    <a:pt x="7924" y="12513"/>
                  </a:cubicBezTo>
                  <a:cubicBezTo>
                    <a:pt x="10160" y="10872"/>
                    <a:pt x="12488" y="9351"/>
                    <a:pt x="14827" y="7858"/>
                  </a:cubicBezTo>
                  <a:cubicBezTo>
                    <a:pt x="17215" y="6332"/>
                    <a:pt x="19025" y="4381"/>
                    <a:pt x="19796" y="1607"/>
                  </a:cubicBezTo>
                  <a:cubicBezTo>
                    <a:pt x="19924" y="1156"/>
                    <a:pt x="19816" y="637"/>
                    <a:pt x="19258"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7"/>
            <p:cNvSpPr/>
            <p:nvPr/>
          </p:nvSpPr>
          <p:spPr>
            <a:xfrm>
              <a:off x="6409450" y="2231575"/>
              <a:ext cx="111500" cy="279875"/>
            </a:xfrm>
            <a:custGeom>
              <a:avLst/>
              <a:gdLst/>
              <a:ahLst/>
              <a:cxnLst/>
              <a:rect l="l" t="t" r="r" b="b"/>
              <a:pathLst>
                <a:path w="4460" h="11195" extrusionOk="0">
                  <a:moveTo>
                    <a:pt x="939" y="1"/>
                  </a:moveTo>
                  <a:lnTo>
                    <a:pt x="939" y="1"/>
                  </a:lnTo>
                  <a:cubicBezTo>
                    <a:pt x="3823" y="4126"/>
                    <a:pt x="1" y="9396"/>
                    <a:pt x="1847" y="11195"/>
                  </a:cubicBezTo>
                  <a:cubicBezTo>
                    <a:pt x="2036" y="10672"/>
                    <a:pt x="1589" y="10083"/>
                    <a:pt x="1905" y="9684"/>
                  </a:cubicBezTo>
                  <a:cubicBezTo>
                    <a:pt x="4460" y="6450"/>
                    <a:pt x="3568" y="1608"/>
                    <a:pt x="939"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7"/>
            <p:cNvSpPr/>
            <p:nvPr/>
          </p:nvSpPr>
          <p:spPr>
            <a:xfrm>
              <a:off x="6394450" y="4075150"/>
              <a:ext cx="182875" cy="48825"/>
            </a:xfrm>
            <a:custGeom>
              <a:avLst/>
              <a:gdLst/>
              <a:ahLst/>
              <a:cxnLst/>
              <a:rect l="l" t="t" r="r" b="b"/>
              <a:pathLst>
                <a:path w="7315" h="1953" extrusionOk="0">
                  <a:moveTo>
                    <a:pt x="1" y="0"/>
                  </a:moveTo>
                  <a:cubicBezTo>
                    <a:pt x="1176" y="729"/>
                    <a:pt x="2187" y="1358"/>
                    <a:pt x="3144" y="1953"/>
                  </a:cubicBezTo>
                  <a:cubicBezTo>
                    <a:pt x="4438" y="1347"/>
                    <a:pt x="5825" y="697"/>
                    <a:pt x="7315"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7"/>
            <p:cNvSpPr/>
            <p:nvPr/>
          </p:nvSpPr>
          <p:spPr>
            <a:xfrm>
              <a:off x="6194000" y="2641900"/>
              <a:ext cx="932075" cy="593675"/>
            </a:xfrm>
            <a:custGeom>
              <a:avLst/>
              <a:gdLst/>
              <a:ahLst/>
              <a:cxnLst/>
              <a:rect l="l" t="t" r="r" b="b"/>
              <a:pathLst>
                <a:path w="37283" h="23747" extrusionOk="0">
                  <a:moveTo>
                    <a:pt x="37280" y="0"/>
                  </a:moveTo>
                  <a:cubicBezTo>
                    <a:pt x="37280" y="0"/>
                    <a:pt x="36811" y="670"/>
                    <a:pt x="36215" y="2009"/>
                  </a:cubicBezTo>
                  <a:cubicBezTo>
                    <a:pt x="35918" y="2678"/>
                    <a:pt x="35592" y="3511"/>
                    <a:pt x="35274" y="4499"/>
                  </a:cubicBezTo>
                  <a:cubicBezTo>
                    <a:pt x="34956" y="5475"/>
                    <a:pt x="34645" y="6596"/>
                    <a:pt x="34312" y="7835"/>
                  </a:cubicBezTo>
                  <a:lnTo>
                    <a:pt x="34312" y="7835"/>
                  </a:lnTo>
                  <a:cubicBezTo>
                    <a:pt x="32198" y="7939"/>
                    <a:pt x="29722" y="8208"/>
                    <a:pt x="27136" y="9037"/>
                  </a:cubicBezTo>
                  <a:cubicBezTo>
                    <a:pt x="25836" y="9454"/>
                    <a:pt x="24518" y="10040"/>
                    <a:pt x="23276" y="10843"/>
                  </a:cubicBezTo>
                  <a:cubicBezTo>
                    <a:pt x="22649" y="11232"/>
                    <a:pt x="22064" y="11709"/>
                    <a:pt x="21493" y="12211"/>
                  </a:cubicBezTo>
                  <a:cubicBezTo>
                    <a:pt x="21225" y="12481"/>
                    <a:pt x="20941" y="12739"/>
                    <a:pt x="20687" y="13034"/>
                  </a:cubicBezTo>
                  <a:cubicBezTo>
                    <a:pt x="20430" y="13328"/>
                    <a:pt x="20218" y="13656"/>
                    <a:pt x="20017" y="13991"/>
                  </a:cubicBezTo>
                  <a:cubicBezTo>
                    <a:pt x="19159" y="15471"/>
                    <a:pt x="18655" y="17070"/>
                    <a:pt x="17797" y="18405"/>
                  </a:cubicBezTo>
                  <a:cubicBezTo>
                    <a:pt x="16878" y="19686"/>
                    <a:pt x="15690" y="20711"/>
                    <a:pt x="14451" y="21473"/>
                  </a:cubicBezTo>
                  <a:cubicBezTo>
                    <a:pt x="13207" y="22237"/>
                    <a:pt x="11901" y="22750"/>
                    <a:pt x="10645" y="23084"/>
                  </a:cubicBezTo>
                  <a:cubicBezTo>
                    <a:pt x="9383" y="23404"/>
                    <a:pt x="8175" y="23551"/>
                    <a:pt x="7072" y="23614"/>
                  </a:cubicBezTo>
                  <a:cubicBezTo>
                    <a:pt x="6825" y="23623"/>
                    <a:pt x="6584" y="23627"/>
                    <a:pt x="6349" y="23627"/>
                  </a:cubicBezTo>
                  <a:cubicBezTo>
                    <a:pt x="4463" y="23627"/>
                    <a:pt x="2933" y="23363"/>
                    <a:pt x="1863" y="23113"/>
                  </a:cubicBezTo>
                  <a:cubicBezTo>
                    <a:pt x="1562" y="23038"/>
                    <a:pt x="1292" y="22980"/>
                    <a:pt x="1062" y="22914"/>
                  </a:cubicBezTo>
                  <a:cubicBezTo>
                    <a:pt x="836" y="22845"/>
                    <a:pt x="643" y="22787"/>
                    <a:pt x="483" y="22737"/>
                  </a:cubicBezTo>
                  <a:cubicBezTo>
                    <a:pt x="335" y="22692"/>
                    <a:pt x="215" y="22657"/>
                    <a:pt x="126" y="22632"/>
                  </a:cubicBezTo>
                  <a:cubicBezTo>
                    <a:pt x="54" y="22611"/>
                    <a:pt x="12" y="22601"/>
                    <a:pt x="4" y="22601"/>
                  </a:cubicBezTo>
                  <a:cubicBezTo>
                    <a:pt x="3" y="22601"/>
                    <a:pt x="3" y="22601"/>
                    <a:pt x="3" y="22602"/>
                  </a:cubicBezTo>
                  <a:cubicBezTo>
                    <a:pt x="1" y="22605"/>
                    <a:pt x="41" y="22621"/>
                    <a:pt x="121" y="22650"/>
                  </a:cubicBezTo>
                  <a:cubicBezTo>
                    <a:pt x="207" y="22679"/>
                    <a:pt x="325" y="22719"/>
                    <a:pt x="472" y="22771"/>
                  </a:cubicBezTo>
                  <a:cubicBezTo>
                    <a:pt x="632" y="22823"/>
                    <a:pt x="823" y="22889"/>
                    <a:pt x="1047" y="22964"/>
                  </a:cubicBezTo>
                  <a:cubicBezTo>
                    <a:pt x="1276" y="23036"/>
                    <a:pt x="1546" y="23097"/>
                    <a:pt x="1845" y="23178"/>
                  </a:cubicBezTo>
                  <a:cubicBezTo>
                    <a:pt x="2945" y="23455"/>
                    <a:pt x="4536" y="23746"/>
                    <a:pt x="6504" y="23746"/>
                  </a:cubicBezTo>
                  <a:cubicBezTo>
                    <a:pt x="6691" y="23746"/>
                    <a:pt x="6882" y="23743"/>
                    <a:pt x="7076" y="23738"/>
                  </a:cubicBezTo>
                  <a:cubicBezTo>
                    <a:pt x="8189" y="23682"/>
                    <a:pt x="9406" y="23541"/>
                    <a:pt x="10681" y="23223"/>
                  </a:cubicBezTo>
                  <a:cubicBezTo>
                    <a:pt x="11951" y="22893"/>
                    <a:pt x="13272" y="22380"/>
                    <a:pt x="14536" y="21610"/>
                  </a:cubicBezTo>
                  <a:cubicBezTo>
                    <a:pt x="15794" y="20840"/>
                    <a:pt x="16994" y="19814"/>
                    <a:pt x="17939" y="18498"/>
                  </a:cubicBezTo>
                  <a:cubicBezTo>
                    <a:pt x="18817" y="17136"/>
                    <a:pt x="19323" y="15535"/>
                    <a:pt x="20168" y="14080"/>
                  </a:cubicBezTo>
                  <a:cubicBezTo>
                    <a:pt x="20364" y="13750"/>
                    <a:pt x="20573" y="13430"/>
                    <a:pt x="20820" y="13146"/>
                  </a:cubicBezTo>
                  <a:cubicBezTo>
                    <a:pt x="21065" y="12861"/>
                    <a:pt x="21346" y="12604"/>
                    <a:pt x="21611" y="12338"/>
                  </a:cubicBezTo>
                  <a:cubicBezTo>
                    <a:pt x="22174" y="11842"/>
                    <a:pt x="22749" y="11371"/>
                    <a:pt x="23370" y="10985"/>
                  </a:cubicBezTo>
                  <a:cubicBezTo>
                    <a:pt x="24595" y="10192"/>
                    <a:pt x="25898" y="9610"/>
                    <a:pt x="27186" y="9193"/>
                  </a:cubicBezTo>
                  <a:cubicBezTo>
                    <a:pt x="29770" y="8356"/>
                    <a:pt x="32253" y="8078"/>
                    <a:pt x="34367" y="7962"/>
                  </a:cubicBezTo>
                  <a:lnTo>
                    <a:pt x="34415" y="7960"/>
                  </a:lnTo>
                  <a:lnTo>
                    <a:pt x="34427" y="7914"/>
                  </a:lnTo>
                  <a:cubicBezTo>
                    <a:pt x="34757" y="6656"/>
                    <a:pt x="35062" y="5518"/>
                    <a:pt x="35374" y="4532"/>
                  </a:cubicBezTo>
                  <a:cubicBezTo>
                    <a:pt x="35681" y="3544"/>
                    <a:pt x="35997" y="2709"/>
                    <a:pt x="36281" y="2038"/>
                  </a:cubicBezTo>
                  <a:cubicBezTo>
                    <a:pt x="36566" y="1366"/>
                    <a:pt x="36825" y="861"/>
                    <a:pt x="37004" y="519"/>
                  </a:cubicBezTo>
                  <a:cubicBezTo>
                    <a:pt x="37093" y="357"/>
                    <a:pt x="37163" y="230"/>
                    <a:pt x="37213" y="135"/>
                  </a:cubicBezTo>
                  <a:cubicBezTo>
                    <a:pt x="37261" y="47"/>
                    <a:pt x="37282" y="2"/>
                    <a:pt x="37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7"/>
            <p:cNvSpPr/>
            <p:nvPr/>
          </p:nvSpPr>
          <p:spPr>
            <a:xfrm>
              <a:off x="6399400" y="3161675"/>
              <a:ext cx="592525" cy="534050"/>
            </a:xfrm>
            <a:custGeom>
              <a:avLst/>
              <a:gdLst/>
              <a:ahLst/>
              <a:cxnLst/>
              <a:rect l="l" t="t" r="r" b="b"/>
              <a:pathLst>
                <a:path w="23701" h="21362" extrusionOk="0">
                  <a:moveTo>
                    <a:pt x="23700" y="1"/>
                  </a:moveTo>
                  <a:cubicBezTo>
                    <a:pt x="23697" y="1"/>
                    <a:pt x="23674" y="20"/>
                    <a:pt x="23633" y="59"/>
                  </a:cubicBezTo>
                  <a:cubicBezTo>
                    <a:pt x="23583" y="105"/>
                    <a:pt x="23521" y="165"/>
                    <a:pt x="23444" y="238"/>
                  </a:cubicBezTo>
                  <a:cubicBezTo>
                    <a:pt x="23274" y="391"/>
                    <a:pt x="23024" y="616"/>
                    <a:pt x="22669" y="865"/>
                  </a:cubicBezTo>
                  <a:cubicBezTo>
                    <a:pt x="21968" y="1374"/>
                    <a:pt x="20844" y="1965"/>
                    <a:pt x="19352" y="2397"/>
                  </a:cubicBezTo>
                  <a:cubicBezTo>
                    <a:pt x="17865" y="2848"/>
                    <a:pt x="16024" y="3093"/>
                    <a:pt x="14016" y="3570"/>
                  </a:cubicBezTo>
                  <a:cubicBezTo>
                    <a:pt x="13015" y="3817"/>
                    <a:pt x="11967" y="4137"/>
                    <a:pt x="10964" y="4662"/>
                  </a:cubicBezTo>
                  <a:cubicBezTo>
                    <a:pt x="9964" y="5181"/>
                    <a:pt x="8998" y="5897"/>
                    <a:pt x="8280" y="6871"/>
                  </a:cubicBezTo>
                  <a:cubicBezTo>
                    <a:pt x="7919" y="7353"/>
                    <a:pt x="7644" y="7893"/>
                    <a:pt x="7464" y="8451"/>
                  </a:cubicBezTo>
                  <a:cubicBezTo>
                    <a:pt x="7279" y="9007"/>
                    <a:pt x="7169" y="9572"/>
                    <a:pt x="7063" y="10120"/>
                  </a:cubicBezTo>
                  <a:cubicBezTo>
                    <a:pt x="6955" y="10670"/>
                    <a:pt x="6851" y="11208"/>
                    <a:pt x="6689" y="11715"/>
                  </a:cubicBezTo>
                  <a:cubicBezTo>
                    <a:pt x="6534" y="12227"/>
                    <a:pt x="6305" y="12695"/>
                    <a:pt x="6029" y="13122"/>
                  </a:cubicBezTo>
                  <a:cubicBezTo>
                    <a:pt x="5471" y="13975"/>
                    <a:pt x="4752" y="14644"/>
                    <a:pt x="4067" y="15244"/>
                  </a:cubicBezTo>
                  <a:cubicBezTo>
                    <a:pt x="3380" y="15846"/>
                    <a:pt x="2714" y="16380"/>
                    <a:pt x="2155" y="16930"/>
                  </a:cubicBezTo>
                  <a:cubicBezTo>
                    <a:pt x="1032" y="18020"/>
                    <a:pt x="372" y="19157"/>
                    <a:pt x="168" y="20013"/>
                  </a:cubicBezTo>
                  <a:cubicBezTo>
                    <a:pt x="50" y="20438"/>
                    <a:pt x="48" y="20783"/>
                    <a:pt x="42" y="21011"/>
                  </a:cubicBezTo>
                  <a:cubicBezTo>
                    <a:pt x="50" y="21117"/>
                    <a:pt x="56" y="21203"/>
                    <a:pt x="60" y="21273"/>
                  </a:cubicBezTo>
                  <a:cubicBezTo>
                    <a:pt x="65" y="21329"/>
                    <a:pt x="69" y="21360"/>
                    <a:pt x="73" y="21360"/>
                  </a:cubicBezTo>
                  <a:cubicBezTo>
                    <a:pt x="73" y="21360"/>
                    <a:pt x="73" y="21360"/>
                    <a:pt x="73" y="21360"/>
                  </a:cubicBezTo>
                  <a:lnTo>
                    <a:pt x="73" y="21362"/>
                  </a:lnTo>
                  <a:cubicBezTo>
                    <a:pt x="73" y="21362"/>
                    <a:pt x="73" y="21362"/>
                    <a:pt x="73" y="21362"/>
                  </a:cubicBezTo>
                  <a:cubicBezTo>
                    <a:pt x="102" y="21362"/>
                    <a:pt x="0" y="20868"/>
                    <a:pt x="231" y="20030"/>
                  </a:cubicBezTo>
                  <a:cubicBezTo>
                    <a:pt x="453" y="19195"/>
                    <a:pt x="1117" y="18088"/>
                    <a:pt x="2242" y="17019"/>
                  </a:cubicBezTo>
                  <a:cubicBezTo>
                    <a:pt x="2797" y="16481"/>
                    <a:pt x="3469" y="15954"/>
                    <a:pt x="4161" y="15354"/>
                  </a:cubicBezTo>
                  <a:cubicBezTo>
                    <a:pt x="4852" y="14756"/>
                    <a:pt x="5587" y="14083"/>
                    <a:pt x="6164" y="13209"/>
                  </a:cubicBezTo>
                  <a:cubicBezTo>
                    <a:pt x="6447" y="12775"/>
                    <a:pt x="6689" y="12288"/>
                    <a:pt x="6849" y="11766"/>
                  </a:cubicBezTo>
                  <a:cubicBezTo>
                    <a:pt x="7015" y="11247"/>
                    <a:pt x="7121" y="10702"/>
                    <a:pt x="7229" y="10155"/>
                  </a:cubicBezTo>
                  <a:cubicBezTo>
                    <a:pt x="7339" y="9605"/>
                    <a:pt x="7449" y="9047"/>
                    <a:pt x="7628" y="8505"/>
                  </a:cubicBezTo>
                  <a:cubicBezTo>
                    <a:pt x="7806" y="7963"/>
                    <a:pt x="8070" y="7444"/>
                    <a:pt x="8419" y="6975"/>
                  </a:cubicBezTo>
                  <a:cubicBezTo>
                    <a:pt x="9116" y="6030"/>
                    <a:pt x="10061" y="5326"/>
                    <a:pt x="11043" y="4814"/>
                  </a:cubicBezTo>
                  <a:cubicBezTo>
                    <a:pt x="12027" y="4297"/>
                    <a:pt x="13061" y="3975"/>
                    <a:pt x="14055" y="3726"/>
                  </a:cubicBezTo>
                  <a:cubicBezTo>
                    <a:pt x="16047" y="3244"/>
                    <a:pt x="17894" y="2985"/>
                    <a:pt x="19387" y="2515"/>
                  </a:cubicBezTo>
                  <a:cubicBezTo>
                    <a:pt x="20884" y="2065"/>
                    <a:pt x="22015" y="1452"/>
                    <a:pt x="22709" y="921"/>
                  </a:cubicBezTo>
                  <a:cubicBezTo>
                    <a:pt x="23411" y="396"/>
                    <a:pt x="23701" y="1"/>
                    <a:pt x="23701" y="1"/>
                  </a:cubicBezTo>
                  <a:cubicBezTo>
                    <a:pt x="23701" y="1"/>
                    <a:pt x="23701" y="1"/>
                    <a:pt x="23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7"/>
            <p:cNvSpPr/>
            <p:nvPr/>
          </p:nvSpPr>
          <p:spPr>
            <a:xfrm>
              <a:off x="6987900" y="3156125"/>
              <a:ext cx="117800" cy="9225"/>
            </a:xfrm>
            <a:custGeom>
              <a:avLst/>
              <a:gdLst/>
              <a:ahLst/>
              <a:cxnLst/>
              <a:rect l="l" t="t" r="r" b="b"/>
              <a:pathLst>
                <a:path w="4712" h="369" extrusionOk="0">
                  <a:moveTo>
                    <a:pt x="2152" y="1"/>
                  </a:moveTo>
                  <a:cubicBezTo>
                    <a:pt x="1578" y="1"/>
                    <a:pt x="1062" y="48"/>
                    <a:pt x="684" y="105"/>
                  </a:cubicBezTo>
                  <a:cubicBezTo>
                    <a:pt x="257" y="171"/>
                    <a:pt x="1" y="240"/>
                    <a:pt x="5" y="263"/>
                  </a:cubicBezTo>
                  <a:cubicBezTo>
                    <a:pt x="6" y="270"/>
                    <a:pt x="26" y="273"/>
                    <a:pt x="62" y="273"/>
                  </a:cubicBezTo>
                  <a:cubicBezTo>
                    <a:pt x="276" y="273"/>
                    <a:pt x="1059" y="173"/>
                    <a:pt x="2035" y="173"/>
                  </a:cubicBezTo>
                  <a:cubicBezTo>
                    <a:pt x="2141" y="173"/>
                    <a:pt x="2249" y="174"/>
                    <a:pt x="2358" y="177"/>
                  </a:cubicBezTo>
                  <a:cubicBezTo>
                    <a:pt x="3517" y="197"/>
                    <a:pt x="4469" y="368"/>
                    <a:pt x="4670" y="368"/>
                  </a:cubicBezTo>
                  <a:cubicBezTo>
                    <a:pt x="4694" y="368"/>
                    <a:pt x="4707" y="366"/>
                    <a:pt x="4708" y="360"/>
                  </a:cubicBezTo>
                  <a:cubicBezTo>
                    <a:pt x="4712" y="339"/>
                    <a:pt x="4459" y="256"/>
                    <a:pt x="4035" y="175"/>
                  </a:cubicBezTo>
                  <a:cubicBezTo>
                    <a:pt x="3614" y="92"/>
                    <a:pt x="3020" y="16"/>
                    <a:pt x="2362" y="3"/>
                  </a:cubicBezTo>
                  <a:cubicBezTo>
                    <a:pt x="2291" y="1"/>
                    <a:pt x="2221" y="1"/>
                    <a:pt x="2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7"/>
            <p:cNvSpPr/>
            <p:nvPr/>
          </p:nvSpPr>
          <p:spPr>
            <a:xfrm>
              <a:off x="6986750" y="3090850"/>
              <a:ext cx="12600" cy="74300"/>
            </a:xfrm>
            <a:custGeom>
              <a:avLst/>
              <a:gdLst/>
              <a:ahLst/>
              <a:cxnLst/>
              <a:rect l="l" t="t" r="r" b="b"/>
              <a:pathLst>
                <a:path w="504" h="2972" extrusionOk="0">
                  <a:moveTo>
                    <a:pt x="78" y="1"/>
                  </a:moveTo>
                  <a:cubicBezTo>
                    <a:pt x="77" y="1"/>
                    <a:pt x="76" y="1"/>
                    <a:pt x="76" y="2"/>
                  </a:cubicBezTo>
                  <a:cubicBezTo>
                    <a:pt x="24" y="23"/>
                    <a:pt x="330" y="654"/>
                    <a:pt x="317" y="1489"/>
                  </a:cubicBezTo>
                  <a:cubicBezTo>
                    <a:pt x="317" y="2325"/>
                    <a:pt x="0" y="2950"/>
                    <a:pt x="51" y="2971"/>
                  </a:cubicBezTo>
                  <a:cubicBezTo>
                    <a:pt x="51" y="2971"/>
                    <a:pt x="52" y="2972"/>
                    <a:pt x="53" y="2972"/>
                  </a:cubicBezTo>
                  <a:cubicBezTo>
                    <a:pt x="99" y="2972"/>
                    <a:pt x="489" y="2357"/>
                    <a:pt x="490" y="1489"/>
                  </a:cubicBezTo>
                  <a:cubicBezTo>
                    <a:pt x="504" y="623"/>
                    <a:pt x="124"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7"/>
            <p:cNvSpPr/>
            <p:nvPr/>
          </p:nvSpPr>
          <p:spPr>
            <a:xfrm>
              <a:off x="6723075" y="3272950"/>
              <a:ext cx="129575" cy="313600"/>
            </a:xfrm>
            <a:custGeom>
              <a:avLst/>
              <a:gdLst/>
              <a:ahLst/>
              <a:cxnLst/>
              <a:rect l="l" t="t" r="r" b="b"/>
              <a:pathLst>
                <a:path w="5183" h="12544" extrusionOk="0">
                  <a:moveTo>
                    <a:pt x="24" y="0"/>
                  </a:moveTo>
                  <a:cubicBezTo>
                    <a:pt x="22" y="0"/>
                    <a:pt x="22" y="0"/>
                    <a:pt x="21" y="1"/>
                  </a:cubicBezTo>
                  <a:cubicBezTo>
                    <a:pt x="0" y="41"/>
                    <a:pt x="832" y="294"/>
                    <a:pt x="1912" y="1133"/>
                  </a:cubicBezTo>
                  <a:cubicBezTo>
                    <a:pt x="2450" y="1550"/>
                    <a:pt x="3033" y="2123"/>
                    <a:pt x="3552" y="2858"/>
                  </a:cubicBezTo>
                  <a:cubicBezTo>
                    <a:pt x="4071" y="3589"/>
                    <a:pt x="4511" y="4490"/>
                    <a:pt x="4758" y="5497"/>
                  </a:cubicBezTo>
                  <a:cubicBezTo>
                    <a:pt x="4993" y="6504"/>
                    <a:pt x="5010" y="7507"/>
                    <a:pt x="4881" y="8395"/>
                  </a:cubicBezTo>
                  <a:cubicBezTo>
                    <a:pt x="4752" y="9284"/>
                    <a:pt x="4493" y="10060"/>
                    <a:pt x="4204" y="10675"/>
                  </a:cubicBezTo>
                  <a:cubicBezTo>
                    <a:pt x="3621" y="11912"/>
                    <a:pt x="2994" y="12516"/>
                    <a:pt x="3031" y="12543"/>
                  </a:cubicBezTo>
                  <a:cubicBezTo>
                    <a:pt x="3031" y="12543"/>
                    <a:pt x="3031" y="12543"/>
                    <a:pt x="3032" y="12543"/>
                  </a:cubicBezTo>
                  <a:cubicBezTo>
                    <a:pt x="3039" y="12543"/>
                    <a:pt x="3077" y="12507"/>
                    <a:pt x="3145" y="12437"/>
                  </a:cubicBezTo>
                  <a:cubicBezTo>
                    <a:pt x="3212" y="12361"/>
                    <a:pt x="3320" y="12257"/>
                    <a:pt x="3438" y="12105"/>
                  </a:cubicBezTo>
                  <a:cubicBezTo>
                    <a:pt x="3685" y="11808"/>
                    <a:pt x="4007" y="11347"/>
                    <a:pt x="4314" y="10727"/>
                  </a:cubicBezTo>
                  <a:cubicBezTo>
                    <a:pt x="4625" y="10110"/>
                    <a:pt x="4900" y="9325"/>
                    <a:pt x="5039" y="8418"/>
                  </a:cubicBezTo>
                  <a:cubicBezTo>
                    <a:pt x="5182" y="7513"/>
                    <a:pt x="5169" y="6489"/>
                    <a:pt x="4927" y="5455"/>
                  </a:cubicBezTo>
                  <a:cubicBezTo>
                    <a:pt x="4675" y="4426"/>
                    <a:pt x="4219" y="3506"/>
                    <a:pt x="3683" y="2765"/>
                  </a:cubicBezTo>
                  <a:cubicBezTo>
                    <a:pt x="3147" y="2021"/>
                    <a:pt x="2543" y="1444"/>
                    <a:pt x="1987" y="1035"/>
                  </a:cubicBezTo>
                  <a:cubicBezTo>
                    <a:pt x="1432" y="624"/>
                    <a:pt x="936" y="358"/>
                    <a:pt x="583" y="207"/>
                  </a:cubicBezTo>
                  <a:cubicBezTo>
                    <a:pt x="409" y="124"/>
                    <a:pt x="262" y="82"/>
                    <a:pt x="170" y="45"/>
                  </a:cubicBezTo>
                  <a:cubicBezTo>
                    <a:pt x="84" y="14"/>
                    <a:pt x="35"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7"/>
            <p:cNvSpPr/>
            <p:nvPr/>
          </p:nvSpPr>
          <p:spPr>
            <a:xfrm>
              <a:off x="6791800" y="3425500"/>
              <a:ext cx="342025" cy="367775"/>
            </a:xfrm>
            <a:custGeom>
              <a:avLst/>
              <a:gdLst/>
              <a:ahLst/>
              <a:cxnLst/>
              <a:rect l="l" t="t" r="r" b="b"/>
              <a:pathLst>
                <a:path w="13681" h="14711" extrusionOk="0">
                  <a:moveTo>
                    <a:pt x="10429" y="0"/>
                  </a:moveTo>
                  <a:cubicBezTo>
                    <a:pt x="10429" y="0"/>
                    <a:pt x="10428" y="1"/>
                    <a:pt x="10428" y="1"/>
                  </a:cubicBezTo>
                  <a:cubicBezTo>
                    <a:pt x="10424" y="7"/>
                    <a:pt x="10490" y="65"/>
                    <a:pt x="10619" y="169"/>
                  </a:cubicBezTo>
                  <a:cubicBezTo>
                    <a:pt x="10748" y="273"/>
                    <a:pt x="10932" y="435"/>
                    <a:pt x="11159" y="653"/>
                  </a:cubicBezTo>
                  <a:cubicBezTo>
                    <a:pt x="11611" y="1089"/>
                    <a:pt x="12234" y="1774"/>
                    <a:pt x="12743" y="2777"/>
                  </a:cubicBezTo>
                  <a:cubicBezTo>
                    <a:pt x="12996" y="3277"/>
                    <a:pt x="13218" y="3856"/>
                    <a:pt x="13355" y="4498"/>
                  </a:cubicBezTo>
                  <a:cubicBezTo>
                    <a:pt x="13482" y="5142"/>
                    <a:pt x="13523" y="5854"/>
                    <a:pt x="13409" y="6584"/>
                  </a:cubicBezTo>
                  <a:cubicBezTo>
                    <a:pt x="13283" y="7307"/>
                    <a:pt x="13023" y="8054"/>
                    <a:pt x="12589" y="8729"/>
                  </a:cubicBezTo>
                  <a:cubicBezTo>
                    <a:pt x="12377" y="9068"/>
                    <a:pt x="12122" y="9393"/>
                    <a:pt x="11827" y="9680"/>
                  </a:cubicBezTo>
                  <a:cubicBezTo>
                    <a:pt x="11535" y="9973"/>
                    <a:pt x="11204" y="10236"/>
                    <a:pt x="10835" y="10444"/>
                  </a:cubicBezTo>
                  <a:cubicBezTo>
                    <a:pt x="10106" y="10894"/>
                    <a:pt x="9270" y="11023"/>
                    <a:pt x="8468" y="11146"/>
                  </a:cubicBezTo>
                  <a:cubicBezTo>
                    <a:pt x="7669" y="11270"/>
                    <a:pt x="6855" y="11440"/>
                    <a:pt x="6234" y="11908"/>
                  </a:cubicBezTo>
                  <a:cubicBezTo>
                    <a:pt x="5618" y="12375"/>
                    <a:pt x="5213" y="12979"/>
                    <a:pt x="4775" y="13469"/>
                  </a:cubicBezTo>
                  <a:cubicBezTo>
                    <a:pt x="4347" y="13965"/>
                    <a:pt x="3857" y="14362"/>
                    <a:pt x="3319" y="14501"/>
                  </a:cubicBezTo>
                  <a:cubicBezTo>
                    <a:pt x="3080" y="14571"/>
                    <a:pt x="2844" y="14599"/>
                    <a:pt x="2617" y="14599"/>
                  </a:cubicBezTo>
                  <a:cubicBezTo>
                    <a:pt x="2339" y="14599"/>
                    <a:pt x="2076" y="14556"/>
                    <a:pt x="1841" y="14495"/>
                  </a:cubicBezTo>
                  <a:cubicBezTo>
                    <a:pt x="1409" y="14386"/>
                    <a:pt x="1063" y="14210"/>
                    <a:pt x="793" y="14054"/>
                  </a:cubicBezTo>
                  <a:cubicBezTo>
                    <a:pt x="268" y="13739"/>
                    <a:pt x="27" y="13480"/>
                    <a:pt x="2" y="13480"/>
                  </a:cubicBezTo>
                  <a:cubicBezTo>
                    <a:pt x="1" y="13480"/>
                    <a:pt x="1" y="13480"/>
                    <a:pt x="0" y="13481"/>
                  </a:cubicBezTo>
                  <a:cubicBezTo>
                    <a:pt x="0" y="13481"/>
                    <a:pt x="220" y="13764"/>
                    <a:pt x="757" y="14110"/>
                  </a:cubicBezTo>
                  <a:cubicBezTo>
                    <a:pt x="1027" y="14279"/>
                    <a:pt x="1376" y="14467"/>
                    <a:pt x="1816" y="14588"/>
                  </a:cubicBezTo>
                  <a:cubicBezTo>
                    <a:pt x="2068" y="14660"/>
                    <a:pt x="2356" y="14711"/>
                    <a:pt x="2664" y="14711"/>
                  </a:cubicBezTo>
                  <a:cubicBezTo>
                    <a:pt x="2885" y="14711"/>
                    <a:pt x="3116" y="14685"/>
                    <a:pt x="3351" y="14621"/>
                  </a:cubicBezTo>
                  <a:cubicBezTo>
                    <a:pt x="3923" y="14480"/>
                    <a:pt x="4443" y="14065"/>
                    <a:pt x="4883" y="13566"/>
                  </a:cubicBezTo>
                  <a:cubicBezTo>
                    <a:pt x="5333" y="13072"/>
                    <a:pt x="5740" y="12476"/>
                    <a:pt x="6328" y="12040"/>
                  </a:cubicBezTo>
                  <a:cubicBezTo>
                    <a:pt x="6917" y="11598"/>
                    <a:pt x="7696" y="11436"/>
                    <a:pt x="8495" y="11316"/>
                  </a:cubicBezTo>
                  <a:cubicBezTo>
                    <a:pt x="8894" y="11252"/>
                    <a:pt x="9309" y="11191"/>
                    <a:pt x="9722" y="11086"/>
                  </a:cubicBezTo>
                  <a:cubicBezTo>
                    <a:pt x="10135" y="10980"/>
                    <a:pt x="10544" y="10818"/>
                    <a:pt x="10922" y="10595"/>
                  </a:cubicBezTo>
                  <a:cubicBezTo>
                    <a:pt x="11306" y="10378"/>
                    <a:pt x="11649" y="10106"/>
                    <a:pt x="11950" y="9804"/>
                  </a:cubicBezTo>
                  <a:cubicBezTo>
                    <a:pt x="12255" y="9504"/>
                    <a:pt x="12515" y="9171"/>
                    <a:pt x="12734" y="8820"/>
                  </a:cubicBezTo>
                  <a:cubicBezTo>
                    <a:pt x="13179" y="8123"/>
                    <a:pt x="13442" y="7355"/>
                    <a:pt x="13567" y="6607"/>
                  </a:cubicBezTo>
                  <a:cubicBezTo>
                    <a:pt x="13681" y="5856"/>
                    <a:pt x="13633" y="5127"/>
                    <a:pt x="13496" y="4469"/>
                  </a:cubicBezTo>
                  <a:cubicBezTo>
                    <a:pt x="13351" y="3811"/>
                    <a:pt x="13117" y="3225"/>
                    <a:pt x="12853" y="2721"/>
                  </a:cubicBezTo>
                  <a:cubicBezTo>
                    <a:pt x="12321" y="1708"/>
                    <a:pt x="11674" y="1027"/>
                    <a:pt x="11206" y="603"/>
                  </a:cubicBezTo>
                  <a:cubicBezTo>
                    <a:pt x="10970" y="391"/>
                    <a:pt x="10777" y="236"/>
                    <a:pt x="10640" y="142"/>
                  </a:cubicBezTo>
                  <a:cubicBezTo>
                    <a:pt x="10510" y="50"/>
                    <a:pt x="10439" y="0"/>
                    <a:pt x="10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7"/>
            <p:cNvSpPr/>
            <p:nvPr/>
          </p:nvSpPr>
          <p:spPr>
            <a:xfrm>
              <a:off x="6719725" y="3804025"/>
              <a:ext cx="109275" cy="129350"/>
            </a:xfrm>
            <a:custGeom>
              <a:avLst/>
              <a:gdLst/>
              <a:ahLst/>
              <a:cxnLst/>
              <a:rect l="l" t="t" r="r" b="b"/>
              <a:pathLst>
                <a:path w="4371" h="5174" extrusionOk="0">
                  <a:moveTo>
                    <a:pt x="4292" y="1"/>
                  </a:moveTo>
                  <a:cubicBezTo>
                    <a:pt x="4261" y="3"/>
                    <a:pt x="4313" y="423"/>
                    <a:pt x="4211" y="1083"/>
                  </a:cubicBezTo>
                  <a:cubicBezTo>
                    <a:pt x="4112" y="1739"/>
                    <a:pt x="3815" y="2644"/>
                    <a:pt x="3165" y="3427"/>
                  </a:cubicBezTo>
                  <a:cubicBezTo>
                    <a:pt x="2515" y="4209"/>
                    <a:pt x="1679" y="4670"/>
                    <a:pt x="1054" y="4886"/>
                  </a:cubicBezTo>
                  <a:cubicBezTo>
                    <a:pt x="424" y="5108"/>
                    <a:pt x="1" y="5133"/>
                    <a:pt x="5" y="5165"/>
                  </a:cubicBezTo>
                  <a:cubicBezTo>
                    <a:pt x="5" y="5170"/>
                    <a:pt x="33" y="5174"/>
                    <a:pt x="88" y="5174"/>
                  </a:cubicBezTo>
                  <a:cubicBezTo>
                    <a:pt x="138" y="5174"/>
                    <a:pt x="210" y="5171"/>
                    <a:pt x="302" y="5163"/>
                  </a:cubicBezTo>
                  <a:cubicBezTo>
                    <a:pt x="491" y="5148"/>
                    <a:pt x="765" y="5102"/>
                    <a:pt x="1093" y="5003"/>
                  </a:cubicBezTo>
                  <a:cubicBezTo>
                    <a:pt x="1745" y="4810"/>
                    <a:pt x="2623" y="4353"/>
                    <a:pt x="3300" y="3539"/>
                  </a:cubicBezTo>
                  <a:cubicBezTo>
                    <a:pt x="3975" y="2723"/>
                    <a:pt x="4265" y="1776"/>
                    <a:pt x="4334" y="1100"/>
                  </a:cubicBezTo>
                  <a:cubicBezTo>
                    <a:pt x="4371" y="761"/>
                    <a:pt x="4365" y="483"/>
                    <a:pt x="4346" y="292"/>
                  </a:cubicBezTo>
                  <a:cubicBezTo>
                    <a:pt x="4326" y="103"/>
                    <a:pt x="4303" y="1"/>
                    <a:pt x="4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7"/>
            <p:cNvSpPr/>
            <p:nvPr/>
          </p:nvSpPr>
          <p:spPr>
            <a:xfrm>
              <a:off x="6441250" y="3931550"/>
              <a:ext cx="548325" cy="317375"/>
            </a:xfrm>
            <a:custGeom>
              <a:avLst/>
              <a:gdLst/>
              <a:ahLst/>
              <a:cxnLst/>
              <a:rect l="l" t="t" r="r" b="b"/>
              <a:pathLst>
                <a:path w="21933" h="12695" extrusionOk="0">
                  <a:moveTo>
                    <a:pt x="21927" y="1"/>
                  </a:moveTo>
                  <a:cubicBezTo>
                    <a:pt x="21923" y="1"/>
                    <a:pt x="21909" y="80"/>
                    <a:pt x="21892" y="230"/>
                  </a:cubicBezTo>
                  <a:cubicBezTo>
                    <a:pt x="21876" y="383"/>
                    <a:pt x="21844" y="605"/>
                    <a:pt x="21788" y="890"/>
                  </a:cubicBezTo>
                  <a:cubicBezTo>
                    <a:pt x="21676" y="1455"/>
                    <a:pt x="21454" y="2281"/>
                    <a:pt x="20948" y="3199"/>
                  </a:cubicBezTo>
                  <a:cubicBezTo>
                    <a:pt x="20445" y="4114"/>
                    <a:pt x="19644" y="5127"/>
                    <a:pt x="18464" y="5895"/>
                  </a:cubicBezTo>
                  <a:cubicBezTo>
                    <a:pt x="17323" y="6647"/>
                    <a:pt x="15834" y="7169"/>
                    <a:pt x="14223" y="7169"/>
                  </a:cubicBezTo>
                  <a:cubicBezTo>
                    <a:pt x="14182" y="7169"/>
                    <a:pt x="14142" y="7169"/>
                    <a:pt x="14101" y="7168"/>
                  </a:cubicBezTo>
                  <a:lnTo>
                    <a:pt x="14053" y="7168"/>
                  </a:lnTo>
                  <a:lnTo>
                    <a:pt x="14026" y="7210"/>
                  </a:lnTo>
                  <a:cubicBezTo>
                    <a:pt x="13667" y="7805"/>
                    <a:pt x="13231" y="8391"/>
                    <a:pt x="12730" y="8937"/>
                  </a:cubicBezTo>
                  <a:cubicBezTo>
                    <a:pt x="11439" y="10355"/>
                    <a:pt x="9847" y="11345"/>
                    <a:pt x="8292" y="11910"/>
                  </a:cubicBezTo>
                  <a:cubicBezTo>
                    <a:pt x="6957" y="12389"/>
                    <a:pt x="5655" y="12563"/>
                    <a:pt x="4526" y="12563"/>
                  </a:cubicBezTo>
                  <a:cubicBezTo>
                    <a:pt x="4331" y="12563"/>
                    <a:pt x="4142" y="12558"/>
                    <a:pt x="3959" y="12549"/>
                  </a:cubicBezTo>
                  <a:cubicBezTo>
                    <a:pt x="2701" y="12485"/>
                    <a:pt x="1706" y="12230"/>
                    <a:pt x="1036" y="12020"/>
                  </a:cubicBezTo>
                  <a:cubicBezTo>
                    <a:pt x="701" y="11910"/>
                    <a:pt x="442" y="11819"/>
                    <a:pt x="270" y="11748"/>
                  </a:cubicBezTo>
                  <a:cubicBezTo>
                    <a:pt x="110" y="11687"/>
                    <a:pt x="19" y="11655"/>
                    <a:pt x="4" y="11655"/>
                  </a:cubicBezTo>
                  <a:cubicBezTo>
                    <a:pt x="3" y="11655"/>
                    <a:pt x="2" y="11655"/>
                    <a:pt x="2" y="11655"/>
                  </a:cubicBezTo>
                  <a:cubicBezTo>
                    <a:pt x="0" y="11661"/>
                    <a:pt x="89" y="11704"/>
                    <a:pt x="257" y="11781"/>
                  </a:cubicBezTo>
                  <a:cubicBezTo>
                    <a:pt x="425" y="11862"/>
                    <a:pt x="681" y="11964"/>
                    <a:pt x="1015" y="12084"/>
                  </a:cubicBezTo>
                  <a:cubicBezTo>
                    <a:pt x="1683" y="12317"/>
                    <a:pt x="2682" y="12591"/>
                    <a:pt x="3952" y="12672"/>
                  </a:cubicBezTo>
                  <a:cubicBezTo>
                    <a:pt x="4176" y="12687"/>
                    <a:pt x="4410" y="12695"/>
                    <a:pt x="4651" y="12695"/>
                  </a:cubicBezTo>
                  <a:cubicBezTo>
                    <a:pt x="5766" y="12695"/>
                    <a:pt x="7039" y="12524"/>
                    <a:pt x="8346" y="12063"/>
                  </a:cubicBezTo>
                  <a:cubicBezTo>
                    <a:pt x="9928" y="11497"/>
                    <a:pt x="11547" y="10496"/>
                    <a:pt x="12859" y="9057"/>
                  </a:cubicBezTo>
                  <a:cubicBezTo>
                    <a:pt x="13354" y="8514"/>
                    <a:pt x="13789" y="7933"/>
                    <a:pt x="14149" y="7342"/>
                  </a:cubicBezTo>
                  <a:lnTo>
                    <a:pt x="14149" y="7342"/>
                  </a:lnTo>
                  <a:cubicBezTo>
                    <a:pt x="14167" y="7342"/>
                    <a:pt x="14185" y="7342"/>
                    <a:pt x="14203" y="7342"/>
                  </a:cubicBezTo>
                  <a:cubicBezTo>
                    <a:pt x="15859" y="7342"/>
                    <a:pt x="17386" y="6801"/>
                    <a:pt x="18546" y="6022"/>
                  </a:cubicBezTo>
                  <a:cubicBezTo>
                    <a:pt x="19746" y="5229"/>
                    <a:pt x="20553" y="4189"/>
                    <a:pt x="21049" y="3255"/>
                  </a:cubicBezTo>
                  <a:cubicBezTo>
                    <a:pt x="21548" y="2314"/>
                    <a:pt x="21755" y="1475"/>
                    <a:pt x="21849" y="900"/>
                  </a:cubicBezTo>
                  <a:cubicBezTo>
                    <a:pt x="21896" y="612"/>
                    <a:pt x="21919" y="387"/>
                    <a:pt x="21925" y="234"/>
                  </a:cubicBezTo>
                  <a:cubicBezTo>
                    <a:pt x="21932" y="82"/>
                    <a:pt x="21932" y="1"/>
                    <a:pt x="21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7"/>
            <p:cNvSpPr/>
            <p:nvPr/>
          </p:nvSpPr>
          <p:spPr>
            <a:xfrm>
              <a:off x="7070675" y="3684150"/>
              <a:ext cx="61525" cy="161350"/>
            </a:xfrm>
            <a:custGeom>
              <a:avLst/>
              <a:gdLst/>
              <a:ahLst/>
              <a:cxnLst/>
              <a:rect l="l" t="t" r="r" b="b"/>
              <a:pathLst>
                <a:path w="2461" h="6454" extrusionOk="0">
                  <a:moveTo>
                    <a:pt x="21" y="0"/>
                  </a:moveTo>
                  <a:cubicBezTo>
                    <a:pt x="20" y="0"/>
                    <a:pt x="18" y="1"/>
                    <a:pt x="18" y="2"/>
                  </a:cubicBezTo>
                  <a:cubicBezTo>
                    <a:pt x="0" y="25"/>
                    <a:pt x="334" y="260"/>
                    <a:pt x="768" y="742"/>
                  </a:cubicBezTo>
                  <a:cubicBezTo>
                    <a:pt x="1200" y="1221"/>
                    <a:pt x="1715" y="1977"/>
                    <a:pt x="1999" y="2922"/>
                  </a:cubicBezTo>
                  <a:cubicBezTo>
                    <a:pt x="2283" y="3868"/>
                    <a:pt x="2267" y="4782"/>
                    <a:pt x="2169" y="5421"/>
                  </a:cubicBezTo>
                  <a:cubicBezTo>
                    <a:pt x="2072" y="6061"/>
                    <a:pt x="1922" y="6441"/>
                    <a:pt x="1951" y="6453"/>
                  </a:cubicBezTo>
                  <a:cubicBezTo>
                    <a:pt x="1951" y="6453"/>
                    <a:pt x="1951" y="6453"/>
                    <a:pt x="1951" y="6453"/>
                  </a:cubicBezTo>
                  <a:cubicBezTo>
                    <a:pt x="1962" y="6453"/>
                    <a:pt x="2010" y="6363"/>
                    <a:pt x="2076" y="6195"/>
                  </a:cubicBezTo>
                  <a:cubicBezTo>
                    <a:pt x="2144" y="6023"/>
                    <a:pt x="2225" y="5766"/>
                    <a:pt x="2290" y="5442"/>
                  </a:cubicBezTo>
                  <a:cubicBezTo>
                    <a:pt x="2424" y="4796"/>
                    <a:pt x="2460" y="3850"/>
                    <a:pt x="2167" y="2872"/>
                  </a:cubicBezTo>
                  <a:cubicBezTo>
                    <a:pt x="1874" y="1894"/>
                    <a:pt x="1324" y="1124"/>
                    <a:pt x="859" y="658"/>
                  </a:cubicBezTo>
                  <a:cubicBezTo>
                    <a:pt x="625" y="422"/>
                    <a:pt x="417" y="252"/>
                    <a:pt x="267" y="146"/>
                  </a:cubicBezTo>
                  <a:cubicBezTo>
                    <a:pt x="127" y="49"/>
                    <a:pt x="41"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7"/>
            <p:cNvSpPr/>
            <p:nvPr/>
          </p:nvSpPr>
          <p:spPr>
            <a:xfrm>
              <a:off x="7124700" y="3529825"/>
              <a:ext cx="107375" cy="82975"/>
            </a:xfrm>
            <a:custGeom>
              <a:avLst/>
              <a:gdLst/>
              <a:ahLst/>
              <a:cxnLst/>
              <a:rect l="l" t="t" r="r" b="b"/>
              <a:pathLst>
                <a:path w="4295" h="3319" extrusionOk="0">
                  <a:moveTo>
                    <a:pt x="4279" y="1"/>
                  </a:moveTo>
                  <a:cubicBezTo>
                    <a:pt x="4248" y="1"/>
                    <a:pt x="4220" y="339"/>
                    <a:pt x="4028" y="836"/>
                  </a:cubicBezTo>
                  <a:cubicBezTo>
                    <a:pt x="3839" y="1332"/>
                    <a:pt x="3448" y="1988"/>
                    <a:pt x="2796" y="2476"/>
                  </a:cubicBezTo>
                  <a:cubicBezTo>
                    <a:pt x="2144" y="2962"/>
                    <a:pt x="1403" y="3153"/>
                    <a:pt x="874" y="3194"/>
                  </a:cubicBezTo>
                  <a:cubicBezTo>
                    <a:pt x="737" y="3205"/>
                    <a:pt x="613" y="3209"/>
                    <a:pt x="504" y="3209"/>
                  </a:cubicBezTo>
                  <a:cubicBezTo>
                    <a:pt x="272" y="3209"/>
                    <a:pt x="110" y="3191"/>
                    <a:pt x="41" y="3191"/>
                  </a:cubicBezTo>
                  <a:cubicBezTo>
                    <a:pt x="16" y="3191"/>
                    <a:pt x="3" y="3194"/>
                    <a:pt x="2" y="3200"/>
                  </a:cubicBezTo>
                  <a:cubicBezTo>
                    <a:pt x="0" y="3211"/>
                    <a:pt x="81" y="3240"/>
                    <a:pt x="232" y="3269"/>
                  </a:cubicBezTo>
                  <a:cubicBezTo>
                    <a:pt x="363" y="3296"/>
                    <a:pt x="550" y="3319"/>
                    <a:pt x="781" y="3319"/>
                  </a:cubicBezTo>
                  <a:cubicBezTo>
                    <a:pt x="814" y="3319"/>
                    <a:pt x="847" y="3318"/>
                    <a:pt x="882" y="3317"/>
                  </a:cubicBezTo>
                  <a:cubicBezTo>
                    <a:pt x="1430" y="3308"/>
                    <a:pt x="2213" y="3128"/>
                    <a:pt x="2900" y="2615"/>
                  </a:cubicBezTo>
                  <a:cubicBezTo>
                    <a:pt x="3587" y="2102"/>
                    <a:pt x="3980" y="1400"/>
                    <a:pt x="4144" y="877"/>
                  </a:cubicBezTo>
                  <a:cubicBezTo>
                    <a:pt x="4229" y="614"/>
                    <a:pt x="4268" y="393"/>
                    <a:pt x="4281" y="240"/>
                  </a:cubicBezTo>
                  <a:cubicBezTo>
                    <a:pt x="4295" y="88"/>
                    <a:pt x="4291" y="1"/>
                    <a:pt x="4279" y="1"/>
                  </a:cubicBezTo>
                  <a:cubicBezTo>
                    <a:pt x="4279" y="1"/>
                    <a:pt x="4279"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7"/>
            <p:cNvSpPr/>
            <p:nvPr/>
          </p:nvSpPr>
          <p:spPr>
            <a:xfrm>
              <a:off x="7154825" y="3136450"/>
              <a:ext cx="64475" cy="234300"/>
            </a:xfrm>
            <a:custGeom>
              <a:avLst/>
              <a:gdLst/>
              <a:ahLst/>
              <a:cxnLst/>
              <a:rect l="l" t="t" r="r" b="b"/>
              <a:pathLst>
                <a:path w="2579" h="9372" extrusionOk="0">
                  <a:moveTo>
                    <a:pt x="29" y="0"/>
                  </a:moveTo>
                  <a:cubicBezTo>
                    <a:pt x="29" y="0"/>
                    <a:pt x="28" y="1"/>
                    <a:pt x="28" y="1"/>
                  </a:cubicBezTo>
                  <a:lnTo>
                    <a:pt x="26" y="1"/>
                  </a:lnTo>
                  <a:cubicBezTo>
                    <a:pt x="1" y="20"/>
                    <a:pt x="346" y="458"/>
                    <a:pt x="794" y="1234"/>
                  </a:cubicBezTo>
                  <a:cubicBezTo>
                    <a:pt x="1020" y="1620"/>
                    <a:pt x="1255" y="2096"/>
                    <a:pt x="1486" y="2640"/>
                  </a:cubicBezTo>
                  <a:cubicBezTo>
                    <a:pt x="1708" y="3186"/>
                    <a:pt x="1919" y="3802"/>
                    <a:pt x="2081" y="4463"/>
                  </a:cubicBezTo>
                  <a:cubicBezTo>
                    <a:pt x="2237" y="5125"/>
                    <a:pt x="2331" y="5769"/>
                    <a:pt x="2384" y="6356"/>
                  </a:cubicBezTo>
                  <a:cubicBezTo>
                    <a:pt x="2426" y="6944"/>
                    <a:pt x="2434" y="7479"/>
                    <a:pt x="2409" y="7924"/>
                  </a:cubicBezTo>
                  <a:cubicBezTo>
                    <a:pt x="2364" y="8818"/>
                    <a:pt x="2256" y="9366"/>
                    <a:pt x="2289" y="9371"/>
                  </a:cubicBezTo>
                  <a:cubicBezTo>
                    <a:pt x="2289" y="9371"/>
                    <a:pt x="2289" y="9371"/>
                    <a:pt x="2289" y="9371"/>
                  </a:cubicBezTo>
                  <a:cubicBezTo>
                    <a:pt x="2301" y="9371"/>
                    <a:pt x="2336" y="9236"/>
                    <a:pt x="2387" y="8991"/>
                  </a:cubicBezTo>
                  <a:cubicBezTo>
                    <a:pt x="2443" y="8744"/>
                    <a:pt x="2494" y="8382"/>
                    <a:pt x="2532" y="7932"/>
                  </a:cubicBezTo>
                  <a:cubicBezTo>
                    <a:pt x="2573" y="7483"/>
                    <a:pt x="2578" y="6942"/>
                    <a:pt x="2544" y="6344"/>
                  </a:cubicBezTo>
                  <a:cubicBezTo>
                    <a:pt x="2499" y="5748"/>
                    <a:pt x="2411" y="5094"/>
                    <a:pt x="2250" y="4421"/>
                  </a:cubicBezTo>
                  <a:cubicBezTo>
                    <a:pt x="2085" y="3751"/>
                    <a:pt x="1867" y="3128"/>
                    <a:pt x="1635" y="2576"/>
                  </a:cubicBezTo>
                  <a:cubicBezTo>
                    <a:pt x="1392" y="2030"/>
                    <a:pt x="1141" y="1552"/>
                    <a:pt x="900" y="1170"/>
                  </a:cubicBezTo>
                  <a:cubicBezTo>
                    <a:pt x="661" y="786"/>
                    <a:pt x="449" y="489"/>
                    <a:pt x="288" y="294"/>
                  </a:cubicBezTo>
                  <a:cubicBezTo>
                    <a:pt x="134" y="104"/>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7"/>
            <p:cNvSpPr/>
            <p:nvPr/>
          </p:nvSpPr>
          <p:spPr>
            <a:xfrm>
              <a:off x="7226650" y="2828600"/>
              <a:ext cx="74975" cy="223825"/>
            </a:xfrm>
            <a:custGeom>
              <a:avLst/>
              <a:gdLst/>
              <a:ahLst/>
              <a:cxnLst/>
              <a:rect l="l" t="t" r="r" b="b"/>
              <a:pathLst>
                <a:path w="2999" h="8953" extrusionOk="0">
                  <a:moveTo>
                    <a:pt x="1216" y="0"/>
                  </a:moveTo>
                  <a:lnTo>
                    <a:pt x="1216" y="0"/>
                  </a:lnTo>
                  <a:cubicBezTo>
                    <a:pt x="2161" y="1283"/>
                    <a:pt x="2227" y="3068"/>
                    <a:pt x="1961" y="4638"/>
                  </a:cubicBezTo>
                  <a:cubicBezTo>
                    <a:pt x="1693" y="6209"/>
                    <a:pt x="934" y="7661"/>
                    <a:pt x="1" y="8952"/>
                  </a:cubicBezTo>
                  <a:cubicBezTo>
                    <a:pt x="1666" y="8337"/>
                    <a:pt x="2449" y="6446"/>
                    <a:pt x="2725" y="4692"/>
                  </a:cubicBezTo>
                  <a:cubicBezTo>
                    <a:pt x="2999" y="2941"/>
                    <a:pt x="2613" y="1096"/>
                    <a:pt x="1216"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7"/>
            <p:cNvSpPr/>
            <p:nvPr/>
          </p:nvSpPr>
          <p:spPr>
            <a:xfrm>
              <a:off x="7227900" y="2828575"/>
              <a:ext cx="73575" cy="221300"/>
            </a:xfrm>
            <a:custGeom>
              <a:avLst/>
              <a:gdLst/>
              <a:ahLst/>
              <a:cxnLst/>
              <a:rect l="l" t="t" r="r" b="b"/>
              <a:pathLst>
                <a:path w="2943" h="8852" extrusionOk="0">
                  <a:moveTo>
                    <a:pt x="1167" y="1"/>
                  </a:moveTo>
                  <a:cubicBezTo>
                    <a:pt x="1167" y="1"/>
                    <a:pt x="1166" y="1"/>
                    <a:pt x="1166" y="1"/>
                  </a:cubicBezTo>
                  <a:cubicBezTo>
                    <a:pt x="1137" y="25"/>
                    <a:pt x="1552" y="430"/>
                    <a:pt x="1971" y="1242"/>
                  </a:cubicBezTo>
                  <a:cubicBezTo>
                    <a:pt x="2389" y="2043"/>
                    <a:pt x="2764" y="3300"/>
                    <a:pt x="2588" y="4684"/>
                  </a:cubicBezTo>
                  <a:cubicBezTo>
                    <a:pt x="2407" y="6065"/>
                    <a:pt x="1724" y="7186"/>
                    <a:pt x="1116" y="7853"/>
                  </a:cubicBezTo>
                  <a:cubicBezTo>
                    <a:pt x="504" y="8535"/>
                    <a:pt x="1" y="8820"/>
                    <a:pt x="22" y="8849"/>
                  </a:cubicBezTo>
                  <a:lnTo>
                    <a:pt x="22" y="8851"/>
                  </a:lnTo>
                  <a:cubicBezTo>
                    <a:pt x="22" y="8851"/>
                    <a:pt x="23" y="8852"/>
                    <a:pt x="24" y="8852"/>
                  </a:cubicBezTo>
                  <a:cubicBezTo>
                    <a:pt x="42" y="8852"/>
                    <a:pt x="167" y="8787"/>
                    <a:pt x="371" y="8650"/>
                  </a:cubicBezTo>
                  <a:cubicBezTo>
                    <a:pt x="587" y="8507"/>
                    <a:pt x="884" y="8272"/>
                    <a:pt x="1207" y="7938"/>
                  </a:cubicBezTo>
                  <a:cubicBezTo>
                    <a:pt x="1851" y="7279"/>
                    <a:pt x="2574" y="6133"/>
                    <a:pt x="2760" y="4707"/>
                  </a:cubicBezTo>
                  <a:cubicBezTo>
                    <a:pt x="2943" y="3279"/>
                    <a:pt x="2534" y="1987"/>
                    <a:pt x="2079" y="1186"/>
                  </a:cubicBezTo>
                  <a:cubicBezTo>
                    <a:pt x="1853" y="779"/>
                    <a:pt x="1625" y="476"/>
                    <a:pt x="1454" y="283"/>
                  </a:cubicBezTo>
                  <a:cubicBezTo>
                    <a:pt x="1288" y="97"/>
                    <a:pt x="1182" y="1"/>
                    <a:pt x="1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7"/>
            <p:cNvSpPr/>
            <p:nvPr/>
          </p:nvSpPr>
          <p:spPr>
            <a:xfrm>
              <a:off x="7017075" y="2355950"/>
              <a:ext cx="111150" cy="240950"/>
            </a:xfrm>
            <a:custGeom>
              <a:avLst/>
              <a:gdLst/>
              <a:ahLst/>
              <a:cxnLst/>
              <a:rect l="l" t="t" r="r" b="b"/>
              <a:pathLst>
                <a:path w="4446" h="9638" extrusionOk="0">
                  <a:moveTo>
                    <a:pt x="34" y="0"/>
                  </a:moveTo>
                  <a:cubicBezTo>
                    <a:pt x="22" y="0"/>
                    <a:pt x="16" y="1"/>
                    <a:pt x="16" y="3"/>
                  </a:cubicBezTo>
                  <a:cubicBezTo>
                    <a:pt x="1" y="50"/>
                    <a:pt x="773" y="90"/>
                    <a:pt x="1780" y="715"/>
                  </a:cubicBezTo>
                  <a:cubicBezTo>
                    <a:pt x="2281" y="1024"/>
                    <a:pt x="2820" y="1489"/>
                    <a:pt x="3275" y="2118"/>
                  </a:cubicBezTo>
                  <a:cubicBezTo>
                    <a:pt x="3730" y="2745"/>
                    <a:pt x="4081" y="3548"/>
                    <a:pt x="4184" y="4435"/>
                  </a:cubicBezTo>
                  <a:cubicBezTo>
                    <a:pt x="4268" y="5324"/>
                    <a:pt x="4091" y="6183"/>
                    <a:pt x="3777" y="6889"/>
                  </a:cubicBezTo>
                  <a:cubicBezTo>
                    <a:pt x="3462" y="7601"/>
                    <a:pt x="3032" y="8168"/>
                    <a:pt x="2607" y="8573"/>
                  </a:cubicBezTo>
                  <a:cubicBezTo>
                    <a:pt x="1751" y="9393"/>
                    <a:pt x="1004" y="9596"/>
                    <a:pt x="1029" y="9636"/>
                  </a:cubicBezTo>
                  <a:cubicBezTo>
                    <a:pt x="1030" y="9637"/>
                    <a:pt x="1031" y="9638"/>
                    <a:pt x="1033" y="9638"/>
                  </a:cubicBezTo>
                  <a:cubicBezTo>
                    <a:pt x="1046" y="9638"/>
                    <a:pt x="1088" y="9624"/>
                    <a:pt x="1159" y="9600"/>
                  </a:cubicBezTo>
                  <a:cubicBezTo>
                    <a:pt x="1240" y="9567"/>
                    <a:pt x="1367" y="9534"/>
                    <a:pt x="1517" y="9457"/>
                  </a:cubicBezTo>
                  <a:cubicBezTo>
                    <a:pt x="1822" y="9320"/>
                    <a:pt x="2245" y="9067"/>
                    <a:pt x="2690" y="8662"/>
                  </a:cubicBezTo>
                  <a:cubicBezTo>
                    <a:pt x="3138" y="8259"/>
                    <a:pt x="3591" y="7684"/>
                    <a:pt x="3923" y="6955"/>
                  </a:cubicBezTo>
                  <a:cubicBezTo>
                    <a:pt x="4255" y="6231"/>
                    <a:pt x="4446" y="5342"/>
                    <a:pt x="4357" y="4418"/>
                  </a:cubicBezTo>
                  <a:cubicBezTo>
                    <a:pt x="4251" y="3493"/>
                    <a:pt x="3881" y="2664"/>
                    <a:pt x="3404" y="2023"/>
                  </a:cubicBezTo>
                  <a:cubicBezTo>
                    <a:pt x="2930" y="1381"/>
                    <a:pt x="2366" y="912"/>
                    <a:pt x="1845" y="611"/>
                  </a:cubicBezTo>
                  <a:cubicBezTo>
                    <a:pt x="1324" y="306"/>
                    <a:pt x="858" y="146"/>
                    <a:pt x="530" y="77"/>
                  </a:cubicBezTo>
                  <a:cubicBezTo>
                    <a:pt x="369" y="32"/>
                    <a:pt x="236" y="27"/>
                    <a:pt x="151" y="11"/>
                  </a:cubicBezTo>
                  <a:cubicBezTo>
                    <a:pt x="95" y="4"/>
                    <a:pt x="55"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7"/>
            <p:cNvSpPr/>
            <p:nvPr/>
          </p:nvSpPr>
          <p:spPr>
            <a:xfrm>
              <a:off x="6790875" y="2569400"/>
              <a:ext cx="257150" cy="182400"/>
            </a:xfrm>
            <a:custGeom>
              <a:avLst/>
              <a:gdLst/>
              <a:ahLst/>
              <a:cxnLst/>
              <a:rect l="l" t="t" r="r" b="b"/>
              <a:pathLst>
                <a:path w="10286" h="7296" extrusionOk="0">
                  <a:moveTo>
                    <a:pt x="6301" y="1"/>
                  </a:moveTo>
                  <a:cubicBezTo>
                    <a:pt x="6198" y="1"/>
                    <a:pt x="6093" y="3"/>
                    <a:pt x="5987" y="8"/>
                  </a:cubicBezTo>
                  <a:cubicBezTo>
                    <a:pt x="5080" y="47"/>
                    <a:pt x="4083" y="296"/>
                    <a:pt x="3167" y="820"/>
                  </a:cubicBezTo>
                  <a:cubicBezTo>
                    <a:pt x="2258" y="1357"/>
                    <a:pt x="1546" y="2100"/>
                    <a:pt x="1064" y="2869"/>
                  </a:cubicBezTo>
                  <a:cubicBezTo>
                    <a:pt x="576" y="3639"/>
                    <a:pt x="298" y="4422"/>
                    <a:pt x="169" y="5096"/>
                  </a:cubicBezTo>
                  <a:cubicBezTo>
                    <a:pt x="37" y="5769"/>
                    <a:pt x="32" y="6328"/>
                    <a:pt x="66" y="6710"/>
                  </a:cubicBezTo>
                  <a:cubicBezTo>
                    <a:pt x="74" y="6901"/>
                    <a:pt x="111" y="7046"/>
                    <a:pt x="124" y="7147"/>
                  </a:cubicBezTo>
                  <a:cubicBezTo>
                    <a:pt x="140" y="7245"/>
                    <a:pt x="151" y="7295"/>
                    <a:pt x="159" y="7295"/>
                  </a:cubicBezTo>
                  <a:cubicBezTo>
                    <a:pt x="207" y="7295"/>
                    <a:pt x="1" y="6446"/>
                    <a:pt x="290" y="5121"/>
                  </a:cubicBezTo>
                  <a:cubicBezTo>
                    <a:pt x="431" y="4463"/>
                    <a:pt x="716" y="3703"/>
                    <a:pt x="1199" y="2956"/>
                  </a:cubicBezTo>
                  <a:cubicBezTo>
                    <a:pt x="1679" y="2210"/>
                    <a:pt x="2374" y="1492"/>
                    <a:pt x="3253" y="971"/>
                  </a:cubicBezTo>
                  <a:cubicBezTo>
                    <a:pt x="4143" y="464"/>
                    <a:pt x="5111" y="217"/>
                    <a:pt x="5997" y="168"/>
                  </a:cubicBezTo>
                  <a:cubicBezTo>
                    <a:pt x="6124" y="161"/>
                    <a:pt x="6249" y="158"/>
                    <a:pt x="6373" y="158"/>
                  </a:cubicBezTo>
                  <a:cubicBezTo>
                    <a:pt x="7111" y="158"/>
                    <a:pt x="7779" y="276"/>
                    <a:pt x="8327" y="450"/>
                  </a:cubicBezTo>
                  <a:cubicBezTo>
                    <a:pt x="9578" y="842"/>
                    <a:pt x="10215" y="1417"/>
                    <a:pt x="10277" y="1417"/>
                  </a:cubicBezTo>
                  <a:cubicBezTo>
                    <a:pt x="10279" y="1417"/>
                    <a:pt x="10281" y="1416"/>
                    <a:pt x="10282" y="1415"/>
                  </a:cubicBezTo>
                  <a:cubicBezTo>
                    <a:pt x="10286" y="1409"/>
                    <a:pt x="10247" y="1374"/>
                    <a:pt x="10168" y="1309"/>
                  </a:cubicBezTo>
                  <a:cubicBezTo>
                    <a:pt x="10089" y="1249"/>
                    <a:pt x="9981" y="1146"/>
                    <a:pt x="9819" y="1044"/>
                  </a:cubicBezTo>
                  <a:cubicBezTo>
                    <a:pt x="9506" y="824"/>
                    <a:pt x="9016" y="554"/>
                    <a:pt x="8366" y="334"/>
                  </a:cubicBezTo>
                  <a:cubicBezTo>
                    <a:pt x="7793" y="138"/>
                    <a:pt x="7086" y="1"/>
                    <a:pt x="6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7"/>
            <p:cNvSpPr/>
            <p:nvPr/>
          </p:nvSpPr>
          <p:spPr>
            <a:xfrm>
              <a:off x="6563900" y="2019750"/>
              <a:ext cx="151275" cy="874000"/>
            </a:xfrm>
            <a:custGeom>
              <a:avLst/>
              <a:gdLst/>
              <a:ahLst/>
              <a:cxnLst/>
              <a:rect l="l" t="t" r="r" b="b"/>
              <a:pathLst>
                <a:path w="6051" h="34960" extrusionOk="0">
                  <a:moveTo>
                    <a:pt x="1436" y="0"/>
                  </a:moveTo>
                  <a:cubicBezTo>
                    <a:pt x="1436" y="0"/>
                    <a:pt x="1436" y="1"/>
                    <a:pt x="1436" y="1"/>
                  </a:cubicBezTo>
                  <a:lnTo>
                    <a:pt x="1437" y="1"/>
                  </a:lnTo>
                  <a:cubicBezTo>
                    <a:pt x="1437" y="1"/>
                    <a:pt x="1437" y="0"/>
                    <a:pt x="1436" y="0"/>
                  </a:cubicBezTo>
                  <a:close/>
                  <a:moveTo>
                    <a:pt x="1437" y="1"/>
                  </a:moveTo>
                  <a:lnTo>
                    <a:pt x="1437" y="1"/>
                  </a:lnTo>
                  <a:cubicBezTo>
                    <a:pt x="1437" y="1"/>
                    <a:pt x="1437" y="1"/>
                    <a:pt x="1438" y="1"/>
                  </a:cubicBezTo>
                  <a:lnTo>
                    <a:pt x="1438" y="1"/>
                  </a:lnTo>
                  <a:cubicBezTo>
                    <a:pt x="1438" y="1"/>
                    <a:pt x="1438" y="1"/>
                    <a:pt x="1438" y="1"/>
                  </a:cubicBezTo>
                  <a:close/>
                  <a:moveTo>
                    <a:pt x="1438" y="1"/>
                  </a:moveTo>
                  <a:cubicBezTo>
                    <a:pt x="1438" y="3"/>
                    <a:pt x="1449" y="22"/>
                    <a:pt x="1471" y="55"/>
                  </a:cubicBezTo>
                  <a:cubicBezTo>
                    <a:pt x="1501" y="95"/>
                    <a:pt x="1538" y="145"/>
                    <a:pt x="1584" y="207"/>
                  </a:cubicBezTo>
                  <a:cubicBezTo>
                    <a:pt x="1685" y="340"/>
                    <a:pt x="1831" y="541"/>
                    <a:pt x="2015" y="803"/>
                  </a:cubicBezTo>
                  <a:cubicBezTo>
                    <a:pt x="2375" y="1332"/>
                    <a:pt x="2896" y="2121"/>
                    <a:pt x="3346" y="3215"/>
                  </a:cubicBezTo>
                  <a:cubicBezTo>
                    <a:pt x="3780" y="4297"/>
                    <a:pt x="4160" y="5727"/>
                    <a:pt x="3927" y="7328"/>
                  </a:cubicBezTo>
                  <a:cubicBezTo>
                    <a:pt x="3863" y="7723"/>
                    <a:pt x="3765" y="8127"/>
                    <a:pt x="3628" y="8530"/>
                  </a:cubicBezTo>
                  <a:cubicBezTo>
                    <a:pt x="3485" y="8929"/>
                    <a:pt x="3300" y="9325"/>
                    <a:pt x="3070" y="9707"/>
                  </a:cubicBezTo>
                  <a:cubicBezTo>
                    <a:pt x="2607" y="10465"/>
                    <a:pt x="1934" y="11154"/>
                    <a:pt x="1073" y="11592"/>
                  </a:cubicBezTo>
                  <a:lnTo>
                    <a:pt x="929" y="11667"/>
                  </a:lnTo>
                  <a:lnTo>
                    <a:pt x="1073" y="11738"/>
                  </a:lnTo>
                  <a:cubicBezTo>
                    <a:pt x="2069" y="12232"/>
                    <a:pt x="3043" y="12904"/>
                    <a:pt x="3869" y="13781"/>
                  </a:cubicBezTo>
                  <a:cubicBezTo>
                    <a:pt x="4691" y="14655"/>
                    <a:pt x="5358" y="15753"/>
                    <a:pt x="5638" y="16990"/>
                  </a:cubicBezTo>
                  <a:cubicBezTo>
                    <a:pt x="5873" y="18080"/>
                    <a:pt x="5775" y="19216"/>
                    <a:pt x="5401" y="20206"/>
                  </a:cubicBezTo>
                  <a:cubicBezTo>
                    <a:pt x="5028" y="21199"/>
                    <a:pt x="4357" y="22042"/>
                    <a:pt x="3514" y="22546"/>
                  </a:cubicBezTo>
                  <a:lnTo>
                    <a:pt x="3427" y="22598"/>
                  </a:lnTo>
                  <a:lnTo>
                    <a:pt x="3494" y="22673"/>
                  </a:lnTo>
                  <a:cubicBezTo>
                    <a:pt x="4179" y="23432"/>
                    <a:pt x="4571" y="24375"/>
                    <a:pt x="4720" y="25303"/>
                  </a:cubicBezTo>
                  <a:cubicBezTo>
                    <a:pt x="4872" y="26237"/>
                    <a:pt x="4808" y="27151"/>
                    <a:pt x="4627" y="27985"/>
                  </a:cubicBezTo>
                  <a:cubicBezTo>
                    <a:pt x="4442" y="28818"/>
                    <a:pt x="4131" y="29567"/>
                    <a:pt x="3772" y="30223"/>
                  </a:cubicBezTo>
                  <a:cubicBezTo>
                    <a:pt x="3417" y="30882"/>
                    <a:pt x="3026" y="31455"/>
                    <a:pt x="2646" y="31955"/>
                  </a:cubicBezTo>
                  <a:cubicBezTo>
                    <a:pt x="1880" y="32954"/>
                    <a:pt x="1185" y="33678"/>
                    <a:pt x="720" y="34181"/>
                  </a:cubicBezTo>
                  <a:cubicBezTo>
                    <a:pt x="491" y="34426"/>
                    <a:pt x="313" y="34617"/>
                    <a:pt x="182" y="34756"/>
                  </a:cubicBezTo>
                  <a:cubicBezTo>
                    <a:pt x="126" y="34816"/>
                    <a:pt x="82" y="34866"/>
                    <a:pt x="45" y="34905"/>
                  </a:cubicBezTo>
                  <a:cubicBezTo>
                    <a:pt x="16" y="34940"/>
                    <a:pt x="1" y="34959"/>
                    <a:pt x="2" y="34959"/>
                  </a:cubicBezTo>
                  <a:cubicBezTo>
                    <a:pt x="3" y="34959"/>
                    <a:pt x="3" y="34959"/>
                    <a:pt x="3" y="34959"/>
                  </a:cubicBezTo>
                  <a:cubicBezTo>
                    <a:pt x="7" y="34959"/>
                    <a:pt x="24" y="34945"/>
                    <a:pt x="56" y="34916"/>
                  </a:cubicBezTo>
                  <a:cubicBezTo>
                    <a:pt x="95" y="34878"/>
                    <a:pt x="143" y="34832"/>
                    <a:pt x="203" y="34776"/>
                  </a:cubicBezTo>
                  <a:cubicBezTo>
                    <a:pt x="338" y="34641"/>
                    <a:pt x="523" y="34455"/>
                    <a:pt x="761" y="34220"/>
                  </a:cubicBezTo>
                  <a:cubicBezTo>
                    <a:pt x="1239" y="33728"/>
                    <a:pt x="1947" y="33014"/>
                    <a:pt x="2727" y="32019"/>
                  </a:cubicBezTo>
                  <a:cubicBezTo>
                    <a:pt x="3116" y="31521"/>
                    <a:pt x="3516" y="30946"/>
                    <a:pt x="3882" y="30282"/>
                  </a:cubicBezTo>
                  <a:cubicBezTo>
                    <a:pt x="4251" y="29623"/>
                    <a:pt x="4571" y="28862"/>
                    <a:pt x="4766" y="28015"/>
                  </a:cubicBezTo>
                  <a:cubicBezTo>
                    <a:pt x="4955" y="27169"/>
                    <a:pt x="5024" y="26237"/>
                    <a:pt x="4872" y="25280"/>
                  </a:cubicBezTo>
                  <a:cubicBezTo>
                    <a:pt x="4728" y="24357"/>
                    <a:pt x="4349" y="23412"/>
                    <a:pt x="3684" y="22639"/>
                  </a:cubicBezTo>
                  <a:lnTo>
                    <a:pt x="3684" y="22639"/>
                  </a:lnTo>
                  <a:cubicBezTo>
                    <a:pt x="4523" y="22111"/>
                    <a:pt x="5189" y="21259"/>
                    <a:pt x="5561" y="20268"/>
                  </a:cubicBezTo>
                  <a:cubicBezTo>
                    <a:pt x="5948" y="19245"/>
                    <a:pt x="6051" y="18078"/>
                    <a:pt x="5808" y="16953"/>
                  </a:cubicBezTo>
                  <a:cubicBezTo>
                    <a:pt x="5520" y="15678"/>
                    <a:pt x="4833" y="14555"/>
                    <a:pt x="3994" y="13664"/>
                  </a:cubicBezTo>
                  <a:cubicBezTo>
                    <a:pt x="3190" y="12812"/>
                    <a:pt x="2250" y="12155"/>
                    <a:pt x="1288" y="11663"/>
                  </a:cubicBezTo>
                  <a:lnTo>
                    <a:pt x="1288" y="11663"/>
                  </a:lnTo>
                  <a:cubicBezTo>
                    <a:pt x="2110" y="11204"/>
                    <a:pt x="2756" y="10525"/>
                    <a:pt x="3199" y="9786"/>
                  </a:cubicBezTo>
                  <a:cubicBezTo>
                    <a:pt x="3435" y="9394"/>
                    <a:pt x="3620" y="8987"/>
                    <a:pt x="3765" y="8578"/>
                  </a:cubicBezTo>
                  <a:cubicBezTo>
                    <a:pt x="3902" y="8165"/>
                    <a:pt x="4002" y="7754"/>
                    <a:pt x="4062" y="7349"/>
                  </a:cubicBezTo>
                  <a:cubicBezTo>
                    <a:pt x="4175" y="6535"/>
                    <a:pt x="4137" y="5756"/>
                    <a:pt x="4004" y="5055"/>
                  </a:cubicBezTo>
                  <a:cubicBezTo>
                    <a:pt x="3874" y="4353"/>
                    <a:pt x="3670" y="3724"/>
                    <a:pt x="3438" y="3176"/>
                  </a:cubicBezTo>
                  <a:cubicBezTo>
                    <a:pt x="2972" y="2078"/>
                    <a:pt x="2435" y="1295"/>
                    <a:pt x="2059" y="774"/>
                  </a:cubicBezTo>
                  <a:cubicBezTo>
                    <a:pt x="1868" y="514"/>
                    <a:pt x="1714" y="319"/>
                    <a:pt x="1606" y="192"/>
                  </a:cubicBezTo>
                  <a:cubicBezTo>
                    <a:pt x="1556" y="132"/>
                    <a:pt x="1515" y="86"/>
                    <a:pt x="1482" y="47"/>
                  </a:cubicBezTo>
                  <a:cubicBezTo>
                    <a:pt x="1458" y="19"/>
                    <a:pt x="1443" y="4"/>
                    <a:pt x="1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7"/>
            <p:cNvSpPr/>
            <p:nvPr/>
          </p:nvSpPr>
          <p:spPr>
            <a:xfrm>
              <a:off x="6600850" y="1941950"/>
              <a:ext cx="490875" cy="224550"/>
            </a:xfrm>
            <a:custGeom>
              <a:avLst/>
              <a:gdLst/>
              <a:ahLst/>
              <a:cxnLst/>
              <a:rect l="l" t="t" r="r" b="b"/>
              <a:pathLst>
                <a:path w="19635" h="8982" extrusionOk="0">
                  <a:moveTo>
                    <a:pt x="3299" y="0"/>
                  </a:moveTo>
                  <a:cubicBezTo>
                    <a:pt x="2262" y="0"/>
                    <a:pt x="1430" y="211"/>
                    <a:pt x="878" y="417"/>
                  </a:cubicBezTo>
                  <a:cubicBezTo>
                    <a:pt x="585" y="527"/>
                    <a:pt x="365" y="634"/>
                    <a:pt x="220" y="713"/>
                  </a:cubicBezTo>
                  <a:cubicBezTo>
                    <a:pt x="76" y="794"/>
                    <a:pt x="0" y="838"/>
                    <a:pt x="4" y="844"/>
                  </a:cubicBezTo>
                  <a:cubicBezTo>
                    <a:pt x="4" y="844"/>
                    <a:pt x="5" y="844"/>
                    <a:pt x="6" y="844"/>
                  </a:cubicBezTo>
                  <a:cubicBezTo>
                    <a:pt x="18" y="844"/>
                    <a:pt x="96" y="810"/>
                    <a:pt x="236" y="745"/>
                  </a:cubicBezTo>
                  <a:cubicBezTo>
                    <a:pt x="384" y="676"/>
                    <a:pt x="606" y="581"/>
                    <a:pt x="901" y="481"/>
                  </a:cubicBezTo>
                  <a:cubicBezTo>
                    <a:pt x="1432" y="303"/>
                    <a:pt x="2215" y="120"/>
                    <a:pt x="3185" y="120"/>
                  </a:cubicBezTo>
                  <a:cubicBezTo>
                    <a:pt x="3286" y="120"/>
                    <a:pt x="3389" y="122"/>
                    <a:pt x="3494" y="126"/>
                  </a:cubicBezTo>
                  <a:cubicBezTo>
                    <a:pt x="4604" y="157"/>
                    <a:pt x="5914" y="458"/>
                    <a:pt x="7252" y="1070"/>
                  </a:cubicBezTo>
                  <a:cubicBezTo>
                    <a:pt x="8589" y="1675"/>
                    <a:pt x="9963" y="2561"/>
                    <a:pt x="11310" y="3593"/>
                  </a:cubicBezTo>
                  <a:cubicBezTo>
                    <a:pt x="12188" y="4288"/>
                    <a:pt x="12957" y="5094"/>
                    <a:pt x="13380" y="6028"/>
                  </a:cubicBezTo>
                  <a:cubicBezTo>
                    <a:pt x="13806" y="6952"/>
                    <a:pt x="13899" y="7976"/>
                    <a:pt x="13592" y="8804"/>
                  </a:cubicBezTo>
                  <a:lnTo>
                    <a:pt x="13526" y="8981"/>
                  </a:lnTo>
                  <a:lnTo>
                    <a:pt x="13696" y="8897"/>
                  </a:lnTo>
                  <a:cubicBezTo>
                    <a:pt x="14522" y="8486"/>
                    <a:pt x="15311" y="8177"/>
                    <a:pt x="16035" y="7980"/>
                  </a:cubicBezTo>
                  <a:cubicBezTo>
                    <a:pt x="16756" y="7780"/>
                    <a:pt x="17404" y="7685"/>
                    <a:pt x="17941" y="7637"/>
                  </a:cubicBezTo>
                  <a:cubicBezTo>
                    <a:pt x="18477" y="7587"/>
                    <a:pt x="18901" y="7579"/>
                    <a:pt x="19191" y="7573"/>
                  </a:cubicBezTo>
                  <a:cubicBezTo>
                    <a:pt x="19324" y="7571"/>
                    <a:pt x="19432" y="7571"/>
                    <a:pt x="19521" y="7569"/>
                  </a:cubicBezTo>
                  <a:cubicBezTo>
                    <a:pt x="19596" y="7567"/>
                    <a:pt x="19635" y="7563"/>
                    <a:pt x="19635" y="7560"/>
                  </a:cubicBezTo>
                  <a:cubicBezTo>
                    <a:pt x="19635" y="7556"/>
                    <a:pt x="19596" y="7552"/>
                    <a:pt x="19521" y="7546"/>
                  </a:cubicBezTo>
                  <a:cubicBezTo>
                    <a:pt x="19432" y="7540"/>
                    <a:pt x="19324" y="7535"/>
                    <a:pt x="19191" y="7527"/>
                  </a:cubicBezTo>
                  <a:cubicBezTo>
                    <a:pt x="19072" y="7523"/>
                    <a:pt x="18931" y="7520"/>
                    <a:pt x="18767" y="7520"/>
                  </a:cubicBezTo>
                  <a:cubicBezTo>
                    <a:pt x="18532" y="7520"/>
                    <a:pt x="18253" y="7526"/>
                    <a:pt x="17933" y="7548"/>
                  </a:cubicBezTo>
                  <a:cubicBezTo>
                    <a:pt x="17393" y="7585"/>
                    <a:pt x="16735" y="7668"/>
                    <a:pt x="16002" y="7861"/>
                  </a:cubicBezTo>
                  <a:cubicBezTo>
                    <a:pt x="15316" y="8035"/>
                    <a:pt x="14570" y="8313"/>
                    <a:pt x="13794" y="8683"/>
                  </a:cubicBezTo>
                  <a:lnTo>
                    <a:pt x="13794" y="8683"/>
                  </a:lnTo>
                  <a:cubicBezTo>
                    <a:pt x="14051" y="7848"/>
                    <a:pt x="13942" y="6853"/>
                    <a:pt x="13532" y="5958"/>
                  </a:cubicBezTo>
                  <a:cubicBezTo>
                    <a:pt x="13098" y="4986"/>
                    <a:pt x="12309" y="4158"/>
                    <a:pt x="11418" y="3456"/>
                  </a:cubicBezTo>
                  <a:cubicBezTo>
                    <a:pt x="10060" y="2414"/>
                    <a:pt x="8678" y="1531"/>
                    <a:pt x="7318" y="923"/>
                  </a:cubicBezTo>
                  <a:cubicBezTo>
                    <a:pt x="5960" y="311"/>
                    <a:pt x="4625" y="16"/>
                    <a:pt x="3496" y="3"/>
                  </a:cubicBezTo>
                  <a:cubicBezTo>
                    <a:pt x="3430" y="1"/>
                    <a:pt x="3364" y="0"/>
                    <a:pt x="3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7"/>
            <p:cNvSpPr/>
            <p:nvPr/>
          </p:nvSpPr>
          <p:spPr>
            <a:xfrm>
              <a:off x="6834300" y="1879025"/>
              <a:ext cx="115050" cy="77050"/>
            </a:xfrm>
            <a:custGeom>
              <a:avLst/>
              <a:gdLst/>
              <a:ahLst/>
              <a:cxnLst/>
              <a:rect l="l" t="t" r="r" b="b"/>
              <a:pathLst>
                <a:path w="4602" h="3082" extrusionOk="0">
                  <a:moveTo>
                    <a:pt x="882" y="0"/>
                  </a:moveTo>
                  <a:cubicBezTo>
                    <a:pt x="604" y="0"/>
                    <a:pt x="382" y="27"/>
                    <a:pt x="232" y="58"/>
                  </a:cubicBezTo>
                  <a:cubicBezTo>
                    <a:pt x="79" y="89"/>
                    <a:pt x="0" y="118"/>
                    <a:pt x="2" y="127"/>
                  </a:cubicBezTo>
                  <a:cubicBezTo>
                    <a:pt x="3" y="133"/>
                    <a:pt x="16" y="136"/>
                    <a:pt x="41" y="136"/>
                  </a:cubicBezTo>
                  <a:cubicBezTo>
                    <a:pt x="118" y="136"/>
                    <a:pt x="304" y="114"/>
                    <a:pt x="573" y="114"/>
                  </a:cubicBezTo>
                  <a:cubicBezTo>
                    <a:pt x="664" y="114"/>
                    <a:pt x="766" y="117"/>
                    <a:pt x="876" y="124"/>
                  </a:cubicBezTo>
                  <a:cubicBezTo>
                    <a:pt x="1408" y="154"/>
                    <a:pt x="2153" y="318"/>
                    <a:pt x="2840" y="758"/>
                  </a:cubicBezTo>
                  <a:cubicBezTo>
                    <a:pt x="3527" y="1202"/>
                    <a:pt x="3984" y="1812"/>
                    <a:pt x="4233" y="2282"/>
                  </a:cubicBezTo>
                  <a:cubicBezTo>
                    <a:pt x="4483" y="2752"/>
                    <a:pt x="4559" y="3081"/>
                    <a:pt x="4591" y="3081"/>
                  </a:cubicBezTo>
                  <a:cubicBezTo>
                    <a:pt x="4591" y="3081"/>
                    <a:pt x="4591" y="3081"/>
                    <a:pt x="4592" y="3081"/>
                  </a:cubicBezTo>
                  <a:cubicBezTo>
                    <a:pt x="4601" y="3079"/>
                    <a:pt x="4596" y="2994"/>
                    <a:pt x="4561" y="2844"/>
                  </a:cubicBezTo>
                  <a:cubicBezTo>
                    <a:pt x="4526" y="2693"/>
                    <a:pt x="4459" y="2479"/>
                    <a:pt x="4343" y="2228"/>
                  </a:cubicBezTo>
                  <a:cubicBezTo>
                    <a:pt x="4117" y="1727"/>
                    <a:pt x="3654" y="1077"/>
                    <a:pt x="2934" y="612"/>
                  </a:cubicBezTo>
                  <a:cubicBezTo>
                    <a:pt x="2215" y="149"/>
                    <a:pt x="1430"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7"/>
            <p:cNvSpPr/>
            <p:nvPr/>
          </p:nvSpPr>
          <p:spPr>
            <a:xfrm>
              <a:off x="6430400" y="1770950"/>
              <a:ext cx="72025" cy="4700"/>
            </a:xfrm>
            <a:custGeom>
              <a:avLst/>
              <a:gdLst/>
              <a:ahLst/>
              <a:cxnLst/>
              <a:rect l="l" t="t" r="r" b="b"/>
              <a:pathLst>
                <a:path w="2881" h="188" extrusionOk="0">
                  <a:moveTo>
                    <a:pt x="1957" y="1"/>
                  </a:moveTo>
                  <a:cubicBezTo>
                    <a:pt x="1796" y="1"/>
                    <a:pt x="1621" y="3"/>
                    <a:pt x="1438" y="7"/>
                  </a:cubicBezTo>
                  <a:cubicBezTo>
                    <a:pt x="643" y="25"/>
                    <a:pt x="0" y="79"/>
                    <a:pt x="0" y="127"/>
                  </a:cubicBezTo>
                  <a:cubicBezTo>
                    <a:pt x="2" y="164"/>
                    <a:pt x="384" y="187"/>
                    <a:pt x="923" y="187"/>
                  </a:cubicBezTo>
                  <a:cubicBezTo>
                    <a:pt x="1084" y="187"/>
                    <a:pt x="1259" y="185"/>
                    <a:pt x="1441" y="181"/>
                  </a:cubicBezTo>
                  <a:cubicBezTo>
                    <a:pt x="2238" y="164"/>
                    <a:pt x="2881" y="110"/>
                    <a:pt x="2881" y="61"/>
                  </a:cubicBezTo>
                  <a:cubicBezTo>
                    <a:pt x="2879" y="24"/>
                    <a:pt x="2497" y="1"/>
                    <a:pt x="1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7"/>
            <p:cNvSpPr/>
            <p:nvPr/>
          </p:nvSpPr>
          <p:spPr>
            <a:xfrm>
              <a:off x="6392300" y="1701225"/>
              <a:ext cx="72275" cy="401075"/>
            </a:xfrm>
            <a:custGeom>
              <a:avLst/>
              <a:gdLst/>
              <a:ahLst/>
              <a:cxnLst/>
              <a:rect l="l" t="t" r="r" b="b"/>
              <a:pathLst>
                <a:path w="2891" h="16043" extrusionOk="0">
                  <a:moveTo>
                    <a:pt x="14" y="1"/>
                  </a:moveTo>
                  <a:cubicBezTo>
                    <a:pt x="14" y="1"/>
                    <a:pt x="14" y="1"/>
                    <a:pt x="14" y="1"/>
                  </a:cubicBezTo>
                  <a:cubicBezTo>
                    <a:pt x="0" y="14"/>
                    <a:pt x="180" y="176"/>
                    <a:pt x="440" y="524"/>
                  </a:cubicBezTo>
                  <a:cubicBezTo>
                    <a:pt x="691" y="873"/>
                    <a:pt x="1023" y="1419"/>
                    <a:pt x="1210" y="2167"/>
                  </a:cubicBezTo>
                  <a:cubicBezTo>
                    <a:pt x="1397" y="2908"/>
                    <a:pt x="1445" y="3865"/>
                    <a:pt x="1092" y="4822"/>
                  </a:cubicBezTo>
                  <a:cubicBezTo>
                    <a:pt x="920" y="5299"/>
                    <a:pt x="654" y="5777"/>
                    <a:pt x="488" y="6329"/>
                  </a:cubicBezTo>
                  <a:cubicBezTo>
                    <a:pt x="407" y="6603"/>
                    <a:pt x="355" y="6900"/>
                    <a:pt x="371" y="7201"/>
                  </a:cubicBezTo>
                  <a:cubicBezTo>
                    <a:pt x="384" y="7500"/>
                    <a:pt x="454" y="7801"/>
                    <a:pt x="562" y="8084"/>
                  </a:cubicBezTo>
                  <a:cubicBezTo>
                    <a:pt x="782" y="8655"/>
                    <a:pt x="1119" y="9142"/>
                    <a:pt x="1430" y="9609"/>
                  </a:cubicBezTo>
                  <a:cubicBezTo>
                    <a:pt x="1744" y="10072"/>
                    <a:pt x="2037" y="10521"/>
                    <a:pt x="2238" y="10988"/>
                  </a:cubicBezTo>
                  <a:cubicBezTo>
                    <a:pt x="2647" y="11924"/>
                    <a:pt x="2749" y="12859"/>
                    <a:pt x="2715" y="13627"/>
                  </a:cubicBezTo>
                  <a:cubicBezTo>
                    <a:pt x="2670" y="14401"/>
                    <a:pt x="2501" y="15010"/>
                    <a:pt x="2348" y="15416"/>
                  </a:cubicBezTo>
                  <a:cubicBezTo>
                    <a:pt x="2196" y="15823"/>
                    <a:pt x="2076" y="16033"/>
                    <a:pt x="2093" y="16043"/>
                  </a:cubicBezTo>
                  <a:cubicBezTo>
                    <a:pt x="2094" y="16043"/>
                    <a:pt x="2094" y="16043"/>
                    <a:pt x="2094" y="16043"/>
                  </a:cubicBezTo>
                  <a:cubicBezTo>
                    <a:pt x="2100" y="16043"/>
                    <a:pt x="2131" y="15993"/>
                    <a:pt x="2188" y="15894"/>
                  </a:cubicBezTo>
                  <a:cubicBezTo>
                    <a:pt x="2248" y="15796"/>
                    <a:pt x="2323" y="15641"/>
                    <a:pt x="2412" y="15441"/>
                  </a:cubicBezTo>
                  <a:cubicBezTo>
                    <a:pt x="2585" y="15039"/>
                    <a:pt x="2778" y="14422"/>
                    <a:pt x="2838" y="13635"/>
                  </a:cubicBezTo>
                  <a:cubicBezTo>
                    <a:pt x="2890" y="12852"/>
                    <a:pt x="2800" y="11891"/>
                    <a:pt x="2387" y="10924"/>
                  </a:cubicBezTo>
                  <a:cubicBezTo>
                    <a:pt x="1993" y="9944"/>
                    <a:pt x="1158" y="9109"/>
                    <a:pt x="726" y="8023"/>
                  </a:cubicBezTo>
                  <a:cubicBezTo>
                    <a:pt x="509" y="7481"/>
                    <a:pt x="486" y="6900"/>
                    <a:pt x="654" y="6375"/>
                  </a:cubicBezTo>
                  <a:cubicBezTo>
                    <a:pt x="809" y="5848"/>
                    <a:pt x="1069" y="5370"/>
                    <a:pt x="1245" y="4876"/>
                  </a:cubicBezTo>
                  <a:cubicBezTo>
                    <a:pt x="1601" y="3881"/>
                    <a:pt x="1536" y="2893"/>
                    <a:pt x="1331" y="2136"/>
                  </a:cubicBezTo>
                  <a:cubicBezTo>
                    <a:pt x="1123" y="1371"/>
                    <a:pt x="766" y="823"/>
                    <a:pt x="494" y="481"/>
                  </a:cubicBezTo>
                  <a:cubicBezTo>
                    <a:pt x="351" y="313"/>
                    <a:pt x="236" y="188"/>
                    <a:pt x="149" y="113"/>
                  </a:cubicBezTo>
                  <a:cubicBezTo>
                    <a:pt x="68" y="39"/>
                    <a:pt x="22" y="1"/>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7"/>
            <p:cNvSpPr/>
            <p:nvPr/>
          </p:nvSpPr>
          <p:spPr>
            <a:xfrm>
              <a:off x="6449000" y="2243550"/>
              <a:ext cx="50100" cy="267900"/>
            </a:xfrm>
            <a:custGeom>
              <a:avLst/>
              <a:gdLst/>
              <a:ahLst/>
              <a:cxnLst/>
              <a:rect l="l" t="t" r="r" b="b"/>
              <a:pathLst>
                <a:path w="2004" h="10716" extrusionOk="0">
                  <a:moveTo>
                    <a:pt x="35" y="0"/>
                  </a:moveTo>
                  <a:cubicBezTo>
                    <a:pt x="34" y="0"/>
                    <a:pt x="34" y="0"/>
                    <a:pt x="34" y="0"/>
                  </a:cubicBezTo>
                  <a:cubicBezTo>
                    <a:pt x="1" y="27"/>
                    <a:pt x="474" y="483"/>
                    <a:pt x="941" y="1405"/>
                  </a:cubicBezTo>
                  <a:cubicBezTo>
                    <a:pt x="1411" y="2316"/>
                    <a:pt x="1826" y="3732"/>
                    <a:pt x="1691" y="5302"/>
                  </a:cubicBezTo>
                  <a:cubicBezTo>
                    <a:pt x="1624" y="6083"/>
                    <a:pt x="1423" y="6813"/>
                    <a:pt x="1151" y="7434"/>
                  </a:cubicBezTo>
                  <a:cubicBezTo>
                    <a:pt x="885" y="8055"/>
                    <a:pt x="514" y="8564"/>
                    <a:pt x="317" y="9056"/>
                  </a:cubicBezTo>
                  <a:cubicBezTo>
                    <a:pt x="109" y="9544"/>
                    <a:pt x="72" y="9990"/>
                    <a:pt x="119" y="10283"/>
                  </a:cubicBezTo>
                  <a:cubicBezTo>
                    <a:pt x="140" y="10430"/>
                    <a:pt x="177" y="10540"/>
                    <a:pt x="207" y="10611"/>
                  </a:cubicBezTo>
                  <a:cubicBezTo>
                    <a:pt x="237" y="10681"/>
                    <a:pt x="260" y="10716"/>
                    <a:pt x="265" y="10716"/>
                  </a:cubicBezTo>
                  <a:cubicBezTo>
                    <a:pt x="265" y="10716"/>
                    <a:pt x="265" y="10716"/>
                    <a:pt x="265" y="10716"/>
                  </a:cubicBezTo>
                  <a:cubicBezTo>
                    <a:pt x="281" y="10710"/>
                    <a:pt x="209" y="10561"/>
                    <a:pt x="186" y="10276"/>
                  </a:cubicBezTo>
                  <a:cubicBezTo>
                    <a:pt x="161" y="9992"/>
                    <a:pt x="215" y="9571"/>
                    <a:pt x="431" y="9107"/>
                  </a:cubicBezTo>
                  <a:cubicBezTo>
                    <a:pt x="634" y="8636"/>
                    <a:pt x="1014" y="8140"/>
                    <a:pt x="1297" y="7499"/>
                  </a:cubicBezTo>
                  <a:cubicBezTo>
                    <a:pt x="1585" y="6867"/>
                    <a:pt x="1797" y="6118"/>
                    <a:pt x="1865" y="5317"/>
                  </a:cubicBezTo>
                  <a:cubicBezTo>
                    <a:pt x="2004" y="3707"/>
                    <a:pt x="1558" y="2260"/>
                    <a:pt x="1051" y="1349"/>
                  </a:cubicBezTo>
                  <a:cubicBezTo>
                    <a:pt x="798" y="888"/>
                    <a:pt x="541" y="548"/>
                    <a:pt x="352" y="325"/>
                  </a:cubicBezTo>
                  <a:cubicBezTo>
                    <a:pt x="162" y="115"/>
                    <a:pt x="51"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7"/>
            <p:cNvSpPr/>
            <p:nvPr/>
          </p:nvSpPr>
          <p:spPr>
            <a:xfrm>
              <a:off x="6235575" y="2640050"/>
              <a:ext cx="171175" cy="54925"/>
            </a:xfrm>
            <a:custGeom>
              <a:avLst/>
              <a:gdLst/>
              <a:ahLst/>
              <a:cxnLst/>
              <a:rect l="l" t="t" r="r" b="b"/>
              <a:pathLst>
                <a:path w="6847" h="2197" extrusionOk="0">
                  <a:moveTo>
                    <a:pt x="13" y="0"/>
                  </a:moveTo>
                  <a:cubicBezTo>
                    <a:pt x="12" y="0"/>
                    <a:pt x="11" y="0"/>
                    <a:pt x="11" y="1"/>
                  </a:cubicBezTo>
                  <a:lnTo>
                    <a:pt x="9" y="1"/>
                  </a:lnTo>
                  <a:cubicBezTo>
                    <a:pt x="1" y="7"/>
                    <a:pt x="53" y="101"/>
                    <a:pt x="169" y="259"/>
                  </a:cubicBezTo>
                  <a:cubicBezTo>
                    <a:pt x="283" y="418"/>
                    <a:pt x="466" y="636"/>
                    <a:pt x="723" y="873"/>
                  </a:cubicBezTo>
                  <a:cubicBezTo>
                    <a:pt x="1230" y="1351"/>
                    <a:pt x="2081" y="1893"/>
                    <a:pt x="3144" y="2104"/>
                  </a:cubicBezTo>
                  <a:cubicBezTo>
                    <a:pt x="3472" y="2169"/>
                    <a:pt x="3793" y="2197"/>
                    <a:pt x="4100" y="2197"/>
                  </a:cubicBezTo>
                  <a:cubicBezTo>
                    <a:pt x="4786" y="2197"/>
                    <a:pt x="5399" y="2058"/>
                    <a:pt x="5849" y="1886"/>
                  </a:cubicBezTo>
                  <a:cubicBezTo>
                    <a:pt x="6177" y="1764"/>
                    <a:pt x="6429" y="1633"/>
                    <a:pt x="6595" y="1529"/>
                  </a:cubicBezTo>
                  <a:cubicBezTo>
                    <a:pt x="6763" y="1427"/>
                    <a:pt x="6846" y="1359"/>
                    <a:pt x="6840" y="1349"/>
                  </a:cubicBezTo>
                  <a:cubicBezTo>
                    <a:pt x="6839" y="1348"/>
                    <a:pt x="6838" y="1347"/>
                    <a:pt x="6835" y="1347"/>
                  </a:cubicBezTo>
                  <a:cubicBezTo>
                    <a:pt x="6786" y="1347"/>
                    <a:pt x="6427" y="1569"/>
                    <a:pt x="5808" y="1770"/>
                  </a:cubicBezTo>
                  <a:cubicBezTo>
                    <a:pt x="5377" y="1912"/>
                    <a:pt x="4803" y="2027"/>
                    <a:pt x="4164" y="2027"/>
                  </a:cubicBezTo>
                  <a:cubicBezTo>
                    <a:pt x="3848" y="2027"/>
                    <a:pt x="3515" y="1999"/>
                    <a:pt x="3177" y="1932"/>
                  </a:cubicBezTo>
                  <a:cubicBezTo>
                    <a:pt x="2152" y="1730"/>
                    <a:pt x="1323" y="1224"/>
                    <a:pt x="805" y="780"/>
                  </a:cubicBezTo>
                  <a:cubicBezTo>
                    <a:pt x="294" y="350"/>
                    <a:pt x="49"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7"/>
            <p:cNvSpPr/>
            <p:nvPr/>
          </p:nvSpPr>
          <p:spPr>
            <a:xfrm>
              <a:off x="6364600" y="2808525"/>
              <a:ext cx="147425" cy="121550"/>
            </a:xfrm>
            <a:custGeom>
              <a:avLst/>
              <a:gdLst/>
              <a:ahLst/>
              <a:cxnLst/>
              <a:rect l="l" t="t" r="r" b="b"/>
              <a:pathLst>
                <a:path w="5897" h="4862" extrusionOk="0">
                  <a:moveTo>
                    <a:pt x="12" y="0"/>
                  </a:moveTo>
                  <a:cubicBezTo>
                    <a:pt x="11" y="0"/>
                    <a:pt x="11" y="0"/>
                    <a:pt x="10" y="1"/>
                  </a:cubicBezTo>
                  <a:cubicBezTo>
                    <a:pt x="1" y="9"/>
                    <a:pt x="55" y="103"/>
                    <a:pt x="163" y="269"/>
                  </a:cubicBezTo>
                  <a:cubicBezTo>
                    <a:pt x="273" y="435"/>
                    <a:pt x="439" y="668"/>
                    <a:pt x="655" y="950"/>
                  </a:cubicBezTo>
                  <a:cubicBezTo>
                    <a:pt x="1091" y="1509"/>
                    <a:pt x="1741" y="2248"/>
                    <a:pt x="2551" y="2970"/>
                  </a:cubicBezTo>
                  <a:cubicBezTo>
                    <a:pt x="3360" y="3691"/>
                    <a:pt x="4160" y="4261"/>
                    <a:pt x="4776" y="4623"/>
                  </a:cubicBezTo>
                  <a:cubicBezTo>
                    <a:pt x="5059" y="4784"/>
                    <a:pt x="5331" y="4861"/>
                    <a:pt x="5534" y="4861"/>
                  </a:cubicBezTo>
                  <a:cubicBezTo>
                    <a:pt x="5554" y="4861"/>
                    <a:pt x="5574" y="4860"/>
                    <a:pt x="5594" y="4859"/>
                  </a:cubicBezTo>
                  <a:cubicBezTo>
                    <a:pt x="5800" y="4845"/>
                    <a:pt x="5897" y="4772"/>
                    <a:pt x="5893" y="4766"/>
                  </a:cubicBezTo>
                  <a:cubicBezTo>
                    <a:pt x="5892" y="4764"/>
                    <a:pt x="5889" y="4763"/>
                    <a:pt x="5885" y="4763"/>
                  </a:cubicBezTo>
                  <a:cubicBezTo>
                    <a:pt x="5859" y="4763"/>
                    <a:pt x="5775" y="4792"/>
                    <a:pt x="5634" y="4792"/>
                  </a:cubicBezTo>
                  <a:cubicBezTo>
                    <a:pt x="5620" y="4792"/>
                    <a:pt x="5606" y="4792"/>
                    <a:pt x="5592" y="4791"/>
                  </a:cubicBezTo>
                  <a:cubicBezTo>
                    <a:pt x="5401" y="4785"/>
                    <a:pt x="5133" y="4700"/>
                    <a:pt x="4837" y="4517"/>
                  </a:cubicBezTo>
                  <a:cubicBezTo>
                    <a:pt x="4253" y="4135"/>
                    <a:pt x="3466" y="3553"/>
                    <a:pt x="2667" y="2839"/>
                  </a:cubicBezTo>
                  <a:cubicBezTo>
                    <a:pt x="1864" y="2125"/>
                    <a:pt x="1207" y="1407"/>
                    <a:pt x="751" y="871"/>
                  </a:cubicBezTo>
                  <a:cubicBezTo>
                    <a:pt x="306" y="346"/>
                    <a:pt x="4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7"/>
            <p:cNvSpPr/>
            <p:nvPr/>
          </p:nvSpPr>
          <p:spPr>
            <a:xfrm>
              <a:off x="6381575" y="2873450"/>
              <a:ext cx="45950" cy="111475"/>
            </a:xfrm>
            <a:custGeom>
              <a:avLst/>
              <a:gdLst/>
              <a:ahLst/>
              <a:cxnLst/>
              <a:rect l="l" t="t" r="r" b="b"/>
              <a:pathLst>
                <a:path w="1838" h="4459" extrusionOk="0">
                  <a:moveTo>
                    <a:pt x="1420" y="0"/>
                  </a:moveTo>
                  <a:cubicBezTo>
                    <a:pt x="1419" y="0"/>
                    <a:pt x="1419" y="0"/>
                    <a:pt x="1419" y="1"/>
                  </a:cubicBezTo>
                  <a:cubicBezTo>
                    <a:pt x="1390" y="12"/>
                    <a:pt x="1500" y="276"/>
                    <a:pt x="1573" y="722"/>
                  </a:cubicBezTo>
                  <a:cubicBezTo>
                    <a:pt x="1647" y="1166"/>
                    <a:pt x="1660" y="1804"/>
                    <a:pt x="1456" y="2460"/>
                  </a:cubicBezTo>
                  <a:cubicBezTo>
                    <a:pt x="1249" y="3116"/>
                    <a:pt x="873" y="3631"/>
                    <a:pt x="558" y="3952"/>
                  </a:cubicBezTo>
                  <a:cubicBezTo>
                    <a:pt x="244" y="4278"/>
                    <a:pt x="1" y="4432"/>
                    <a:pt x="18" y="4457"/>
                  </a:cubicBezTo>
                  <a:cubicBezTo>
                    <a:pt x="19" y="4458"/>
                    <a:pt x="20" y="4459"/>
                    <a:pt x="22" y="4459"/>
                  </a:cubicBezTo>
                  <a:cubicBezTo>
                    <a:pt x="57" y="4459"/>
                    <a:pt x="314" y="4337"/>
                    <a:pt x="643" y="4040"/>
                  </a:cubicBezTo>
                  <a:cubicBezTo>
                    <a:pt x="991" y="3732"/>
                    <a:pt x="1405" y="3203"/>
                    <a:pt x="1621" y="2512"/>
                  </a:cubicBezTo>
                  <a:cubicBezTo>
                    <a:pt x="1838" y="1822"/>
                    <a:pt x="1803" y="1150"/>
                    <a:pt x="1695" y="699"/>
                  </a:cubicBezTo>
                  <a:cubicBezTo>
                    <a:pt x="1588" y="249"/>
                    <a:pt x="1439" y="0"/>
                    <a:pt x="1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7"/>
            <p:cNvSpPr/>
            <p:nvPr/>
          </p:nvSpPr>
          <p:spPr>
            <a:xfrm>
              <a:off x="6779500" y="2456725"/>
              <a:ext cx="357700" cy="286375"/>
            </a:xfrm>
            <a:custGeom>
              <a:avLst/>
              <a:gdLst/>
              <a:ahLst/>
              <a:cxnLst/>
              <a:rect l="l" t="t" r="r" b="b"/>
              <a:pathLst>
                <a:path w="14308" h="11455" extrusionOk="0">
                  <a:moveTo>
                    <a:pt x="13571" y="1"/>
                  </a:moveTo>
                  <a:lnTo>
                    <a:pt x="13571" y="1"/>
                  </a:lnTo>
                  <a:cubicBezTo>
                    <a:pt x="13654" y="1021"/>
                    <a:pt x="13044" y="1976"/>
                    <a:pt x="12317" y="2698"/>
                  </a:cubicBezTo>
                  <a:cubicBezTo>
                    <a:pt x="11807" y="3203"/>
                    <a:pt x="11213" y="3647"/>
                    <a:pt x="10525" y="3844"/>
                  </a:cubicBezTo>
                  <a:cubicBezTo>
                    <a:pt x="10204" y="3935"/>
                    <a:pt x="9879" y="3969"/>
                    <a:pt x="9551" y="3969"/>
                  </a:cubicBezTo>
                  <a:cubicBezTo>
                    <a:pt x="8639" y="3969"/>
                    <a:pt x="7703" y="3703"/>
                    <a:pt x="6780" y="3645"/>
                  </a:cubicBezTo>
                  <a:cubicBezTo>
                    <a:pt x="6659" y="3637"/>
                    <a:pt x="6538" y="3634"/>
                    <a:pt x="6417" y="3634"/>
                  </a:cubicBezTo>
                  <a:cubicBezTo>
                    <a:pt x="4588" y="3634"/>
                    <a:pt x="2772" y="4498"/>
                    <a:pt x="1633" y="5929"/>
                  </a:cubicBezTo>
                  <a:cubicBezTo>
                    <a:pt x="415" y="7454"/>
                    <a:pt x="0" y="9585"/>
                    <a:pt x="554" y="11455"/>
                  </a:cubicBezTo>
                  <a:cubicBezTo>
                    <a:pt x="517" y="9151"/>
                    <a:pt x="1779" y="6871"/>
                    <a:pt x="3749" y="5679"/>
                  </a:cubicBezTo>
                  <a:cubicBezTo>
                    <a:pt x="4780" y="5054"/>
                    <a:pt x="5985" y="4740"/>
                    <a:pt x="7189" y="4740"/>
                  </a:cubicBezTo>
                  <a:cubicBezTo>
                    <a:pt x="8287" y="4740"/>
                    <a:pt x="9384" y="5001"/>
                    <a:pt x="10349" y="5526"/>
                  </a:cubicBezTo>
                  <a:cubicBezTo>
                    <a:pt x="10349" y="5526"/>
                    <a:pt x="11491" y="5113"/>
                    <a:pt x="12899" y="3707"/>
                  </a:cubicBezTo>
                  <a:cubicBezTo>
                    <a:pt x="14308" y="2303"/>
                    <a:pt x="13571" y="1"/>
                    <a:pt x="13571"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7"/>
            <p:cNvSpPr/>
            <p:nvPr/>
          </p:nvSpPr>
          <p:spPr>
            <a:xfrm>
              <a:off x="6671850" y="1940600"/>
              <a:ext cx="419875" cy="222525"/>
            </a:xfrm>
            <a:custGeom>
              <a:avLst/>
              <a:gdLst/>
              <a:ahLst/>
              <a:cxnLst/>
              <a:rect l="l" t="t" r="r" b="b"/>
              <a:pathLst>
                <a:path w="16795" h="8901" extrusionOk="0">
                  <a:moveTo>
                    <a:pt x="1084" y="1"/>
                  </a:moveTo>
                  <a:cubicBezTo>
                    <a:pt x="723" y="1"/>
                    <a:pt x="361" y="19"/>
                    <a:pt x="0" y="57"/>
                  </a:cubicBezTo>
                  <a:cubicBezTo>
                    <a:pt x="1681" y="406"/>
                    <a:pt x="3371" y="759"/>
                    <a:pt x="4974" y="1374"/>
                  </a:cubicBezTo>
                  <a:cubicBezTo>
                    <a:pt x="6577" y="1990"/>
                    <a:pt x="8103" y="2887"/>
                    <a:pt x="9236" y="4180"/>
                  </a:cubicBezTo>
                  <a:cubicBezTo>
                    <a:pt x="10368" y="5470"/>
                    <a:pt x="11072" y="7189"/>
                    <a:pt x="10922" y="8900"/>
                  </a:cubicBezTo>
                  <a:cubicBezTo>
                    <a:pt x="12814" y="7693"/>
                    <a:pt x="14474" y="7801"/>
                    <a:pt x="16795" y="7614"/>
                  </a:cubicBezTo>
                  <a:cubicBezTo>
                    <a:pt x="15839" y="7485"/>
                    <a:pt x="15027" y="7416"/>
                    <a:pt x="14223" y="7416"/>
                  </a:cubicBezTo>
                  <a:cubicBezTo>
                    <a:pt x="13340" y="7416"/>
                    <a:pt x="12466" y="7499"/>
                    <a:pt x="11422" y="7679"/>
                  </a:cubicBezTo>
                  <a:cubicBezTo>
                    <a:pt x="11574" y="6624"/>
                    <a:pt x="11238" y="5538"/>
                    <a:pt x="10654" y="4646"/>
                  </a:cubicBezTo>
                  <a:cubicBezTo>
                    <a:pt x="10067" y="3757"/>
                    <a:pt x="9247" y="3043"/>
                    <a:pt x="8373" y="2434"/>
                  </a:cubicBezTo>
                  <a:cubicBezTo>
                    <a:pt x="6242" y="944"/>
                    <a:pt x="3673" y="1"/>
                    <a:pt x="1084"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7"/>
            <p:cNvSpPr/>
            <p:nvPr/>
          </p:nvSpPr>
          <p:spPr>
            <a:xfrm>
              <a:off x="6407100" y="1705050"/>
              <a:ext cx="95625" cy="68600"/>
            </a:xfrm>
            <a:custGeom>
              <a:avLst/>
              <a:gdLst/>
              <a:ahLst/>
              <a:cxnLst/>
              <a:rect l="l" t="t" r="r" b="b"/>
              <a:pathLst>
                <a:path w="3825" h="2744" extrusionOk="0">
                  <a:moveTo>
                    <a:pt x="10" y="0"/>
                  </a:moveTo>
                  <a:lnTo>
                    <a:pt x="10" y="0"/>
                  </a:lnTo>
                  <a:cubicBezTo>
                    <a:pt x="0" y="488"/>
                    <a:pt x="269" y="930"/>
                    <a:pt x="506" y="1356"/>
                  </a:cubicBezTo>
                  <a:cubicBezTo>
                    <a:pt x="741" y="1783"/>
                    <a:pt x="959" y="2271"/>
                    <a:pt x="842" y="2744"/>
                  </a:cubicBezTo>
                  <a:lnTo>
                    <a:pt x="880" y="2744"/>
                  </a:lnTo>
                  <a:lnTo>
                    <a:pt x="2948" y="2610"/>
                  </a:lnTo>
                  <a:cubicBezTo>
                    <a:pt x="3251" y="2589"/>
                    <a:pt x="3570" y="2566"/>
                    <a:pt x="3824" y="2398"/>
                  </a:cubicBezTo>
                  <a:cubicBezTo>
                    <a:pt x="3378" y="2244"/>
                    <a:pt x="2906" y="2166"/>
                    <a:pt x="2433" y="2166"/>
                  </a:cubicBezTo>
                  <a:cubicBezTo>
                    <a:pt x="2325" y="2166"/>
                    <a:pt x="2217" y="2170"/>
                    <a:pt x="2109" y="2178"/>
                  </a:cubicBezTo>
                  <a:cubicBezTo>
                    <a:pt x="2060" y="2182"/>
                    <a:pt x="2009" y="2186"/>
                    <a:pt x="1959" y="2186"/>
                  </a:cubicBezTo>
                  <a:cubicBezTo>
                    <a:pt x="1896" y="2186"/>
                    <a:pt x="1833" y="2179"/>
                    <a:pt x="1775" y="2153"/>
                  </a:cubicBezTo>
                  <a:cubicBezTo>
                    <a:pt x="1623" y="2086"/>
                    <a:pt x="1550" y="1916"/>
                    <a:pt x="1482" y="1764"/>
                  </a:cubicBezTo>
                  <a:cubicBezTo>
                    <a:pt x="1164" y="1057"/>
                    <a:pt x="649" y="440"/>
                    <a:pt x="10"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7"/>
            <p:cNvSpPr/>
            <p:nvPr/>
          </p:nvSpPr>
          <p:spPr>
            <a:xfrm>
              <a:off x="6355675" y="2873300"/>
              <a:ext cx="187550" cy="121925"/>
            </a:xfrm>
            <a:custGeom>
              <a:avLst/>
              <a:gdLst/>
              <a:ahLst/>
              <a:cxnLst/>
              <a:rect l="l" t="t" r="r" b="b"/>
              <a:pathLst>
                <a:path w="7502" h="4877" extrusionOk="0">
                  <a:moveTo>
                    <a:pt x="2376" y="1"/>
                  </a:moveTo>
                  <a:lnTo>
                    <a:pt x="2376" y="1"/>
                  </a:lnTo>
                  <a:cubicBezTo>
                    <a:pt x="2765" y="392"/>
                    <a:pt x="2737" y="1021"/>
                    <a:pt x="2684" y="1569"/>
                  </a:cubicBezTo>
                  <a:cubicBezTo>
                    <a:pt x="2617" y="2246"/>
                    <a:pt x="2546" y="2947"/>
                    <a:pt x="2212" y="3539"/>
                  </a:cubicBezTo>
                  <a:cubicBezTo>
                    <a:pt x="1795" y="4280"/>
                    <a:pt x="730" y="4425"/>
                    <a:pt x="1" y="4861"/>
                  </a:cubicBezTo>
                  <a:cubicBezTo>
                    <a:pt x="158" y="4870"/>
                    <a:pt x="324" y="4877"/>
                    <a:pt x="496" y="4877"/>
                  </a:cubicBezTo>
                  <a:cubicBezTo>
                    <a:pt x="1236" y="4877"/>
                    <a:pt x="2068" y="4762"/>
                    <a:pt x="2586" y="4328"/>
                  </a:cubicBezTo>
                  <a:cubicBezTo>
                    <a:pt x="3225" y="3796"/>
                    <a:pt x="3717" y="3111"/>
                    <a:pt x="4201" y="2434"/>
                  </a:cubicBezTo>
                  <a:cubicBezTo>
                    <a:pt x="4701" y="2647"/>
                    <a:pt x="5244" y="2754"/>
                    <a:pt x="5788" y="2754"/>
                  </a:cubicBezTo>
                  <a:cubicBezTo>
                    <a:pt x="6378" y="2754"/>
                    <a:pt x="6968" y="2629"/>
                    <a:pt x="7502" y="2380"/>
                  </a:cubicBezTo>
                  <a:cubicBezTo>
                    <a:pt x="5746" y="2239"/>
                    <a:pt x="4050" y="1467"/>
                    <a:pt x="2791" y="236"/>
                  </a:cubicBezTo>
                  <a:lnTo>
                    <a:pt x="2376" y="1"/>
                  </a:ln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p:nvPr/>
          </p:nvSpPr>
          <p:spPr>
            <a:xfrm>
              <a:off x="6989075" y="3100050"/>
              <a:ext cx="107375" cy="62875"/>
            </a:xfrm>
            <a:custGeom>
              <a:avLst/>
              <a:gdLst/>
              <a:ahLst/>
              <a:cxnLst/>
              <a:rect l="l" t="t" r="r" b="b"/>
              <a:pathLst>
                <a:path w="4295" h="2515" extrusionOk="0">
                  <a:moveTo>
                    <a:pt x="313" y="1"/>
                  </a:moveTo>
                  <a:cubicBezTo>
                    <a:pt x="308" y="1"/>
                    <a:pt x="302" y="1"/>
                    <a:pt x="297" y="2"/>
                  </a:cubicBezTo>
                  <a:cubicBezTo>
                    <a:pt x="195" y="21"/>
                    <a:pt x="205" y="168"/>
                    <a:pt x="235" y="267"/>
                  </a:cubicBezTo>
                  <a:cubicBezTo>
                    <a:pt x="428" y="890"/>
                    <a:pt x="372" y="1588"/>
                    <a:pt x="81" y="2173"/>
                  </a:cubicBezTo>
                  <a:cubicBezTo>
                    <a:pt x="41" y="2258"/>
                    <a:pt x="0" y="2375"/>
                    <a:pt x="75" y="2433"/>
                  </a:cubicBezTo>
                  <a:cubicBezTo>
                    <a:pt x="106" y="2456"/>
                    <a:pt x="149" y="2458"/>
                    <a:pt x="187" y="2460"/>
                  </a:cubicBezTo>
                  <a:cubicBezTo>
                    <a:pt x="264" y="2463"/>
                    <a:pt x="341" y="2464"/>
                    <a:pt x="418" y="2464"/>
                  </a:cubicBezTo>
                  <a:cubicBezTo>
                    <a:pt x="1027" y="2464"/>
                    <a:pt x="1634" y="2383"/>
                    <a:pt x="2242" y="2340"/>
                  </a:cubicBezTo>
                  <a:cubicBezTo>
                    <a:pt x="2455" y="2325"/>
                    <a:pt x="2671" y="2315"/>
                    <a:pt x="2886" y="2315"/>
                  </a:cubicBezTo>
                  <a:cubicBezTo>
                    <a:pt x="3361" y="2315"/>
                    <a:pt x="3834" y="2364"/>
                    <a:pt x="4281" y="2514"/>
                  </a:cubicBezTo>
                  <a:lnTo>
                    <a:pt x="4295" y="2408"/>
                  </a:lnTo>
                  <a:cubicBezTo>
                    <a:pt x="3928" y="1991"/>
                    <a:pt x="3399" y="1744"/>
                    <a:pt x="2855" y="1627"/>
                  </a:cubicBezTo>
                  <a:cubicBezTo>
                    <a:pt x="2461" y="1541"/>
                    <a:pt x="2056" y="1520"/>
                    <a:pt x="1650" y="1520"/>
                  </a:cubicBezTo>
                  <a:cubicBezTo>
                    <a:pt x="1499" y="1520"/>
                    <a:pt x="1347" y="1523"/>
                    <a:pt x="1196" y="1526"/>
                  </a:cubicBezTo>
                  <a:cubicBezTo>
                    <a:pt x="1181" y="949"/>
                    <a:pt x="886" y="388"/>
                    <a:pt x="421" y="48"/>
                  </a:cubicBezTo>
                  <a:cubicBezTo>
                    <a:pt x="388" y="25"/>
                    <a:pt x="351" y="1"/>
                    <a:pt x="313" y="1"/>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7"/>
            <p:cNvSpPr/>
            <p:nvPr/>
          </p:nvSpPr>
          <p:spPr>
            <a:xfrm>
              <a:off x="6380675" y="3161250"/>
              <a:ext cx="614150" cy="646725"/>
            </a:xfrm>
            <a:custGeom>
              <a:avLst/>
              <a:gdLst/>
              <a:ahLst/>
              <a:cxnLst/>
              <a:rect l="l" t="t" r="r" b="b"/>
              <a:pathLst>
                <a:path w="24566" h="25869" extrusionOk="0">
                  <a:moveTo>
                    <a:pt x="24351" y="1"/>
                  </a:moveTo>
                  <a:cubicBezTo>
                    <a:pt x="23308" y="1266"/>
                    <a:pt x="22115" y="1783"/>
                    <a:pt x="20568" y="2329"/>
                  </a:cubicBezTo>
                  <a:cubicBezTo>
                    <a:pt x="19021" y="2875"/>
                    <a:pt x="18072" y="3083"/>
                    <a:pt x="16445" y="3301"/>
                  </a:cubicBezTo>
                  <a:cubicBezTo>
                    <a:pt x="15500" y="3427"/>
                    <a:pt x="13708" y="3886"/>
                    <a:pt x="12787" y="4478"/>
                  </a:cubicBezTo>
                  <a:cubicBezTo>
                    <a:pt x="11165" y="4592"/>
                    <a:pt x="9766" y="5999"/>
                    <a:pt x="8433" y="7770"/>
                  </a:cubicBezTo>
                  <a:cubicBezTo>
                    <a:pt x="8011" y="8302"/>
                    <a:pt x="8047" y="9410"/>
                    <a:pt x="7839" y="10210"/>
                  </a:cubicBezTo>
                  <a:cubicBezTo>
                    <a:pt x="7667" y="10864"/>
                    <a:pt x="7746" y="11628"/>
                    <a:pt x="7330" y="12197"/>
                  </a:cubicBezTo>
                  <a:cubicBezTo>
                    <a:pt x="5921" y="14115"/>
                    <a:pt x="5425" y="14935"/>
                    <a:pt x="2466" y="17487"/>
                  </a:cubicBezTo>
                  <a:cubicBezTo>
                    <a:pt x="1247" y="18541"/>
                    <a:pt x="1893" y="18568"/>
                    <a:pt x="807" y="19758"/>
                  </a:cubicBezTo>
                  <a:lnTo>
                    <a:pt x="809" y="19758"/>
                  </a:lnTo>
                  <a:cubicBezTo>
                    <a:pt x="1015" y="19957"/>
                    <a:pt x="0" y="21730"/>
                    <a:pt x="207" y="21929"/>
                  </a:cubicBezTo>
                  <a:cubicBezTo>
                    <a:pt x="573" y="21637"/>
                    <a:pt x="994" y="21392"/>
                    <a:pt x="1297" y="21043"/>
                  </a:cubicBezTo>
                  <a:cubicBezTo>
                    <a:pt x="2066" y="20161"/>
                    <a:pt x="2641" y="19044"/>
                    <a:pt x="3548" y="18359"/>
                  </a:cubicBezTo>
                  <a:cubicBezTo>
                    <a:pt x="6232" y="16334"/>
                    <a:pt x="7590" y="13534"/>
                    <a:pt x="8977" y="10586"/>
                  </a:cubicBezTo>
                  <a:cubicBezTo>
                    <a:pt x="9816" y="8806"/>
                    <a:pt x="11533" y="7357"/>
                    <a:pt x="13096" y="6047"/>
                  </a:cubicBezTo>
                  <a:cubicBezTo>
                    <a:pt x="13253" y="5915"/>
                    <a:pt x="13536" y="5856"/>
                    <a:pt x="13863" y="5856"/>
                  </a:cubicBezTo>
                  <a:cubicBezTo>
                    <a:pt x="14507" y="5856"/>
                    <a:pt x="15325" y="6082"/>
                    <a:pt x="15701" y="6421"/>
                  </a:cubicBezTo>
                  <a:cubicBezTo>
                    <a:pt x="19158" y="9531"/>
                    <a:pt x="18371" y="14889"/>
                    <a:pt x="14121" y="17020"/>
                  </a:cubicBezTo>
                  <a:cubicBezTo>
                    <a:pt x="14545" y="19841"/>
                    <a:pt x="12836" y="21155"/>
                    <a:pt x="10742" y="22114"/>
                  </a:cubicBezTo>
                  <a:cubicBezTo>
                    <a:pt x="9253" y="22795"/>
                    <a:pt x="7630" y="23194"/>
                    <a:pt x="6160" y="23908"/>
                  </a:cubicBezTo>
                  <a:cubicBezTo>
                    <a:pt x="5360" y="24296"/>
                    <a:pt x="4752" y="25079"/>
                    <a:pt x="4310" y="25868"/>
                  </a:cubicBezTo>
                  <a:lnTo>
                    <a:pt x="4310" y="25868"/>
                  </a:lnTo>
                  <a:cubicBezTo>
                    <a:pt x="6577" y="24936"/>
                    <a:pt x="8846" y="24016"/>
                    <a:pt x="11107" y="23071"/>
                  </a:cubicBezTo>
                  <a:cubicBezTo>
                    <a:pt x="14433" y="21682"/>
                    <a:pt x="15566" y="18373"/>
                    <a:pt x="17414" y="15726"/>
                  </a:cubicBezTo>
                  <a:cubicBezTo>
                    <a:pt x="19546" y="12672"/>
                    <a:pt x="19754" y="8667"/>
                    <a:pt x="14688" y="4922"/>
                  </a:cubicBezTo>
                  <a:cubicBezTo>
                    <a:pt x="14468" y="4804"/>
                    <a:pt x="14254" y="4719"/>
                    <a:pt x="14041" y="4648"/>
                  </a:cubicBezTo>
                  <a:cubicBezTo>
                    <a:pt x="15811" y="4619"/>
                    <a:pt x="17578" y="4509"/>
                    <a:pt x="19274" y="4031"/>
                  </a:cubicBezTo>
                  <a:cubicBezTo>
                    <a:pt x="21452" y="3415"/>
                    <a:pt x="23533" y="2101"/>
                    <a:pt x="24566" y="87"/>
                  </a:cubicBezTo>
                  <a:lnTo>
                    <a:pt x="24351" y="1"/>
                  </a:ln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7"/>
            <p:cNvSpPr/>
            <p:nvPr/>
          </p:nvSpPr>
          <p:spPr>
            <a:xfrm>
              <a:off x="6290325" y="3021525"/>
              <a:ext cx="393175" cy="234475"/>
            </a:xfrm>
            <a:custGeom>
              <a:avLst/>
              <a:gdLst/>
              <a:ahLst/>
              <a:cxnLst/>
              <a:rect l="l" t="t" r="r" b="b"/>
              <a:pathLst>
                <a:path w="15727" h="9379" extrusionOk="0">
                  <a:moveTo>
                    <a:pt x="15726" y="0"/>
                  </a:moveTo>
                  <a:cubicBezTo>
                    <a:pt x="14509" y="2400"/>
                    <a:pt x="12979" y="5248"/>
                    <a:pt x="10426" y="6651"/>
                  </a:cubicBezTo>
                  <a:cubicBezTo>
                    <a:pt x="7899" y="8041"/>
                    <a:pt x="4956" y="8284"/>
                    <a:pt x="2036" y="8284"/>
                  </a:cubicBezTo>
                  <a:cubicBezTo>
                    <a:pt x="1355" y="8284"/>
                    <a:pt x="674" y="8271"/>
                    <a:pt x="1" y="8256"/>
                  </a:cubicBezTo>
                  <a:lnTo>
                    <a:pt x="1" y="8256"/>
                  </a:lnTo>
                  <a:cubicBezTo>
                    <a:pt x="1527" y="9004"/>
                    <a:pt x="3226" y="9378"/>
                    <a:pt x="4925" y="9378"/>
                  </a:cubicBezTo>
                  <a:cubicBezTo>
                    <a:pt x="6664" y="9378"/>
                    <a:pt x="8403" y="8987"/>
                    <a:pt x="9956" y="8206"/>
                  </a:cubicBezTo>
                  <a:cubicBezTo>
                    <a:pt x="13029" y="6658"/>
                    <a:pt x="15103" y="3382"/>
                    <a:pt x="15726" y="0"/>
                  </a:cubicBezTo>
                  <a:close/>
                </a:path>
              </a:pathLst>
            </a:custGeom>
            <a:solidFill>
              <a:srgbClr val="0B3D69">
                <a:alpha val="39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7"/>
            <p:cNvSpPr/>
            <p:nvPr/>
          </p:nvSpPr>
          <p:spPr>
            <a:xfrm>
              <a:off x="6891150" y="2356000"/>
              <a:ext cx="213600" cy="139850"/>
            </a:xfrm>
            <a:custGeom>
              <a:avLst/>
              <a:gdLst/>
              <a:ahLst/>
              <a:cxnLst/>
              <a:rect l="l" t="t" r="r" b="b"/>
              <a:pathLst>
                <a:path w="8544" h="5594" extrusionOk="0">
                  <a:moveTo>
                    <a:pt x="2210" y="1"/>
                  </a:moveTo>
                  <a:cubicBezTo>
                    <a:pt x="2176" y="1"/>
                    <a:pt x="2142" y="2"/>
                    <a:pt x="2107" y="3"/>
                  </a:cubicBezTo>
                  <a:cubicBezTo>
                    <a:pt x="1610" y="28"/>
                    <a:pt x="1112" y="140"/>
                    <a:pt x="682" y="382"/>
                  </a:cubicBezTo>
                  <a:cubicBezTo>
                    <a:pt x="269" y="615"/>
                    <a:pt x="1" y="1084"/>
                    <a:pt x="91" y="1549"/>
                  </a:cubicBezTo>
                  <a:cubicBezTo>
                    <a:pt x="232" y="2282"/>
                    <a:pt x="1071" y="2484"/>
                    <a:pt x="1745" y="2710"/>
                  </a:cubicBezTo>
                  <a:cubicBezTo>
                    <a:pt x="3228" y="3208"/>
                    <a:pt x="4417" y="4311"/>
                    <a:pt x="5765" y="5108"/>
                  </a:cubicBezTo>
                  <a:cubicBezTo>
                    <a:pt x="6153" y="5336"/>
                    <a:pt x="6568" y="5544"/>
                    <a:pt x="7017" y="5587"/>
                  </a:cubicBezTo>
                  <a:cubicBezTo>
                    <a:pt x="7066" y="5591"/>
                    <a:pt x="7115" y="5594"/>
                    <a:pt x="7164" y="5594"/>
                  </a:cubicBezTo>
                  <a:cubicBezTo>
                    <a:pt x="7568" y="5594"/>
                    <a:pt x="7983" y="5437"/>
                    <a:pt x="8214" y="5108"/>
                  </a:cubicBezTo>
                  <a:cubicBezTo>
                    <a:pt x="8543" y="4632"/>
                    <a:pt x="8399" y="3970"/>
                    <a:pt x="8131" y="3457"/>
                  </a:cubicBezTo>
                  <a:cubicBezTo>
                    <a:pt x="7614" y="2459"/>
                    <a:pt x="6711" y="1707"/>
                    <a:pt x="5721" y="1178"/>
                  </a:cubicBezTo>
                  <a:cubicBezTo>
                    <a:pt x="4839" y="708"/>
                    <a:pt x="3884" y="399"/>
                    <a:pt x="2925" y="111"/>
                  </a:cubicBezTo>
                  <a:cubicBezTo>
                    <a:pt x="2694" y="42"/>
                    <a:pt x="2453" y="1"/>
                    <a:pt x="2210"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7"/>
            <p:cNvSpPr/>
            <p:nvPr/>
          </p:nvSpPr>
          <p:spPr>
            <a:xfrm>
              <a:off x="6684475" y="1977775"/>
              <a:ext cx="213600" cy="139850"/>
            </a:xfrm>
            <a:custGeom>
              <a:avLst/>
              <a:gdLst/>
              <a:ahLst/>
              <a:cxnLst/>
              <a:rect l="l" t="t" r="r" b="b"/>
              <a:pathLst>
                <a:path w="8544" h="5594" extrusionOk="0">
                  <a:moveTo>
                    <a:pt x="2210" y="1"/>
                  </a:moveTo>
                  <a:cubicBezTo>
                    <a:pt x="2176" y="1"/>
                    <a:pt x="2141" y="1"/>
                    <a:pt x="2107" y="3"/>
                  </a:cubicBezTo>
                  <a:cubicBezTo>
                    <a:pt x="1608" y="28"/>
                    <a:pt x="1110" y="140"/>
                    <a:pt x="682" y="383"/>
                  </a:cubicBezTo>
                  <a:lnTo>
                    <a:pt x="680" y="383"/>
                  </a:lnTo>
                  <a:cubicBezTo>
                    <a:pt x="267" y="617"/>
                    <a:pt x="1" y="1083"/>
                    <a:pt x="89" y="1550"/>
                  </a:cubicBezTo>
                  <a:cubicBezTo>
                    <a:pt x="230" y="2282"/>
                    <a:pt x="1070" y="2484"/>
                    <a:pt x="1743" y="2710"/>
                  </a:cubicBezTo>
                  <a:cubicBezTo>
                    <a:pt x="3228" y="3208"/>
                    <a:pt x="4417" y="4313"/>
                    <a:pt x="5763" y="5108"/>
                  </a:cubicBezTo>
                  <a:cubicBezTo>
                    <a:pt x="6151" y="5338"/>
                    <a:pt x="6566" y="5544"/>
                    <a:pt x="7016" y="5586"/>
                  </a:cubicBezTo>
                  <a:cubicBezTo>
                    <a:pt x="7065" y="5591"/>
                    <a:pt x="7116" y="5594"/>
                    <a:pt x="7166" y="5594"/>
                  </a:cubicBezTo>
                  <a:cubicBezTo>
                    <a:pt x="7569" y="5594"/>
                    <a:pt x="7982" y="5435"/>
                    <a:pt x="8212" y="5108"/>
                  </a:cubicBezTo>
                  <a:cubicBezTo>
                    <a:pt x="8544" y="4631"/>
                    <a:pt x="8397" y="3972"/>
                    <a:pt x="8129" y="3456"/>
                  </a:cubicBezTo>
                  <a:cubicBezTo>
                    <a:pt x="7612" y="2461"/>
                    <a:pt x="6709" y="1707"/>
                    <a:pt x="5719" y="1178"/>
                  </a:cubicBezTo>
                  <a:cubicBezTo>
                    <a:pt x="4839" y="707"/>
                    <a:pt x="3882" y="401"/>
                    <a:pt x="2925" y="111"/>
                  </a:cubicBezTo>
                  <a:cubicBezTo>
                    <a:pt x="2692" y="42"/>
                    <a:pt x="2451" y="1"/>
                    <a:pt x="2210"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7"/>
            <p:cNvSpPr/>
            <p:nvPr/>
          </p:nvSpPr>
          <p:spPr>
            <a:xfrm>
              <a:off x="6255025" y="1569700"/>
              <a:ext cx="553675" cy="265325"/>
            </a:xfrm>
            <a:custGeom>
              <a:avLst/>
              <a:gdLst/>
              <a:ahLst/>
              <a:cxnLst/>
              <a:rect l="l" t="t" r="r" b="b"/>
              <a:pathLst>
                <a:path w="22147" h="10613" extrusionOk="0">
                  <a:moveTo>
                    <a:pt x="6462" y="0"/>
                  </a:moveTo>
                  <a:cubicBezTo>
                    <a:pt x="6120" y="0"/>
                    <a:pt x="5776" y="25"/>
                    <a:pt x="5431" y="76"/>
                  </a:cubicBezTo>
                  <a:cubicBezTo>
                    <a:pt x="3793" y="309"/>
                    <a:pt x="2723" y="695"/>
                    <a:pt x="1725" y="1291"/>
                  </a:cubicBezTo>
                  <a:cubicBezTo>
                    <a:pt x="1040" y="1698"/>
                    <a:pt x="757" y="2574"/>
                    <a:pt x="400" y="3286"/>
                  </a:cubicBezTo>
                  <a:cubicBezTo>
                    <a:pt x="0" y="4087"/>
                    <a:pt x="188" y="5138"/>
                    <a:pt x="838" y="5752"/>
                  </a:cubicBezTo>
                  <a:cubicBezTo>
                    <a:pt x="1227" y="6116"/>
                    <a:pt x="1761" y="6308"/>
                    <a:pt x="2293" y="6308"/>
                  </a:cubicBezTo>
                  <a:cubicBezTo>
                    <a:pt x="2653" y="6308"/>
                    <a:pt x="3012" y="6220"/>
                    <a:pt x="3325" y="6039"/>
                  </a:cubicBezTo>
                  <a:cubicBezTo>
                    <a:pt x="4006" y="5646"/>
                    <a:pt x="4422" y="4901"/>
                    <a:pt x="5092" y="4488"/>
                  </a:cubicBezTo>
                  <a:cubicBezTo>
                    <a:pt x="5503" y="4236"/>
                    <a:pt x="5967" y="4134"/>
                    <a:pt x="6445" y="4134"/>
                  </a:cubicBezTo>
                  <a:cubicBezTo>
                    <a:pt x="7100" y="4134"/>
                    <a:pt x="7782" y="4326"/>
                    <a:pt x="8391" y="4587"/>
                  </a:cubicBezTo>
                  <a:cubicBezTo>
                    <a:pt x="10523" y="5495"/>
                    <a:pt x="12259" y="7112"/>
                    <a:pt x="14150" y="8449"/>
                  </a:cubicBezTo>
                  <a:cubicBezTo>
                    <a:pt x="15804" y="9618"/>
                    <a:pt x="17741" y="10612"/>
                    <a:pt x="19734" y="10612"/>
                  </a:cubicBezTo>
                  <a:cubicBezTo>
                    <a:pt x="20021" y="10612"/>
                    <a:pt x="20309" y="10592"/>
                    <a:pt x="20597" y="10548"/>
                  </a:cubicBezTo>
                  <a:cubicBezTo>
                    <a:pt x="21282" y="10444"/>
                    <a:pt x="22067" y="10066"/>
                    <a:pt x="22118" y="9373"/>
                  </a:cubicBezTo>
                  <a:cubicBezTo>
                    <a:pt x="22147" y="8978"/>
                    <a:pt x="21909" y="8603"/>
                    <a:pt x="21599" y="8356"/>
                  </a:cubicBezTo>
                  <a:cubicBezTo>
                    <a:pt x="21290" y="8107"/>
                    <a:pt x="20914" y="7963"/>
                    <a:pt x="20551" y="7803"/>
                  </a:cubicBezTo>
                  <a:cubicBezTo>
                    <a:pt x="17900" y="6628"/>
                    <a:pt x="15776" y="4548"/>
                    <a:pt x="13446" y="2821"/>
                  </a:cubicBezTo>
                  <a:cubicBezTo>
                    <a:pt x="11397" y="1300"/>
                    <a:pt x="8969" y="0"/>
                    <a:pt x="6462"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7"/>
            <p:cNvSpPr/>
            <p:nvPr/>
          </p:nvSpPr>
          <p:spPr>
            <a:xfrm>
              <a:off x="7099550" y="2201375"/>
              <a:ext cx="143675" cy="299075"/>
            </a:xfrm>
            <a:custGeom>
              <a:avLst/>
              <a:gdLst/>
              <a:ahLst/>
              <a:cxnLst/>
              <a:rect l="l" t="t" r="r" b="b"/>
              <a:pathLst>
                <a:path w="5747" h="11963" extrusionOk="0">
                  <a:moveTo>
                    <a:pt x="12" y="1"/>
                  </a:moveTo>
                  <a:cubicBezTo>
                    <a:pt x="11" y="1"/>
                    <a:pt x="11" y="1"/>
                    <a:pt x="11" y="1"/>
                  </a:cubicBezTo>
                  <a:cubicBezTo>
                    <a:pt x="1" y="9"/>
                    <a:pt x="119" y="158"/>
                    <a:pt x="339" y="416"/>
                  </a:cubicBezTo>
                  <a:cubicBezTo>
                    <a:pt x="562" y="675"/>
                    <a:pt x="873" y="1057"/>
                    <a:pt x="1242" y="1539"/>
                  </a:cubicBezTo>
                  <a:cubicBezTo>
                    <a:pt x="1612" y="2021"/>
                    <a:pt x="2025" y="2615"/>
                    <a:pt x="2455" y="3293"/>
                  </a:cubicBezTo>
                  <a:cubicBezTo>
                    <a:pt x="2878" y="3976"/>
                    <a:pt x="3312" y="4745"/>
                    <a:pt x="3715" y="5581"/>
                  </a:cubicBezTo>
                  <a:cubicBezTo>
                    <a:pt x="4112" y="6416"/>
                    <a:pt x="4438" y="7238"/>
                    <a:pt x="4705" y="7994"/>
                  </a:cubicBezTo>
                  <a:cubicBezTo>
                    <a:pt x="4963" y="8754"/>
                    <a:pt x="5168" y="9449"/>
                    <a:pt x="5310" y="10039"/>
                  </a:cubicBezTo>
                  <a:cubicBezTo>
                    <a:pt x="5455" y="10630"/>
                    <a:pt x="5557" y="11112"/>
                    <a:pt x="5619" y="11446"/>
                  </a:cubicBezTo>
                  <a:cubicBezTo>
                    <a:pt x="5682" y="11780"/>
                    <a:pt x="5723" y="11963"/>
                    <a:pt x="5735" y="11963"/>
                  </a:cubicBezTo>
                  <a:cubicBezTo>
                    <a:pt x="5735" y="11963"/>
                    <a:pt x="5735" y="11963"/>
                    <a:pt x="5735" y="11963"/>
                  </a:cubicBezTo>
                  <a:cubicBezTo>
                    <a:pt x="5746" y="11963"/>
                    <a:pt x="5729" y="11774"/>
                    <a:pt x="5685" y="11436"/>
                  </a:cubicBezTo>
                  <a:cubicBezTo>
                    <a:pt x="5646" y="11096"/>
                    <a:pt x="5561" y="10608"/>
                    <a:pt x="5430" y="10012"/>
                  </a:cubicBezTo>
                  <a:cubicBezTo>
                    <a:pt x="5303" y="9414"/>
                    <a:pt x="5110" y="8710"/>
                    <a:pt x="4857" y="7942"/>
                  </a:cubicBezTo>
                  <a:cubicBezTo>
                    <a:pt x="4598" y="7176"/>
                    <a:pt x="4272" y="6349"/>
                    <a:pt x="3873" y="5505"/>
                  </a:cubicBezTo>
                  <a:cubicBezTo>
                    <a:pt x="3466" y="4664"/>
                    <a:pt x="3024" y="3891"/>
                    <a:pt x="2592" y="3208"/>
                  </a:cubicBezTo>
                  <a:cubicBezTo>
                    <a:pt x="2150" y="2529"/>
                    <a:pt x="1724" y="1938"/>
                    <a:pt x="1338" y="1464"/>
                  </a:cubicBezTo>
                  <a:cubicBezTo>
                    <a:pt x="956" y="987"/>
                    <a:pt x="630" y="615"/>
                    <a:pt x="391" y="372"/>
                  </a:cubicBezTo>
                  <a:cubicBezTo>
                    <a:pt x="160" y="132"/>
                    <a:pt x="26" y="1"/>
                    <a:pt x="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7"/>
            <p:cNvSpPr/>
            <p:nvPr/>
          </p:nvSpPr>
          <p:spPr>
            <a:xfrm>
              <a:off x="7029475" y="2384425"/>
              <a:ext cx="70350" cy="137600"/>
            </a:xfrm>
            <a:custGeom>
              <a:avLst/>
              <a:gdLst/>
              <a:ahLst/>
              <a:cxnLst/>
              <a:rect l="l" t="t" r="r" b="b"/>
              <a:pathLst>
                <a:path w="2814" h="5504" extrusionOk="0">
                  <a:moveTo>
                    <a:pt x="37" y="0"/>
                  </a:moveTo>
                  <a:cubicBezTo>
                    <a:pt x="20" y="0"/>
                    <a:pt x="11" y="2"/>
                    <a:pt x="10" y="5"/>
                  </a:cubicBezTo>
                  <a:cubicBezTo>
                    <a:pt x="1" y="39"/>
                    <a:pt x="408" y="91"/>
                    <a:pt x="952" y="419"/>
                  </a:cubicBezTo>
                  <a:cubicBezTo>
                    <a:pt x="1486" y="734"/>
                    <a:pt x="2152" y="1390"/>
                    <a:pt x="2395" y="2324"/>
                  </a:cubicBezTo>
                  <a:cubicBezTo>
                    <a:pt x="2630" y="3259"/>
                    <a:pt x="2360" y="4154"/>
                    <a:pt x="2042" y="4687"/>
                  </a:cubicBezTo>
                  <a:cubicBezTo>
                    <a:pt x="1724" y="5237"/>
                    <a:pt x="1392" y="5478"/>
                    <a:pt x="1417" y="5503"/>
                  </a:cubicBezTo>
                  <a:cubicBezTo>
                    <a:pt x="1417" y="5504"/>
                    <a:pt x="1418" y="5504"/>
                    <a:pt x="1419" y="5504"/>
                  </a:cubicBezTo>
                  <a:cubicBezTo>
                    <a:pt x="1434" y="5504"/>
                    <a:pt x="1518" y="5451"/>
                    <a:pt x="1648" y="5339"/>
                  </a:cubicBezTo>
                  <a:cubicBezTo>
                    <a:pt x="1785" y="5221"/>
                    <a:pt x="1969" y="5027"/>
                    <a:pt x="2148" y="4753"/>
                  </a:cubicBezTo>
                  <a:cubicBezTo>
                    <a:pt x="2505" y="4214"/>
                    <a:pt x="2814" y="3277"/>
                    <a:pt x="2565" y="2281"/>
                  </a:cubicBezTo>
                  <a:cubicBezTo>
                    <a:pt x="2306" y="1288"/>
                    <a:pt x="1585" y="612"/>
                    <a:pt x="1012" y="311"/>
                  </a:cubicBezTo>
                  <a:cubicBezTo>
                    <a:pt x="724" y="157"/>
                    <a:pt x="470" y="74"/>
                    <a:pt x="292" y="37"/>
                  </a:cubicBezTo>
                  <a:cubicBezTo>
                    <a:pt x="165" y="10"/>
                    <a:pt x="77" y="0"/>
                    <a:pt x="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7"/>
            <p:cNvSpPr/>
            <p:nvPr/>
          </p:nvSpPr>
          <p:spPr>
            <a:xfrm>
              <a:off x="6627525" y="2408700"/>
              <a:ext cx="35525" cy="98225"/>
            </a:xfrm>
            <a:custGeom>
              <a:avLst/>
              <a:gdLst/>
              <a:ahLst/>
              <a:cxnLst/>
              <a:rect l="l" t="t" r="r" b="b"/>
              <a:pathLst>
                <a:path w="1421" h="3929" extrusionOk="0">
                  <a:moveTo>
                    <a:pt x="23" y="1"/>
                  </a:moveTo>
                  <a:cubicBezTo>
                    <a:pt x="21" y="1"/>
                    <a:pt x="20" y="1"/>
                    <a:pt x="20" y="2"/>
                  </a:cubicBezTo>
                  <a:cubicBezTo>
                    <a:pt x="0" y="25"/>
                    <a:pt x="184" y="185"/>
                    <a:pt x="417" y="490"/>
                  </a:cubicBezTo>
                  <a:cubicBezTo>
                    <a:pt x="654" y="793"/>
                    <a:pt x="924" y="1258"/>
                    <a:pt x="1086" y="1820"/>
                  </a:cubicBezTo>
                  <a:cubicBezTo>
                    <a:pt x="1245" y="2385"/>
                    <a:pt x="1256" y="2921"/>
                    <a:pt x="1214" y="3303"/>
                  </a:cubicBezTo>
                  <a:cubicBezTo>
                    <a:pt x="1175" y="3685"/>
                    <a:pt x="1104" y="3919"/>
                    <a:pt x="1131" y="3928"/>
                  </a:cubicBezTo>
                  <a:lnTo>
                    <a:pt x="1131" y="3926"/>
                  </a:lnTo>
                  <a:cubicBezTo>
                    <a:pt x="1131" y="3926"/>
                    <a:pt x="1131" y="3926"/>
                    <a:pt x="1132" y="3926"/>
                  </a:cubicBezTo>
                  <a:cubicBezTo>
                    <a:pt x="1152" y="3926"/>
                    <a:pt x="1263" y="3706"/>
                    <a:pt x="1337" y="3320"/>
                  </a:cubicBezTo>
                  <a:cubicBezTo>
                    <a:pt x="1412" y="2929"/>
                    <a:pt x="1420" y="2364"/>
                    <a:pt x="1254" y="1773"/>
                  </a:cubicBezTo>
                  <a:cubicBezTo>
                    <a:pt x="1084" y="1183"/>
                    <a:pt x="782" y="704"/>
                    <a:pt x="513" y="411"/>
                  </a:cubicBezTo>
                  <a:cubicBezTo>
                    <a:pt x="258" y="132"/>
                    <a:pt x="54" y="1"/>
                    <a:pt x="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7"/>
            <p:cNvSpPr/>
            <p:nvPr/>
          </p:nvSpPr>
          <p:spPr>
            <a:xfrm>
              <a:off x="7031850" y="2024175"/>
              <a:ext cx="19975" cy="51800"/>
            </a:xfrm>
            <a:custGeom>
              <a:avLst/>
              <a:gdLst/>
              <a:ahLst/>
              <a:cxnLst/>
              <a:rect l="l" t="t" r="r" b="b"/>
              <a:pathLst>
                <a:path w="799" h="2072" extrusionOk="0">
                  <a:moveTo>
                    <a:pt x="45" y="0"/>
                  </a:moveTo>
                  <a:cubicBezTo>
                    <a:pt x="41" y="0"/>
                    <a:pt x="38" y="1"/>
                    <a:pt x="37" y="3"/>
                  </a:cubicBezTo>
                  <a:cubicBezTo>
                    <a:pt x="0" y="40"/>
                    <a:pt x="384" y="387"/>
                    <a:pt x="542" y="975"/>
                  </a:cubicBezTo>
                  <a:cubicBezTo>
                    <a:pt x="714" y="1562"/>
                    <a:pt x="566" y="2058"/>
                    <a:pt x="616" y="2071"/>
                  </a:cubicBezTo>
                  <a:cubicBezTo>
                    <a:pt x="616" y="2071"/>
                    <a:pt x="617" y="2072"/>
                    <a:pt x="618" y="2072"/>
                  </a:cubicBezTo>
                  <a:cubicBezTo>
                    <a:pt x="639" y="2072"/>
                    <a:pt x="704" y="1957"/>
                    <a:pt x="747" y="1755"/>
                  </a:cubicBezTo>
                  <a:cubicBezTo>
                    <a:pt x="791" y="1546"/>
                    <a:pt x="799" y="1246"/>
                    <a:pt x="710" y="929"/>
                  </a:cubicBezTo>
                  <a:cubicBezTo>
                    <a:pt x="622" y="613"/>
                    <a:pt x="459" y="358"/>
                    <a:pt x="313" y="204"/>
                  </a:cubicBezTo>
                  <a:cubicBezTo>
                    <a:pt x="184" y="66"/>
                    <a:pt x="76" y="0"/>
                    <a:pt x="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7"/>
            <p:cNvSpPr/>
            <p:nvPr/>
          </p:nvSpPr>
          <p:spPr>
            <a:xfrm>
              <a:off x="7229825" y="2906475"/>
              <a:ext cx="13275" cy="60450"/>
            </a:xfrm>
            <a:custGeom>
              <a:avLst/>
              <a:gdLst/>
              <a:ahLst/>
              <a:cxnLst/>
              <a:rect l="l" t="t" r="r" b="b"/>
              <a:pathLst>
                <a:path w="531" h="2418" extrusionOk="0">
                  <a:moveTo>
                    <a:pt x="292" y="1"/>
                  </a:moveTo>
                  <a:cubicBezTo>
                    <a:pt x="291" y="1"/>
                    <a:pt x="291" y="1"/>
                    <a:pt x="290" y="1"/>
                  </a:cubicBezTo>
                  <a:cubicBezTo>
                    <a:pt x="238" y="13"/>
                    <a:pt x="354" y="555"/>
                    <a:pt x="285" y="1220"/>
                  </a:cubicBezTo>
                  <a:cubicBezTo>
                    <a:pt x="221" y="1886"/>
                    <a:pt x="1" y="2393"/>
                    <a:pt x="49" y="2417"/>
                  </a:cubicBezTo>
                  <a:cubicBezTo>
                    <a:pt x="50" y="2417"/>
                    <a:pt x="51" y="2417"/>
                    <a:pt x="52" y="2417"/>
                  </a:cubicBezTo>
                  <a:cubicBezTo>
                    <a:pt x="99" y="2417"/>
                    <a:pt x="392" y="1924"/>
                    <a:pt x="458" y="1238"/>
                  </a:cubicBezTo>
                  <a:cubicBezTo>
                    <a:pt x="530" y="545"/>
                    <a:pt x="336"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7298175" y="3210150"/>
              <a:ext cx="22950" cy="141375"/>
            </a:xfrm>
            <a:custGeom>
              <a:avLst/>
              <a:gdLst/>
              <a:ahLst/>
              <a:cxnLst/>
              <a:rect l="l" t="t" r="r" b="b"/>
              <a:pathLst>
                <a:path w="918" h="5655" extrusionOk="0">
                  <a:moveTo>
                    <a:pt x="29" y="0"/>
                  </a:moveTo>
                  <a:cubicBezTo>
                    <a:pt x="29" y="0"/>
                    <a:pt x="28" y="1"/>
                    <a:pt x="28" y="1"/>
                  </a:cubicBezTo>
                  <a:cubicBezTo>
                    <a:pt x="1" y="18"/>
                    <a:pt x="176" y="302"/>
                    <a:pt x="367" y="799"/>
                  </a:cubicBezTo>
                  <a:cubicBezTo>
                    <a:pt x="558" y="1295"/>
                    <a:pt x="738" y="2015"/>
                    <a:pt x="742" y="2827"/>
                  </a:cubicBezTo>
                  <a:cubicBezTo>
                    <a:pt x="742" y="3637"/>
                    <a:pt x="566" y="4359"/>
                    <a:pt x="377" y="4855"/>
                  </a:cubicBezTo>
                  <a:cubicBezTo>
                    <a:pt x="190" y="5353"/>
                    <a:pt x="16" y="5638"/>
                    <a:pt x="41" y="5654"/>
                  </a:cubicBezTo>
                  <a:cubicBezTo>
                    <a:pt x="42" y="5654"/>
                    <a:pt x="43" y="5654"/>
                    <a:pt x="43" y="5654"/>
                  </a:cubicBezTo>
                  <a:cubicBezTo>
                    <a:pt x="58" y="5654"/>
                    <a:pt x="107" y="5587"/>
                    <a:pt x="188" y="5468"/>
                  </a:cubicBezTo>
                  <a:cubicBezTo>
                    <a:pt x="275" y="5343"/>
                    <a:pt x="381" y="5150"/>
                    <a:pt x="491" y="4901"/>
                  </a:cubicBezTo>
                  <a:cubicBezTo>
                    <a:pt x="715" y="4405"/>
                    <a:pt x="917" y="3663"/>
                    <a:pt x="917" y="2825"/>
                  </a:cubicBezTo>
                  <a:cubicBezTo>
                    <a:pt x="913" y="1988"/>
                    <a:pt x="707" y="1247"/>
                    <a:pt x="481" y="753"/>
                  </a:cubicBezTo>
                  <a:cubicBezTo>
                    <a:pt x="369" y="504"/>
                    <a:pt x="263" y="311"/>
                    <a:pt x="174" y="186"/>
                  </a:cubicBezTo>
                  <a:cubicBezTo>
                    <a:pt x="93" y="66"/>
                    <a:pt x="42" y="0"/>
                    <a:pt x="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7"/>
            <p:cNvSpPr/>
            <p:nvPr/>
          </p:nvSpPr>
          <p:spPr>
            <a:xfrm>
              <a:off x="7053200" y="3491850"/>
              <a:ext cx="35525" cy="127550"/>
            </a:xfrm>
            <a:custGeom>
              <a:avLst/>
              <a:gdLst/>
              <a:ahLst/>
              <a:cxnLst/>
              <a:rect l="l" t="t" r="r" b="b"/>
              <a:pathLst>
                <a:path w="1421" h="5102" extrusionOk="0">
                  <a:moveTo>
                    <a:pt x="23" y="1"/>
                  </a:moveTo>
                  <a:cubicBezTo>
                    <a:pt x="22" y="1"/>
                    <a:pt x="21" y="1"/>
                    <a:pt x="20" y="2"/>
                  </a:cubicBezTo>
                  <a:cubicBezTo>
                    <a:pt x="1" y="25"/>
                    <a:pt x="263" y="223"/>
                    <a:pt x="564" y="644"/>
                  </a:cubicBezTo>
                  <a:cubicBezTo>
                    <a:pt x="865" y="1057"/>
                    <a:pt x="1184" y="1724"/>
                    <a:pt x="1214" y="2510"/>
                  </a:cubicBezTo>
                  <a:cubicBezTo>
                    <a:pt x="1245" y="3293"/>
                    <a:pt x="979" y="3982"/>
                    <a:pt x="711" y="4418"/>
                  </a:cubicBezTo>
                  <a:cubicBezTo>
                    <a:pt x="445" y="4861"/>
                    <a:pt x="198" y="5079"/>
                    <a:pt x="219" y="5101"/>
                  </a:cubicBezTo>
                  <a:lnTo>
                    <a:pt x="221" y="5101"/>
                  </a:lnTo>
                  <a:cubicBezTo>
                    <a:pt x="221" y="5101"/>
                    <a:pt x="222" y="5101"/>
                    <a:pt x="223" y="5101"/>
                  </a:cubicBezTo>
                  <a:cubicBezTo>
                    <a:pt x="237" y="5101"/>
                    <a:pt x="304" y="5057"/>
                    <a:pt x="406" y="4964"/>
                  </a:cubicBezTo>
                  <a:cubicBezTo>
                    <a:pt x="516" y="4865"/>
                    <a:pt x="665" y="4705"/>
                    <a:pt x="815" y="4485"/>
                  </a:cubicBezTo>
                  <a:cubicBezTo>
                    <a:pt x="1120" y="4051"/>
                    <a:pt x="1421" y="3332"/>
                    <a:pt x="1390" y="2502"/>
                  </a:cubicBezTo>
                  <a:cubicBezTo>
                    <a:pt x="1357" y="1672"/>
                    <a:pt x="1000" y="978"/>
                    <a:pt x="663" y="569"/>
                  </a:cubicBezTo>
                  <a:cubicBezTo>
                    <a:pt x="495" y="362"/>
                    <a:pt x="335" y="214"/>
                    <a:pt x="217" y="123"/>
                  </a:cubicBezTo>
                  <a:cubicBezTo>
                    <a:pt x="109" y="40"/>
                    <a:pt x="40" y="1"/>
                    <a:pt x="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7"/>
            <p:cNvSpPr/>
            <p:nvPr/>
          </p:nvSpPr>
          <p:spPr>
            <a:xfrm>
              <a:off x="7054900" y="3748475"/>
              <a:ext cx="24800" cy="63450"/>
            </a:xfrm>
            <a:custGeom>
              <a:avLst/>
              <a:gdLst/>
              <a:ahLst/>
              <a:cxnLst/>
              <a:rect l="l" t="t" r="r" b="b"/>
              <a:pathLst>
                <a:path w="992" h="2538" extrusionOk="0">
                  <a:moveTo>
                    <a:pt x="47" y="1"/>
                  </a:moveTo>
                  <a:cubicBezTo>
                    <a:pt x="45" y="1"/>
                    <a:pt x="44" y="1"/>
                    <a:pt x="43" y="2"/>
                  </a:cubicBezTo>
                  <a:cubicBezTo>
                    <a:pt x="0" y="35"/>
                    <a:pt x="377" y="519"/>
                    <a:pt x="593" y="1223"/>
                  </a:cubicBezTo>
                  <a:cubicBezTo>
                    <a:pt x="817" y="1924"/>
                    <a:pt x="782" y="2535"/>
                    <a:pt x="836" y="2537"/>
                  </a:cubicBezTo>
                  <a:cubicBezTo>
                    <a:pt x="836" y="2537"/>
                    <a:pt x="837" y="2537"/>
                    <a:pt x="837" y="2537"/>
                  </a:cubicBezTo>
                  <a:cubicBezTo>
                    <a:pt x="880" y="2537"/>
                    <a:pt x="992" y="1906"/>
                    <a:pt x="759" y="1171"/>
                  </a:cubicBezTo>
                  <a:cubicBezTo>
                    <a:pt x="537" y="452"/>
                    <a:pt x="102" y="1"/>
                    <a:pt x="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6749550" y="3364325"/>
              <a:ext cx="63050" cy="163400"/>
            </a:xfrm>
            <a:custGeom>
              <a:avLst/>
              <a:gdLst/>
              <a:ahLst/>
              <a:cxnLst/>
              <a:rect l="l" t="t" r="r" b="b"/>
              <a:pathLst>
                <a:path w="2522" h="6536" extrusionOk="0">
                  <a:moveTo>
                    <a:pt x="940" y="1"/>
                  </a:moveTo>
                  <a:cubicBezTo>
                    <a:pt x="939" y="1"/>
                    <a:pt x="938" y="1"/>
                    <a:pt x="938" y="2"/>
                  </a:cubicBezTo>
                  <a:cubicBezTo>
                    <a:pt x="913" y="27"/>
                    <a:pt x="1270" y="301"/>
                    <a:pt x="1636" y="901"/>
                  </a:cubicBezTo>
                  <a:cubicBezTo>
                    <a:pt x="2003" y="1487"/>
                    <a:pt x="2342" y="2450"/>
                    <a:pt x="2196" y="3511"/>
                  </a:cubicBezTo>
                  <a:cubicBezTo>
                    <a:pt x="2043" y="4568"/>
                    <a:pt x="1451" y="5400"/>
                    <a:pt x="936" y="5863"/>
                  </a:cubicBezTo>
                  <a:cubicBezTo>
                    <a:pt x="419" y="6337"/>
                    <a:pt x="0" y="6503"/>
                    <a:pt x="18" y="6534"/>
                  </a:cubicBezTo>
                  <a:cubicBezTo>
                    <a:pt x="18" y="6535"/>
                    <a:pt x="20" y="6536"/>
                    <a:pt x="23" y="6536"/>
                  </a:cubicBezTo>
                  <a:cubicBezTo>
                    <a:pt x="46" y="6536"/>
                    <a:pt x="148" y="6501"/>
                    <a:pt x="309" y="6424"/>
                  </a:cubicBezTo>
                  <a:cubicBezTo>
                    <a:pt x="490" y="6337"/>
                    <a:pt x="741" y="6187"/>
                    <a:pt x="1019" y="5955"/>
                  </a:cubicBezTo>
                  <a:cubicBezTo>
                    <a:pt x="1569" y="5502"/>
                    <a:pt x="2209" y="4645"/>
                    <a:pt x="2367" y="3534"/>
                  </a:cubicBezTo>
                  <a:cubicBezTo>
                    <a:pt x="2522" y="2421"/>
                    <a:pt x="2144" y="1422"/>
                    <a:pt x="1740" y="835"/>
                  </a:cubicBezTo>
                  <a:cubicBezTo>
                    <a:pt x="1538" y="536"/>
                    <a:pt x="1339" y="320"/>
                    <a:pt x="1189" y="189"/>
                  </a:cubicBezTo>
                  <a:cubicBezTo>
                    <a:pt x="1047" y="63"/>
                    <a:pt x="954" y="1"/>
                    <a:pt x="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6799650" y="3947375"/>
              <a:ext cx="151100" cy="131300"/>
            </a:xfrm>
            <a:custGeom>
              <a:avLst/>
              <a:gdLst/>
              <a:ahLst/>
              <a:cxnLst/>
              <a:rect l="l" t="t" r="r" b="b"/>
              <a:pathLst>
                <a:path w="6044" h="5252" extrusionOk="0">
                  <a:moveTo>
                    <a:pt x="6030" y="0"/>
                  </a:moveTo>
                  <a:cubicBezTo>
                    <a:pt x="5998" y="0"/>
                    <a:pt x="5830" y="431"/>
                    <a:pt x="5455" y="1066"/>
                  </a:cubicBezTo>
                  <a:cubicBezTo>
                    <a:pt x="5268" y="1388"/>
                    <a:pt x="5015" y="1754"/>
                    <a:pt x="4708" y="2138"/>
                  </a:cubicBezTo>
                  <a:cubicBezTo>
                    <a:pt x="4396" y="2518"/>
                    <a:pt x="4027" y="2916"/>
                    <a:pt x="3601" y="3290"/>
                  </a:cubicBezTo>
                  <a:cubicBezTo>
                    <a:pt x="3171" y="3660"/>
                    <a:pt x="2727" y="3973"/>
                    <a:pt x="2308" y="4230"/>
                  </a:cubicBezTo>
                  <a:cubicBezTo>
                    <a:pt x="1884" y="4480"/>
                    <a:pt x="1488" y="4681"/>
                    <a:pt x="1143" y="4822"/>
                  </a:cubicBezTo>
                  <a:cubicBezTo>
                    <a:pt x="454" y="5109"/>
                    <a:pt x="1" y="5215"/>
                    <a:pt x="9" y="5248"/>
                  </a:cubicBezTo>
                  <a:cubicBezTo>
                    <a:pt x="9" y="5250"/>
                    <a:pt x="13" y="5251"/>
                    <a:pt x="22" y="5251"/>
                  </a:cubicBezTo>
                  <a:cubicBezTo>
                    <a:pt x="58" y="5251"/>
                    <a:pt x="166" y="5232"/>
                    <a:pt x="333" y="5196"/>
                  </a:cubicBezTo>
                  <a:cubicBezTo>
                    <a:pt x="539" y="5154"/>
                    <a:pt x="834" y="5067"/>
                    <a:pt x="1187" y="4936"/>
                  </a:cubicBezTo>
                  <a:cubicBezTo>
                    <a:pt x="1544" y="4808"/>
                    <a:pt x="1953" y="4615"/>
                    <a:pt x="2389" y="4368"/>
                  </a:cubicBezTo>
                  <a:cubicBezTo>
                    <a:pt x="2821" y="4114"/>
                    <a:pt x="3277" y="3799"/>
                    <a:pt x="3715" y="3421"/>
                  </a:cubicBezTo>
                  <a:cubicBezTo>
                    <a:pt x="4149" y="3039"/>
                    <a:pt x="4523" y="2632"/>
                    <a:pt x="4836" y="2239"/>
                  </a:cubicBezTo>
                  <a:cubicBezTo>
                    <a:pt x="5138" y="1841"/>
                    <a:pt x="5385" y="1461"/>
                    <a:pt x="5563" y="1127"/>
                  </a:cubicBezTo>
                  <a:cubicBezTo>
                    <a:pt x="5740" y="793"/>
                    <a:pt x="5868" y="514"/>
                    <a:pt x="5937" y="315"/>
                  </a:cubicBezTo>
                  <a:cubicBezTo>
                    <a:pt x="6009" y="116"/>
                    <a:pt x="6043" y="6"/>
                    <a:pt x="6032" y="1"/>
                  </a:cubicBezTo>
                  <a:cubicBezTo>
                    <a:pt x="6031" y="0"/>
                    <a:pt x="6031" y="0"/>
                    <a:pt x="6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6882425" y="3099800"/>
              <a:ext cx="67200" cy="70700"/>
            </a:xfrm>
            <a:custGeom>
              <a:avLst/>
              <a:gdLst/>
              <a:ahLst/>
              <a:cxnLst/>
              <a:rect l="l" t="t" r="r" b="b"/>
              <a:pathLst>
                <a:path w="2688" h="2828" extrusionOk="0">
                  <a:moveTo>
                    <a:pt x="2643" y="0"/>
                  </a:moveTo>
                  <a:cubicBezTo>
                    <a:pt x="2588" y="0"/>
                    <a:pt x="2291" y="840"/>
                    <a:pt x="1559" y="1619"/>
                  </a:cubicBezTo>
                  <a:cubicBezTo>
                    <a:pt x="828" y="2418"/>
                    <a:pt x="0" y="2775"/>
                    <a:pt x="27" y="2823"/>
                  </a:cubicBezTo>
                  <a:cubicBezTo>
                    <a:pt x="28" y="2826"/>
                    <a:pt x="31" y="2827"/>
                    <a:pt x="38" y="2827"/>
                  </a:cubicBezTo>
                  <a:cubicBezTo>
                    <a:pt x="141" y="2827"/>
                    <a:pt x="971" y="2518"/>
                    <a:pt x="1687" y="1739"/>
                  </a:cubicBezTo>
                  <a:cubicBezTo>
                    <a:pt x="2458" y="915"/>
                    <a:pt x="2688" y="4"/>
                    <a:pt x="2645" y="1"/>
                  </a:cubicBezTo>
                  <a:cubicBezTo>
                    <a:pt x="2645" y="0"/>
                    <a:pt x="2644" y="0"/>
                    <a:pt x="2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6586475" y="2690975"/>
              <a:ext cx="59350" cy="74800"/>
            </a:xfrm>
            <a:custGeom>
              <a:avLst/>
              <a:gdLst/>
              <a:ahLst/>
              <a:cxnLst/>
              <a:rect l="l" t="t" r="r" b="b"/>
              <a:pathLst>
                <a:path w="2374" h="2992" extrusionOk="0">
                  <a:moveTo>
                    <a:pt x="2331" y="1"/>
                  </a:moveTo>
                  <a:cubicBezTo>
                    <a:pt x="2273" y="1"/>
                    <a:pt x="1936" y="777"/>
                    <a:pt x="1305" y="1589"/>
                  </a:cubicBezTo>
                  <a:cubicBezTo>
                    <a:pt x="672" y="2419"/>
                    <a:pt x="0" y="2949"/>
                    <a:pt x="33" y="2990"/>
                  </a:cubicBezTo>
                  <a:cubicBezTo>
                    <a:pt x="34" y="2991"/>
                    <a:pt x="36" y="2992"/>
                    <a:pt x="38" y="2992"/>
                  </a:cubicBezTo>
                  <a:cubicBezTo>
                    <a:pt x="107" y="2992"/>
                    <a:pt x="817" y="2517"/>
                    <a:pt x="1444" y="1695"/>
                  </a:cubicBezTo>
                  <a:cubicBezTo>
                    <a:pt x="2099" y="848"/>
                    <a:pt x="2373" y="13"/>
                    <a:pt x="2333" y="1"/>
                  </a:cubicBezTo>
                  <a:cubicBezTo>
                    <a:pt x="2332" y="1"/>
                    <a:pt x="2331" y="1"/>
                    <a:pt x="2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6866750" y="2746975"/>
              <a:ext cx="361000" cy="252975"/>
            </a:xfrm>
            <a:custGeom>
              <a:avLst/>
              <a:gdLst/>
              <a:ahLst/>
              <a:cxnLst/>
              <a:rect l="l" t="t" r="r" b="b"/>
              <a:pathLst>
                <a:path w="14440" h="10119" extrusionOk="0">
                  <a:moveTo>
                    <a:pt x="12993" y="1"/>
                  </a:moveTo>
                  <a:cubicBezTo>
                    <a:pt x="12691" y="1"/>
                    <a:pt x="12376" y="124"/>
                    <a:pt x="12134" y="312"/>
                  </a:cubicBezTo>
                  <a:cubicBezTo>
                    <a:pt x="11736" y="618"/>
                    <a:pt x="11474" y="1064"/>
                    <a:pt x="11163" y="1462"/>
                  </a:cubicBezTo>
                  <a:cubicBezTo>
                    <a:pt x="9809" y="3190"/>
                    <a:pt x="9703" y="4938"/>
                    <a:pt x="7554" y="5389"/>
                  </a:cubicBezTo>
                  <a:cubicBezTo>
                    <a:pt x="5406" y="5841"/>
                    <a:pt x="3161" y="6092"/>
                    <a:pt x="1237" y="7149"/>
                  </a:cubicBezTo>
                  <a:cubicBezTo>
                    <a:pt x="755" y="7411"/>
                    <a:pt x="265" y="7774"/>
                    <a:pt x="141" y="8308"/>
                  </a:cubicBezTo>
                  <a:cubicBezTo>
                    <a:pt x="0" y="8910"/>
                    <a:pt x="402" y="9539"/>
                    <a:pt x="946" y="9833"/>
                  </a:cubicBezTo>
                  <a:cubicBezTo>
                    <a:pt x="1350" y="10050"/>
                    <a:pt x="1811" y="10118"/>
                    <a:pt x="2274" y="10118"/>
                  </a:cubicBezTo>
                  <a:cubicBezTo>
                    <a:pt x="2435" y="10118"/>
                    <a:pt x="2596" y="10110"/>
                    <a:pt x="2755" y="10097"/>
                  </a:cubicBezTo>
                  <a:cubicBezTo>
                    <a:pt x="4887" y="9921"/>
                    <a:pt x="6869" y="8978"/>
                    <a:pt x="8796" y="8050"/>
                  </a:cubicBezTo>
                  <a:cubicBezTo>
                    <a:pt x="11439" y="6775"/>
                    <a:pt x="12633" y="4691"/>
                    <a:pt x="13756" y="1980"/>
                  </a:cubicBezTo>
                  <a:cubicBezTo>
                    <a:pt x="13756" y="1980"/>
                    <a:pt x="14439" y="827"/>
                    <a:pt x="13532" y="167"/>
                  </a:cubicBezTo>
                  <a:cubicBezTo>
                    <a:pt x="13373" y="51"/>
                    <a:pt x="13186" y="1"/>
                    <a:pt x="12993"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6738975" y="3013700"/>
              <a:ext cx="72725" cy="68675"/>
            </a:xfrm>
            <a:custGeom>
              <a:avLst/>
              <a:gdLst/>
              <a:ahLst/>
              <a:cxnLst/>
              <a:rect l="l" t="t" r="r" b="b"/>
              <a:pathLst>
                <a:path w="2909" h="2747" extrusionOk="0">
                  <a:moveTo>
                    <a:pt x="1612" y="1"/>
                  </a:moveTo>
                  <a:lnTo>
                    <a:pt x="1164" y="163"/>
                  </a:lnTo>
                  <a:cubicBezTo>
                    <a:pt x="468" y="254"/>
                    <a:pt x="1" y="1066"/>
                    <a:pt x="188" y="1741"/>
                  </a:cubicBezTo>
                  <a:cubicBezTo>
                    <a:pt x="349" y="2323"/>
                    <a:pt x="935" y="2747"/>
                    <a:pt x="1533" y="2747"/>
                  </a:cubicBezTo>
                  <a:cubicBezTo>
                    <a:pt x="1596" y="2747"/>
                    <a:pt x="1658" y="2742"/>
                    <a:pt x="1720" y="2733"/>
                  </a:cubicBezTo>
                  <a:cubicBezTo>
                    <a:pt x="2378" y="2632"/>
                    <a:pt x="2908" y="1994"/>
                    <a:pt x="2887" y="1328"/>
                  </a:cubicBezTo>
                  <a:cubicBezTo>
                    <a:pt x="2866" y="657"/>
                    <a:pt x="2283" y="49"/>
                    <a:pt x="1612"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4932325" y="1542650"/>
              <a:ext cx="1217475" cy="2834700"/>
            </a:xfrm>
            <a:custGeom>
              <a:avLst/>
              <a:gdLst/>
              <a:ahLst/>
              <a:cxnLst/>
              <a:rect l="l" t="t" r="r" b="b"/>
              <a:pathLst>
                <a:path w="48699" h="113388" extrusionOk="0">
                  <a:moveTo>
                    <a:pt x="37814" y="1"/>
                  </a:moveTo>
                  <a:cubicBezTo>
                    <a:pt x="31558" y="1"/>
                    <a:pt x="27475" y="4999"/>
                    <a:pt x="25422" y="6585"/>
                  </a:cubicBezTo>
                  <a:cubicBezTo>
                    <a:pt x="23063" y="8408"/>
                    <a:pt x="22312" y="9267"/>
                    <a:pt x="18880" y="10553"/>
                  </a:cubicBezTo>
                  <a:cubicBezTo>
                    <a:pt x="15446" y="11840"/>
                    <a:pt x="15554" y="13449"/>
                    <a:pt x="12980" y="17632"/>
                  </a:cubicBezTo>
                  <a:cubicBezTo>
                    <a:pt x="10405" y="21816"/>
                    <a:pt x="11908" y="23532"/>
                    <a:pt x="11908" y="23532"/>
                  </a:cubicBezTo>
                  <a:cubicBezTo>
                    <a:pt x="11789" y="23517"/>
                    <a:pt x="11673" y="23510"/>
                    <a:pt x="11560" y="23510"/>
                  </a:cubicBezTo>
                  <a:cubicBezTo>
                    <a:pt x="9121" y="23510"/>
                    <a:pt x="7993" y="26727"/>
                    <a:pt x="6866" y="28573"/>
                  </a:cubicBezTo>
                  <a:cubicBezTo>
                    <a:pt x="5686" y="30504"/>
                    <a:pt x="5900" y="33400"/>
                    <a:pt x="4613" y="35759"/>
                  </a:cubicBezTo>
                  <a:cubicBezTo>
                    <a:pt x="3326" y="38119"/>
                    <a:pt x="4507" y="39085"/>
                    <a:pt x="4507" y="39085"/>
                  </a:cubicBezTo>
                  <a:lnTo>
                    <a:pt x="3326" y="39622"/>
                  </a:lnTo>
                  <a:cubicBezTo>
                    <a:pt x="536" y="40694"/>
                    <a:pt x="859" y="48417"/>
                    <a:pt x="859" y="48417"/>
                  </a:cubicBezTo>
                  <a:cubicBezTo>
                    <a:pt x="859" y="48417"/>
                    <a:pt x="216" y="49918"/>
                    <a:pt x="108" y="52600"/>
                  </a:cubicBezTo>
                  <a:cubicBezTo>
                    <a:pt x="0" y="55281"/>
                    <a:pt x="322" y="60215"/>
                    <a:pt x="812" y="62254"/>
                  </a:cubicBezTo>
                  <a:cubicBezTo>
                    <a:pt x="1300" y="64291"/>
                    <a:pt x="2362" y="64827"/>
                    <a:pt x="2362" y="64827"/>
                  </a:cubicBezTo>
                  <a:cubicBezTo>
                    <a:pt x="2362" y="64827"/>
                    <a:pt x="1181" y="66114"/>
                    <a:pt x="859" y="67831"/>
                  </a:cubicBezTo>
                  <a:cubicBezTo>
                    <a:pt x="536" y="69546"/>
                    <a:pt x="1931" y="71692"/>
                    <a:pt x="2468" y="75554"/>
                  </a:cubicBezTo>
                  <a:cubicBezTo>
                    <a:pt x="3004" y="79415"/>
                    <a:pt x="4291" y="79845"/>
                    <a:pt x="4291" y="79845"/>
                  </a:cubicBezTo>
                  <a:cubicBezTo>
                    <a:pt x="4291" y="79845"/>
                    <a:pt x="3218" y="80595"/>
                    <a:pt x="3648" y="83491"/>
                  </a:cubicBezTo>
                  <a:cubicBezTo>
                    <a:pt x="4077" y="86387"/>
                    <a:pt x="6008" y="88426"/>
                    <a:pt x="7509" y="91428"/>
                  </a:cubicBezTo>
                  <a:cubicBezTo>
                    <a:pt x="9012" y="94432"/>
                    <a:pt x="11472" y="95935"/>
                    <a:pt x="11472" y="95935"/>
                  </a:cubicBezTo>
                  <a:cubicBezTo>
                    <a:pt x="11358" y="102905"/>
                    <a:pt x="17271" y="105481"/>
                    <a:pt x="17271" y="105481"/>
                  </a:cubicBezTo>
                  <a:cubicBezTo>
                    <a:pt x="19094" y="107518"/>
                    <a:pt x="21668" y="109772"/>
                    <a:pt x="29543" y="112453"/>
                  </a:cubicBezTo>
                  <a:cubicBezTo>
                    <a:pt x="31472" y="113110"/>
                    <a:pt x="33257" y="113387"/>
                    <a:pt x="34894" y="113387"/>
                  </a:cubicBezTo>
                  <a:cubicBezTo>
                    <a:pt x="39939" y="113387"/>
                    <a:pt x="43563" y="110752"/>
                    <a:pt x="45587" y="108485"/>
                  </a:cubicBezTo>
                  <a:cubicBezTo>
                    <a:pt x="48269" y="105481"/>
                    <a:pt x="47173" y="78128"/>
                    <a:pt x="47173" y="78128"/>
                  </a:cubicBezTo>
                  <a:lnTo>
                    <a:pt x="47173" y="48095"/>
                  </a:lnTo>
                  <a:cubicBezTo>
                    <a:pt x="47173" y="48095"/>
                    <a:pt x="46553" y="37690"/>
                    <a:pt x="47173" y="35759"/>
                  </a:cubicBezTo>
                  <a:cubicBezTo>
                    <a:pt x="47794" y="33830"/>
                    <a:pt x="47732" y="29217"/>
                    <a:pt x="47173" y="25999"/>
                  </a:cubicBezTo>
                  <a:cubicBezTo>
                    <a:pt x="46613" y="22781"/>
                    <a:pt x="47412" y="16667"/>
                    <a:pt x="47173" y="13021"/>
                  </a:cubicBezTo>
                  <a:cubicBezTo>
                    <a:pt x="46935" y="9373"/>
                    <a:pt x="48699" y="2294"/>
                    <a:pt x="40762" y="363"/>
                  </a:cubicBezTo>
                  <a:cubicBezTo>
                    <a:pt x="39730" y="112"/>
                    <a:pt x="38748" y="1"/>
                    <a:pt x="37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5215050" y="3476200"/>
              <a:ext cx="850" cy="275"/>
            </a:xfrm>
            <a:custGeom>
              <a:avLst/>
              <a:gdLst/>
              <a:ahLst/>
              <a:cxnLst/>
              <a:rect l="l" t="t" r="r" b="b"/>
              <a:pathLst>
                <a:path w="34" h="11" extrusionOk="0">
                  <a:moveTo>
                    <a:pt x="1" y="1"/>
                  </a:moveTo>
                  <a:cubicBezTo>
                    <a:pt x="10" y="4"/>
                    <a:pt x="17" y="6"/>
                    <a:pt x="22" y="7"/>
                  </a:cubicBezTo>
                  <a:lnTo>
                    <a:pt x="22" y="7"/>
                  </a:lnTo>
                  <a:cubicBezTo>
                    <a:pt x="16" y="5"/>
                    <a:pt x="9" y="3"/>
                    <a:pt x="1" y="1"/>
                  </a:cubicBezTo>
                  <a:close/>
                  <a:moveTo>
                    <a:pt x="22" y="7"/>
                  </a:moveTo>
                  <a:cubicBezTo>
                    <a:pt x="26" y="8"/>
                    <a:pt x="30" y="9"/>
                    <a:pt x="33" y="10"/>
                  </a:cubicBezTo>
                  <a:cubicBezTo>
                    <a:pt x="30" y="9"/>
                    <a:pt x="26" y="9"/>
                    <a:pt x="22" y="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7"/>
            <p:cNvSpPr/>
            <p:nvPr/>
          </p:nvSpPr>
          <p:spPr>
            <a:xfrm>
              <a:off x="5215875" y="3476450"/>
              <a:ext cx="275" cy="100"/>
            </a:xfrm>
            <a:custGeom>
              <a:avLst/>
              <a:gdLst/>
              <a:ahLst/>
              <a:cxnLst/>
              <a:rect l="l" t="t" r="r" b="b"/>
              <a:pathLst>
                <a:path w="11" h="4" extrusionOk="0">
                  <a:moveTo>
                    <a:pt x="0" y="0"/>
                  </a:moveTo>
                  <a:lnTo>
                    <a:pt x="0" y="0"/>
                  </a:lnTo>
                  <a:cubicBezTo>
                    <a:pt x="6" y="2"/>
                    <a:pt x="10" y="3"/>
                    <a:pt x="10" y="3"/>
                  </a:cubicBezTo>
                  <a:cubicBezTo>
                    <a:pt x="11" y="3"/>
                    <a:pt x="8" y="2"/>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7"/>
            <p:cNvSpPr/>
            <p:nvPr/>
          </p:nvSpPr>
          <p:spPr>
            <a:xfrm>
              <a:off x="5213925" y="3475900"/>
              <a:ext cx="1150" cy="325"/>
            </a:xfrm>
            <a:custGeom>
              <a:avLst/>
              <a:gdLst/>
              <a:ahLst/>
              <a:cxnLst/>
              <a:rect l="l" t="t" r="r" b="b"/>
              <a:pathLst>
                <a:path w="46" h="13" extrusionOk="0">
                  <a:moveTo>
                    <a:pt x="1" y="1"/>
                  </a:moveTo>
                  <a:cubicBezTo>
                    <a:pt x="0" y="1"/>
                    <a:pt x="23" y="7"/>
                    <a:pt x="46" y="13"/>
                  </a:cubicBezTo>
                  <a:cubicBezTo>
                    <a:pt x="14" y="4"/>
                    <a:pt x="1"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7"/>
            <p:cNvSpPr/>
            <p:nvPr/>
          </p:nvSpPr>
          <p:spPr>
            <a:xfrm>
              <a:off x="5111025" y="3476200"/>
              <a:ext cx="233450" cy="338650"/>
            </a:xfrm>
            <a:custGeom>
              <a:avLst/>
              <a:gdLst/>
              <a:ahLst/>
              <a:cxnLst/>
              <a:rect l="l" t="t" r="r" b="b"/>
              <a:pathLst>
                <a:path w="9338" h="13546" extrusionOk="0">
                  <a:moveTo>
                    <a:pt x="4162" y="1"/>
                  </a:moveTo>
                  <a:cubicBezTo>
                    <a:pt x="3172" y="1297"/>
                    <a:pt x="2417" y="3128"/>
                    <a:pt x="2574" y="5065"/>
                  </a:cubicBezTo>
                  <a:cubicBezTo>
                    <a:pt x="2505" y="5073"/>
                    <a:pt x="2435" y="5077"/>
                    <a:pt x="2363" y="5077"/>
                  </a:cubicBezTo>
                  <a:cubicBezTo>
                    <a:pt x="1475" y="5077"/>
                    <a:pt x="362" y="4511"/>
                    <a:pt x="0" y="4413"/>
                  </a:cubicBezTo>
                  <a:lnTo>
                    <a:pt x="0" y="4413"/>
                  </a:lnTo>
                  <a:cubicBezTo>
                    <a:pt x="1084" y="5690"/>
                    <a:pt x="3616" y="7212"/>
                    <a:pt x="3988" y="8756"/>
                  </a:cubicBezTo>
                  <a:cubicBezTo>
                    <a:pt x="4376" y="10367"/>
                    <a:pt x="2348" y="11752"/>
                    <a:pt x="3170" y="13546"/>
                  </a:cubicBezTo>
                  <a:cubicBezTo>
                    <a:pt x="3754" y="13027"/>
                    <a:pt x="3486" y="12628"/>
                    <a:pt x="3612" y="12028"/>
                  </a:cubicBezTo>
                  <a:cubicBezTo>
                    <a:pt x="4054" y="9900"/>
                    <a:pt x="5880" y="9349"/>
                    <a:pt x="7490" y="9349"/>
                  </a:cubicBezTo>
                  <a:cubicBezTo>
                    <a:pt x="8191" y="9349"/>
                    <a:pt x="8850" y="9453"/>
                    <a:pt x="9338" y="9577"/>
                  </a:cubicBezTo>
                  <a:cubicBezTo>
                    <a:pt x="8385" y="9020"/>
                    <a:pt x="7405" y="8458"/>
                    <a:pt x="6486" y="8061"/>
                  </a:cubicBezTo>
                  <a:cubicBezTo>
                    <a:pt x="3662" y="6844"/>
                    <a:pt x="3261" y="5624"/>
                    <a:pt x="3625" y="2607"/>
                  </a:cubicBezTo>
                  <a:cubicBezTo>
                    <a:pt x="3731" y="1729"/>
                    <a:pt x="3978" y="869"/>
                    <a:pt x="4162" y="1"/>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5374500" y="3733125"/>
              <a:ext cx="142550" cy="57175"/>
            </a:xfrm>
            <a:custGeom>
              <a:avLst/>
              <a:gdLst/>
              <a:ahLst/>
              <a:cxnLst/>
              <a:rect l="l" t="t" r="r" b="b"/>
              <a:pathLst>
                <a:path w="5702" h="2287" extrusionOk="0">
                  <a:moveTo>
                    <a:pt x="1" y="1"/>
                  </a:moveTo>
                  <a:lnTo>
                    <a:pt x="2210" y="2104"/>
                  </a:lnTo>
                  <a:cubicBezTo>
                    <a:pt x="2434" y="2182"/>
                    <a:pt x="2757" y="2286"/>
                    <a:pt x="3201" y="2286"/>
                  </a:cubicBezTo>
                  <a:cubicBezTo>
                    <a:pt x="3798" y="2286"/>
                    <a:pt x="4613" y="2097"/>
                    <a:pt x="5702" y="1399"/>
                  </a:cubicBezTo>
                  <a:lnTo>
                    <a:pt x="5702" y="1399"/>
                  </a:lnTo>
                  <a:cubicBezTo>
                    <a:pt x="4857" y="1719"/>
                    <a:pt x="4190" y="1846"/>
                    <a:pt x="3641" y="1846"/>
                  </a:cubicBezTo>
                  <a:cubicBezTo>
                    <a:pt x="2078" y="1846"/>
                    <a:pt x="1475" y="818"/>
                    <a:pt x="481" y="271"/>
                  </a:cubicBezTo>
                  <a:cubicBezTo>
                    <a:pt x="323" y="184"/>
                    <a:pt x="163" y="93"/>
                    <a:pt x="1" y="1"/>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5344450" y="3715625"/>
              <a:ext cx="30075" cy="17525"/>
            </a:xfrm>
            <a:custGeom>
              <a:avLst/>
              <a:gdLst/>
              <a:ahLst/>
              <a:cxnLst/>
              <a:rect l="l" t="t" r="r" b="b"/>
              <a:pathLst>
                <a:path w="1203" h="701" extrusionOk="0">
                  <a:moveTo>
                    <a:pt x="1" y="0"/>
                  </a:moveTo>
                  <a:lnTo>
                    <a:pt x="1" y="0"/>
                  </a:lnTo>
                  <a:cubicBezTo>
                    <a:pt x="410" y="240"/>
                    <a:pt x="811" y="477"/>
                    <a:pt x="1203" y="701"/>
                  </a:cubicBezTo>
                  <a:lnTo>
                    <a:pt x="803" y="319"/>
                  </a:lnTo>
                  <a:cubicBezTo>
                    <a:pt x="730" y="236"/>
                    <a:pt x="431" y="11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5303950" y="3910875"/>
              <a:ext cx="498100" cy="360325"/>
            </a:xfrm>
            <a:custGeom>
              <a:avLst/>
              <a:gdLst/>
              <a:ahLst/>
              <a:cxnLst/>
              <a:rect l="l" t="t" r="r" b="b"/>
              <a:pathLst>
                <a:path w="19924" h="14413" extrusionOk="0">
                  <a:moveTo>
                    <a:pt x="666" y="0"/>
                  </a:moveTo>
                  <a:cubicBezTo>
                    <a:pt x="108" y="637"/>
                    <a:pt x="0" y="1156"/>
                    <a:pt x="126" y="1607"/>
                  </a:cubicBezTo>
                  <a:cubicBezTo>
                    <a:pt x="899" y="4381"/>
                    <a:pt x="2709" y="6332"/>
                    <a:pt x="5097" y="7858"/>
                  </a:cubicBezTo>
                  <a:cubicBezTo>
                    <a:pt x="7436" y="9351"/>
                    <a:pt x="9764" y="10872"/>
                    <a:pt x="12000" y="12513"/>
                  </a:cubicBezTo>
                  <a:cubicBezTo>
                    <a:pt x="13702" y="13763"/>
                    <a:pt x="15485" y="14413"/>
                    <a:pt x="17403" y="14413"/>
                  </a:cubicBezTo>
                  <a:cubicBezTo>
                    <a:pt x="18217" y="14413"/>
                    <a:pt x="19057" y="14296"/>
                    <a:pt x="19924" y="14057"/>
                  </a:cubicBezTo>
                  <a:cubicBezTo>
                    <a:pt x="17761" y="13327"/>
                    <a:pt x="15274" y="13356"/>
                    <a:pt x="13378" y="12315"/>
                  </a:cubicBezTo>
                  <a:cubicBezTo>
                    <a:pt x="11367" y="11211"/>
                    <a:pt x="9919" y="9089"/>
                    <a:pt x="8203" y="7389"/>
                  </a:cubicBezTo>
                  <a:cubicBezTo>
                    <a:pt x="8140" y="7385"/>
                    <a:pt x="8072" y="7384"/>
                    <a:pt x="8001" y="7384"/>
                  </a:cubicBezTo>
                  <a:cubicBezTo>
                    <a:pt x="7753" y="7384"/>
                    <a:pt x="7466" y="7403"/>
                    <a:pt x="7170" y="7403"/>
                  </a:cubicBezTo>
                  <a:cubicBezTo>
                    <a:pt x="6770" y="7403"/>
                    <a:pt x="6353" y="7368"/>
                    <a:pt x="5994" y="7206"/>
                  </a:cubicBezTo>
                  <a:cubicBezTo>
                    <a:pt x="3695" y="6166"/>
                    <a:pt x="2070" y="4447"/>
                    <a:pt x="1387" y="1937"/>
                  </a:cubicBezTo>
                  <a:cubicBezTo>
                    <a:pt x="1208" y="1275"/>
                    <a:pt x="909" y="644"/>
                    <a:pt x="666" y="0"/>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5794125" y="2231575"/>
              <a:ext cx="111475" cy="279875"/>
            </a:xfrm>
            <a:custGeom>
              <a:avLst/>
              <a:gdLst/>
              <a:ahLst/>
              <a:cxnLst/>
              <a:rect l="l" t="t" r="r" b="b"/>
              <a:pathLst>
                <a:path w="4459" h="11195" extrusionOk="0">
                  <a:moveTo>
                    <a:pt x="3519" y="1"/>
                  </a:moveTo>
                  <a:lnTo>
                    <a:pt x="3519" y="1"/>
                  </a:lnTo>
                  <a:cubicBezTo>
                    <a:pt x="890" y="1608"/>
                    <a:pt x="0" y="6450"/>
                    <a:pt x="2555" y="9684"/>
                  </a:cubicBezTo>
                  <a:cubicBezTo>
                    <a:pt x="2871" y="10083"/>
                    <a:pt x="2424" y="10672"/>
                    <a:pt x="2611" y="11195"/>
                  </a:cubicBezTo>
                  <a:cubicBezTo>
                    <a:pt x="4459" y="9396"/>
                    <a:pt x="635" y="4126"/>
                    <a:pt x="3519" y="1"/>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5737750" y="4075150"/>
              <a:ext cx="182850" cy="48825"/>
            </a:xfrm>
            <a:custGeom>
              <a:avLst/>
              <a:gdLst/>
              <a:ahLst/>
              <a:cxnLst/>
              <a:rect l="l" t="t" r="r" b="b"/>
              <a:pathLst>
                <a:path w="7314" h="1953" extrusionOk="0">
                  <a:moveTo>
                    <a:pt x="0" y="0"/>
                  </a:moveTo>
                  <a:cubicBezTo>
                    <a:pt x="1488" y="697"/>
                    <a:pt x="2877" y="1347"/>
                    <a:pt x="4169" y="1953"/>
                  </a:cubicBezTo>
                  <a:cubicBezTo>
                    <a:pt x="5128" y="1358"/>
                    <a:pt x="6139" y="729"/>
                    <a:pt x="7314" y="0"/>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5188950" y="2641900"/>
              <a:ext cx="932075" cy="593675"/>
            </a:xfrm>
            <a:custGeom>
              <a:avLst/>
              <a:gdLst/>
              <a:ahLst/>
              <a:cxnLst/>
              <a:rect l="l" t="t" r="r" b="b"/>
              <a:pathLst>
                <a:path w="37283" h="23747" extrusionOk="0">
                  <a:moveTo>
                    <a:pt x="3" y="0"/>
                  </a:moveTo>
                  <a:cubicBezTo>
                    <a:pt x="1" y="2"/>
                    <a:pt x="24" y="47"/>
                    <a:pt x="70" y="133"/>
                  </a:cubicBezTo>
                  <a:cubicBezTo>
                    <a:pt x="122" y="228"/>
                    <a:pt x="192" y="355"/>
                    <a:pt x="281" y="519"/>
                  </a:cubicBezTo>
                  <a:cubicBezTo>
                    <a:pt x="458" y="861"/>
                    <a:pt x="717" y="1366"/>
                    <a:pt x="1002" y="2038"/>
                  </a:cubicBezTo>
                  <a:cubicBezTo>
                    <a:pt x="1288" y="2709"/>
                    <a:pt x="1602" y="3544"/>
                    <a:pt x="1909" y="4532"/>
                  </a:cubicBezTo>
                  <a:cubicBezTo>
                    <a:pt x="2221" y="5518"/>
                    <a:pt x="2526" y="6656"/>
                    <a:pt x="2856" y="7914"/>
                  </a:cubicBezTo>
                  <a:lnTo>
                    <a:pt x="2868" y="7960"/>
                  </a:lnTo>
                  <a:lnTo>
                    <a:pt x="2918" y="7962"/>
                  </a:lnTo>
                  <a:cubicBezTo>
                    <a:pt x="5032" y="8078"/>
                    <a:pt x="7515" y="8354"/>
                    <a:pt x="10099" y="9191"/>
                  </a:cubicBezTo>
                  <a:cubicBezTo>
                    <a:pt x="11387" y="9608"/>
                    <a:pt x="12688" y="10192"/>
                    <a:pt x="13915" y="10985"/>
                  </a:cubicBezTo>
                  <a:cubicBezTo>
                    <a:pt x="14534" y="11371"/>
                    <a:pt x="15111" y="11842"/>
                    <a:pt x="15674" y="12338"/>
                  </a:cubicBezTo>
                  <a:cubicBezTo>
                    <a:pt x="15937" y="12604"/>
                    <a:pt x="16220" y="12861"/>
                    <a:pt x="16465" y="13146"/>
                  </a:cubicBezTo>
                  <a:cubicBezTo>
                    <a:pt x="16712" y="13428"/>
                    <a:pt x="16921" y="13750"/>
                    <a:pt x="17115" y="14080"/>
                  </a:cubicBezTo>
                  <a:cubicBezTo>
                    <a:pt x="17962" y="15535"/>
                    <a:pt x="18466" y="17136"/>
                    <a:pt x="19346" y="18498"/>
                  </a:cubicBezTo>
                  <a:cubicBezTo>
                    <a:pt x="20291" y="19814"/>
                    <a:pt x="21489" y="20838"/>
                    <a:pt x="22749" y="21610"/>
                  </a:cubicBezTo>
                  <a:cubicBezTo>
                    <a:pt x="24011" y="22380"/>
                    <a:pt x="25334" y="22893"/>
                    <a:pt x="26602" y="23223"/>
                  </a:cubicBezTo>
                  <a:cubicBezTo>
                    <a:pt x="27877" y="23541"/>
                    <a:pt x="29096" y="23680"/>
                    <a:pt x="30209" y="23738"/>
                  </a:cubicBezTo>
                  <a:cubicBezTo>
                    <a:pt x="30403" y="23743"/>
                    <a:pt x="30594" y="23746"/>
                    <a:pt x="30781" y="23746"/>
                  </a:cubicBezTo>
                  <a:cubicBezTo>
                    <a:pt x="32748" y="23746"/>
                    <a:pt x="34338" y="23455"/>
                    <a:pt x="35438" y="23178"/>
                  </a:cubicBezTo>
                  <a:cubicBezTo>
                    <a:pt x="35739" y="23097"/>
                    <a:pt x="36009" y="23036"/>
                    <a:pt x="36236" y="22964"/>
                  </a:cubicBezTo>
                  <a:cubicBezTo>
                    <a:pt x="36460" y="22887"/>
                    <a:pt x="36653" y="22823"/>
                    <a:pt x="36811" y="22771"/>
                  </a:cubicBezTo>
                  <a:cubicBezTo>
                    <a:pt x="36960" y="22719"/>
                    <a:pt x="37076" y="22679"/>
                    <a:pt x="37162" y="22648"/>
                  </a:cubicBezTo>
                  <a:cubicBezTo>
                    <a:pt x="37242" y="22621"/>
                    <a:pt x="37282" y="22605"/>
                    <a:pt x="37280" y="22602"/>
                  </a:cubicBezTo>
                  <a:cubicBezTo>
                    <a:pt x="37280" y="22601"/>
                    <a:pt x="37280" y="22601"/>
                    <a:pt x="37279" y="22601"/>
                  </a:cubicBezTo>
                  <a:cubicBezTo>
                    <a:pt x="37273" y="22601"/>
                    <a:pt x="37231" y="22611"/>
                    <a:pt x="37157" y="22632"/>
                  </a:cubicBezTo>
                  <a:cubicBezTo>
                    <a:pt x="37068" y="22657"/>
                    <a:pt x="36950" y="22692"/>
                    <a:pt x="36800" y="22737"/>
                  </a:cubicBezTo>
                  <a:cubicBezTo>
                    <a:pt x="36642" y="22787"/>
                    <a:pt x="36449" y="22845"/>
                    <a:pt x="36221" y="22914"/>
                  </a:cubicBezTo>
                  <a:cubicBezTo>
                    <a:pt x="35991" y="22980"/>
                    <a:pt x="35721" y="23038"/>
                    <a:pt x="35422" y="23113"/>
                  </a:cubicBezTo>
                  <a:cubicBezTo>
                    <a:pt x="34350" y="23362"/>
                    <a:pt x="32818" y="23627"/>
                    <a:pt x="30932" y="23627"/>
                  </a:cubicBezTo>
                  <a:cubicBezTo>
                    <a:pt x="30698" y="23627"/>
                    <a:pt x="30458" y="23623"/>
                    <a:pt x="30213" y="23614"/>
                  </a:cubicBezTo>
                  <a:cubicBezTo>
                    <a:pt x="29108" y="23551"/>
                    <a:pt x="27900" y="23404"/>
                    <a:pt x="26638" y="23084"/>
                  </a:cubicBezTo>
                  <a:cubicBezTo>
                    <a:pt x="25382" y="22750"/>
                    <a:pt x="24076" y="22235"/>
                    <a:pt x="22832" y="21473"/>
                  </a:cubicBezTo>
                  <a:cubicBezTo>
                    <a:pt x="21593" y="20711"/>
                    <a:pt x="20407" y="19686"/>
                    <a:pt x="19488" y="18405"/>
                  </a:cubicBezTo>
                  <a:cubicBezTo>
                    <a:pt x="18628" y="17070"/>
                    <a:pt x="18124" y="15471"/>
                    <a:pt x="17266" y="13991"/>
                  </a:cubicBezTo>
                  <a:cubicBezTo>
                    <a:pt x="17067" y="13656"/>
                    <a:pt x="16853" y="13328"/>
                    <a:pt x="16596" y="13032"/>
                  </a:cubicBezTo>
                  <a:cubicBezTo>
                    <a:pt x="16342" y="12737"/>
                    <a:pt x="16060" y="12481"/>
                    <a:pt x="15790" y="12211"/>
                  </a:cubicBezTo>
                  <a:cubicBezTo>
                    <a:pt x="15221" y="11709"/>
                    <a:pt x="14636" y="11232"/>
                    <a:pt x="14007" y="10843"/>
                  </a:cubicBezTo>
                  <a:cubicBezTo>
                    <a:pt x="12765" y="10040"/>
                    <a:pt x="11449" y="9454"/>
                    <a:pt x="10149" y="9037"/>
                  </a:cubicBezTo>
                  <a:cubicBezTo>
                    <a:pt x="7562" y="8208"/>
                    <a:pt x="5083" y="7939"/>
                    <a:pt x="2971" y="7833"/>
                  </a:cubicBezTo>
                  <a:lnTo>
                    <a:pt x="2971" y="7833"/>
                  </a:lnTo>
                  <a:cubicBezTo>
                    <a:pt x="2638" y="6595"/>
                    <a:pt x="2327" y="5474"/>
                    <a:pt x="2009" y="4499"/>
                  </a:cubicBezTo>
                  <a:cubicBezTo>
                    <a:pt x="1691" y="3511"/>
                    <a:pt x="1365" y="2676"/>
                    <a:pt x="1070" y="2009"/>
                  </a:cubicBezTo>
                  <a:cubicBezTo>
                    <a:pt x="472" y="670"/>
                    <a:pt x="3" y="0"/>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5323100" y="3161675"/>
              <a:ext cx="592450" cy="534000"/>
            </a:xfrm>
            <a:custGeom>
              <a:avLst/>
              <a:gdLst/>
              <a:ahLst/>
              <a:cxnLst/>
              <a:rect l="l" t="t" r="r" b="b"/>
              <a:pathLst>
                <a:path w="23698" h="21360" extrusionOk="0">
                  <a:moveTo>
                    <a:pt x="1" y="1"/>
                  </a:moveTo>
                  <a:cubicBezTo>
                    <a:pt x="0" y="1"/>
                    <a:pt x="0" y="1"/>
                    <a:pt x="0" y="1"/>
                  </a:cubicBezTo>
                  <a:cubicBezTo>
                    <a:pt x="0" y="1"/>
                    <a:pt x="291" y="396"/>
                    <a:pt x="994" y="919"/>
                  </a:cubicBezTo>
                  <a:cubicBezTo>
                    <a:pt x="1686" y="1450"/>
                    <a:pt x="2817" y="2063"/>
                    <a:pt x="4314" y="2515"/>
                  </a:cubicBezTo>
                  <a:cubicBezTo>
                    <a:pt x="5807" y="2985"/>
                    <a:pt x="7655" y="3242"/>
                    <a:pt x="9648" y="3726"/>
                  </a:cubicBezTo>
                  <a:cubicBezTo>
                    <a:pt x="10642" y="3975"/>
                    <a:pt x="11674" y="4295"/>
                    <a:pt x="12660" y="4812"/>
                  </a:cubicBezTo>
                  <a:cubicBezTo>
                    <a:pt x="13640" y="5326"/>
                    <a:pt x="14585" y="6028"/>
                    <a:pt x="15282" y="6973"/>
                  </a:cubicBezTo>
                  <a:cubicBezTo>
                    <a:pt x="15631" y="7444"/>
                    <a:pt x="15897" y="7963"/>
                    <a:pt x="16073" y="8505"/>
                  </a:cubicBezTo>
                  <a:cubicBezTo>
                    <a:pt x="16254" y="9047"/>
                    <a:pt x="16364" y="9605"/>
                    <a:pt x="16472" y="10153"/>
                  </a:cubicBezTo>
                  <a:cubicBezTo>
                    <a:pt x="16580" y="10702"/>
                    <a:pt x="16688" y="11247"/>
                    <a:pt x="16854" y="11766"/>
                  </a:cubicBezTo>
                  <a:cubicBezTo>
                    <a:pt x="17012" y="12286"/>
                    <a:pt x="17254" y="12773"/>
                    <a:pt x="17539" y="13209"/>
                  </a:cubicBezTo>
                  <a:cubicBezTo>
                    <a:pt x="18114" y="14083"/>
                    <a:pt x="18849" y="14754"/>
                    <a:pt x="19540" y="15354"/>
                  </a:cubicBezTo>
                  <a:cubicBezTo>
                    <a:pt x="20234" y="15954"/>
                    <a:pt x="20904" y="16481"/>
                    <a:pt x="21461" y="17019"/>
                  </a:cubicBezTo>
                  <a:cubicBezTo>
                    <a:pt x="22584" y="18086"/>
                    <a:pt x="23248" y="19193"/>
                    <a:pt x="23470" y="20030"/>
                  </a:cubicBezTo>
                  <a:cubicBezTo>
                    <a:pt x="23697" y="20856"/>
                    <a:pt x="23602" y="21348"/>
                    <a:pt x="23628" y="21360"/>
                  </a:cubicBezTo>
                  <a:lnTo>
                    <a:pt x="23628" y="21360"/>
                  </a:lnTo>
                  <a:cubicBezTo>
                    <a:pt x="23632" y="21357"/>
                    <a:pt x="23636" y="21328"/>
                    <a:pt x="23641" y="21271"/>
                  </a:cubicBezTo>
                  <a:cubicBezTo>
                    <a:pt x="23645" y="21203"/>
                    <a:pt x="23653" y="21117"/>
                    <a:pt x="23661" y="21011"/>
                  </a:cubicBezTo>
                  <a:cubicBezTo>
                    <a:pt x="23653" y="20781"/>
                    <a:pt x="23651" y="20436"/>
                    <a:pt x="23533" y="20011"/>
                  </a:cubicBezTo>
                  <a:cubicBezTo>
                    <a:pt x="23331" y="19157"/>
                    <a:pt x="22671" y="18018"/>
                    <a:pt x="21546" y="16930"/>
                  </a:cubicBezTo>
                  <a:cubicBezTo>
                    <a:pt x="20989" y="16380"/>
                    <a:pt x="20321" y="15846"/>
                    <a:pt x="19634" y="15244"/>
                  </a:cubicBezTo>
                  <a:cubicBezTo>
                    <a:pt x="18951" y="14642"/>
                    <a:pt x="18230" y="13973"/>
                    <a:pt x="17672" y="13120"/>
                  </a:cubicBezTo>
                  <a:cubicBezTo>
                    <a:pt x="17396" y="12693"/>
                    <a:pt x="17167" y="12225"/>
                    <a:pt x="17012" y="11715"/>
                  </a:cubicBezTo>
                  <a:cubicBezTo>
                    <a:pt x="16852" y="11208"/>
                    <a:pt x="16748" y="10670"/>
                    <a:pt x="16640" y="10120"/>
                  </a:cubicBezTo>
                  <a:cubicBezTo>
                    <a:pt x="16532" y="9572"/>
                    <a:pt x="16422" y="9007"/>
                    <a:pt x="16237" y="8451"/>
                  </a:cubicBezTo>
                  <a:cubicBezTo>
                    <a:pt x="16057" y="7893"/>
                    <a:pt x="15782" y="7353"/>
                    <a:pt x="15423" y="6871"/>
                  </a:cubicBezTo>
                  <a:cubicBezTo>
                    <a:pt x="14705" y="5897"/>
                    <a:pt x="13737" y="5179"/>
                    <a:pt x="12737" y="4662"/>
                  </a:cubicBezTo>
                  <a:cubicBezTo>
                    <a:pt x="11736" y="4137"/>
                    <a:pt x="10686" y="3815"/>
                    <a:pt x="9687" y="3570"/>
                  </a:cubicBezTo>
                  <a:cubicBezTo>
                    <a:pt x="7677" y="3092"/>
                    <a:pt x="5836" y="2848"/>
                    <a:pt x="4351" y="2395"/>
                  </a:cubicBezTo>
                  <a:cubicBezTo>
                    <a:pt x="2859" y="1963"/>
                    <a:pt x="1733" y="1374"/>
                    <a:pt x="1032" y="865"/>
                  </a:cubicBezTo>
                  <a:cubicBezTo>
                    <a:pt x="677" y="616"/>
                    <a:pt x="426" y="391"/>
                    <a:pt x="257" y="236"/>
                  </a:cubicBezTo>
                  <a:cubicBezTo>
                    <a:pt x="181" y="165"/>
                    <a:pt x="120" y="105"/>
                    <a:pt x="70" y="57"/>
                  </a:cubicBezTo>
                  <a:cubicBezTo>
                    <a:pt x="27" y="20"/>
                    <a:pt x="4" y="1"/>
                    <a:pt x="1" y="1"/>
                  </a:cubicBezTo>
                  <a:close/>
                  <a:moveTo>
                    <a:pt x="23628" y="21360"/>
                  </a:moveTo>
                  <a:lnTo>
                    <a:pt x="23628" y="21360"/>
                  </a:lnTo>
                  <a:cubicBezTo>
                    <a:pt x="23628" y="21360"/>
                    <a:pt x="23628" y="21360"/>
                    <a:pt x="23628" y="21360"/>
                  </a:cubicBezTo>
                  <a:lnTo>
                    <a:pt x="23629" y="21360"/>
                  </a:lnTo>
                  <a:cubicBezTo>
                    <a:pt x="23629" y="21360"/>
                    <a:pt x="23629" y="21360"/>
                    <a:pt x="23628" y="21360"/>
                  </a:cubicBezTo>
                  <a:close/>
                  <a:moveTo>
                    <a:pt x="23629" y="21360"/>
                  </a:moveTo>
                  <a:cubicBezTo>
                    <a:pt x="23629" y="21360"/>
                    <a:pt x="23629" y="21360"/>
                    <a:pt x="23629" y="21360"/>
                  </a:cubicBezTo>
                  <a:cubicBezTo>
                    <a:pt x="23630" y="21360"/>
                    <a:pt x="23630" y="21360"/>
                    <a:pt x="23630" y="21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7"/>
            <p:cNvSpPr/>
            <p:nvPr/>
          </p:nvSpPr>
          <p:spPr>
            <a:xfrm>
              <a:off x="5209300" y="3156125"/>
              <a:ext cx="117875" cy="9225"/>
            </a:xfrm>
            <a:custGeom>
              <a:avLst/>
              <a:gdLst/>
              <a:ahLst/>
              <a:cxnLst/>
              <a:rect l="l" t="t" r="r" b="b"/>
              <a:pathLst>
                <a:path w="4715" h="369" extrusionOk="0">
                  <a:moveTo>
                    <a:pt x="2567" y="1"/>
                  </a:moveTo>
                  <a:cubicBezTo>
                    <a:pt x="2496" y="1"/>
                    <a:pt x="2424" y="1"/>
                    <a:pt x="2351" y="3"/>
                  </a:cubicBezTo>
                  <a:cubicBezTo>
                    <a:pt x="1693" y="16"/>
                    <a:pt x="1101" y="92"/>
                    <a:pt x="678" y="175"/>
                  </a:cubicBezTo>
                  <a:cubicBezTo>
                    <a:pt x="256" y="256"/>
                    <a:pt x="1" y="337"/>
                    <a:pt x="5" y="360"/>
                  </a:cubicBezTo>
                  <a:cubicBezTo>
                    <a:pt x="6" y="366"/>
                    <a:pt x="19" y="368"/>
                    <a:pt x="44" y="368"/>
                  </a:cubicBezTo>
                  <a:cubicBezTo>
                    <a:pt x="245" y="368"/>
                    <a:pt x="1197" y="197"/>
                    <a:pt x="2355" y="177"/>
                  </a:cubicBezTo>
                  <a:cubicBezTo>
                    <a:pt x="2464" y="174"/>
                    <a:pt x="2572" y="173"/>
                    <a:pt x="2678" y="173"/>
                  </a:cubicBezTo>
                  <a:cubicBezTo>
                    <a:pt x="3656" y="173"/>
                    <a:pt x="4438" y="273"/>
                    <a:pt x="4652" y="273"/>
                  </a:cubicBezTo>
                  <a:cubicBezTo>
                    <a:pt x="4689" y="273"/>
                    <a:pt x="4709" y="270"/>
                    <a:pt x="4710" y="263"/>
                  </a:cubicBezTo>
                  <a:cubicBezTo>
                    <a:pt x="4714" y="240"/>
                    <a:pt x="4456" y="171"/>
                    <a:pt x="4031" y="105"/>
                  </a:cubicBezTo>
                  <a:cubicBezTo>
                    <a:pt x="3652" y="47"/>
                    <a:pt x="3139" y="1"/>
                    <a:pt x="2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5315725" y="3090850"/>
              <a:ext cx="12600" cy="74300"/>
            </a:xfrm>
            <a:custGeom>
              <a:avLst/>
              <a:gdLst/>
              <a:ahLst/>
              <a:cxnLst/>
              <a:rect l="l" t="t" r="r" b="b"/>
              <a:pathLst>
                <a:path w="504" h="2972" extrusionOk="0">
                  <a:moveTo>
                    <a:pt x="426" y="1"/>
                  </a:moveTo>
                  <a:cubicBezTo>
                    <a:pt x="378" y="1"/>
                    <a:pt x="0" y="623"/>
                    <a:pt x="12" y="1489"/>
                  </a:cubicBezTo>
                  <a:cubicBezTo>
                    <a:pt x="15" y="2357"/>
                    <a:pt x="403" y="2972"/>
                    <a:pt x="451" y="2972"/>
                  </a:cubicBezTo>
                  <a:cubicBezTo>
                    <a:pt x="452" y="2972"/>
                    <a:pt x="453" y="2971"/>
                    <a:pt x="453" y="2971"/>
                  </a:cubicBezTo>
                  <a:cubicBezTo>
                    <a:pt x="503" y="2950"/>
                    <a:pt x="187" y="2325"/>
                    <a:pt x="187" y="1489"/>
                  </a:cubicBezTo>
                  <a:cubicBezTo>
                    <a:pt x="174" y="654"/>
                    <a:pt x="478" y="23"/>
                    <a:pt x="428" y="2"/>
                  </a:cubicBezTo>
                  <a:cubicBezTo>
                    <a:pt x="428" y="1"/>
                    <a:pt x="427" y="1"/>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5462425" y="3272950"/>
              <a:ext cx="129575" cy="313600"/>
            </a:xfrm>
            <a:custGeom>
              <a:avLst/>
              <a:gdLst/>
              <a:ahLst/>
              <a:cxnLst/>
              <a:rect l="l" t="t" r="r" b="b"/>
              <a:pathLst>
                <a:path w="5183" h="12544" extrusionOk="0">
                  <a:moveTo>
                    <a:pt x="5159" y="0"/>
                  </a:moveTo>
                  <a:cubicBezTo>
                    <a:pt x="5148" y="0"/>
                    <a:pt x="5099" y="14"/>
                    <a:pt x="5013" y="45"/>
                  </a:cubicBezTo>
                  <a:cubicBezTo>
                    <a:pt x="4918" y="82"/>
                    <a:pt x="4774" y="124"/>
                    <a:pt x="4600" y="207"/>
                  </a:cubicBezTo>
                  <a:cubicBezTo>
                    <a:pt x="4247" y="358"/>
                    <a:pt x="3751" y="624"/>
                    <a:pt x="3196" y="1035"/>
                  </a:cubicBezTo>
                  <a:cubicBezTo>
                    <a:pt x="2638" y="1446"/>
                    <a:pt x="2036" y="2021"/>
                    <a:pt x="1500" y="2765"/>
                  </a:cubicBezTo>
                  <a:cubicBezTo>
                    <a:pt x="963" y="3506"/>
                    <a:pt x="508" y="4426"/>
                    <a:pt x="254" y="5455"/>
                  </a:cubicBezTo>
                  <a:cubicBezTo>
                    <a:pt x="12" y="6489"/>
                    <a:pt x="1" y="7513"/>
                    <a:pt x="144" y="8418"/>
                  </a:cubicBezTo>
                  <a:cubicBezTo>
                    <a:pt x="282" y="9325"/>
                    <a:pt x="558" y="10110"/>
                    <a:pt x="867" y="10727"/>
                  </a:cubicBezTo>
                  <a:cubicBezTo>
                    <a:pt x="1176" y="11347"/>
                    <a:pt x="1498" y="11810"/>
                    <a:pt x="1745" y="12105"/>
                  </a:cubicBezTo>
                  <a:cubicBezTo>
                    <a:pt x="1861" y="12257"/>
                    <a:pt x="1971" y="12361"/>
                    <a:pt x="2038" y="12437"/>
                  </a:cubicBezTo>
                  <a:cubicBezTo>
                    <a:pt x="2104" y="12507"/>
                    <a:pt x="2142" y="12543"/>
                    <a:pt x="2151" y="12543"/>
                  </a:cubicBezTo>
                  <a:cubicBezTo>
                    <a:pt x="2151" y="12543"/>
                    <a:pt x="2152" y="12543"/>
                    <a:pt x="2152" y="12543"/>
                  </a:cubicBezTo>
                  <a:cubicBezTo>
                    <a:pt x="2189" y="12516"/>
                    <a:pt x="1562" y="11912"/>
                    <a:pt x="979" y="10675"/>
                  </a:cubicBezTo>
                  <a:cubicBezTo>
                    <a:pt x="690" y="10060"/>
                    <a:pt x="431" y="9284"/>
                    <a:pt x="302" y="8395"/>
                  </a:cubicBezTo>
                  <a:cubicBezTo>
                    <a:pt x="172" y="7507"/>
                    <a:pt x="190" y="6504"/>
                    <a:pt x="425" y="5497"/>
                  </a:cubicBezTo>
                  <a:cubicBezTo>
                    <a:pt x="672" y="4490"/>
                    <a:pt x="1112" y="3589"/>
                    <a:pt x="1631" y="2858"/>
                  </a:cubicBezTo>
                  <a:cubicBezTo>
                    <a:pt x="2150" y="2123"/>
                    <a:pt x="2733" y="1550"/>
                    <a:pt x="3271" y="1133"/>
                  </a:cubicBezTo>
                  <a:cubicBezTo>
                    <a:pt x="4349" y="294"/>
                    <a:pt x="5183" y="41"/>
                    <a:pt x="5162" y="1"/>
                  </a:cubicBezTo>
                  <a:cubicBezTo>
                    <a:pt x="5161" y="0"/>
                    <a:pt x="5161" y="0"/>
                    <a:pt x="5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5181250" y="3425500"/>
              <a:ext cx="342025" cy="367800"/>
            </a:xfrm>
            <a:custGeom>
              <a:avLst/>
              <a:gdLst/>
              <a:ahLst/>
              <a:cxnLst/>
              <a:rect l="l" t="t" r="r" b="b"/>
              <a:pathLst>
                <a:path w="13681" h="14712" extrusionOk="0">
                  <a:moveTo>
                    <a:pt x="3252" y="1"/>
                  </a:moveTo>
                  <a:cubicBezTo>
                    <a:pt x="3243" y="1"/>
                    <a:pt x="3171" y="49"/>
                    <a:pt x="3041" y="142"/>
                  </a:cubicBezTo>
                  <a:cubicBezTo>
                    <a:pt x="2904" y="238"/>
                    <a:pt x="2711" y="391"/>
                    <a:pt x="2473" y="603"/>
                  </a:cubicBezTo>
                  <a:cubicBezTo>
                    <a:pt x="2007" y="1027"/>
                    <a:pt x="1360" y="1708"/>
                    <a:pt x="828" y="2721"/>
                  </a:cubicBezTo>
                  <a:cubicBezTo>
                    <a:pt x="563" y="3225"/>
                    <a:pt x="330" y="3811"/>
                    <a:pt x="185" y="4469"/>
                  </a:cubicBezTo>
                  <a:cubicBezTo>
                    <a:pt x="48" y="5127"/>
                    <a:pt x="0" y="5856"/>
                    <a:pt x="112" y="6609"/>
                  </a:cubicBezTo>
                  <a:cubicBezTo>
                    <a:pt x="237" y="7355"/>
                    <a:pt x="502" y="8123"/>
                    <a:pt x="947" y="8820"/>
                  </a:cubicBezTo>
                  <a:cubicBezTo>
                    <a:pt x="1163" y="9171"/>
                    <a:pt x="1426" y="9504"/>
                    <a:pt x="1731" y="9804"/>
                  </a:cubicBezTo>
                  <a:cubicBezTo>
                    <a:pt x="2032" y="10108"/>
                    <a:pt x="2375" y="10378"/>
                    <a:pt x="2757" y="10596"/>
                  </a:cubicBezTo>
                  <a:cubicBezTo>
                    <a:pt x="3135" y="10818"/>
                    <a:pt x="3544" y="10982"/>
                    <a:pt x="3959" y="11086"/>
                  </a:cubicBezTo>
                  <a:cubicBezTo>
                    <a:pt x="4372" y="11191"/>
                    <a:pt x="4785" y="11252"/>
                    <a:pt x="5186" y="11316"/>
                  </a:cubicBezTo>
                  <a:cubicBezTo>
                    <a:pt x="5985" y="11436"/>
                    <a:pt x="6762" y="11600"/>
                    <a:pt x="7351" y="12040"/>
                  </a:cubicBezTo>
                  <a:cubicBezTo>
                    <a:pt x="7939" y="12477"/>
                    <a:pt x="8348" y="13072"/>
                    <a:pt x="8798" y="13566"/>
                  </a:cubicBezTo>
                  <a:cubicBezTo>
                    <a:pt x="9236" y="14065"/>
                    <a:pt x="9758" y="14482"/>
                    <a:pt x="10329" y="14621"/>
                  </a:cubicBezTo>
                  <a:cubicBezTo>
                    <a:pt x="10565" y="14685"/>
                    <a:pt x="10796" y="14712"/>
                    <a:pt x="11017" y="14712"/>
                  </a:cubicBezTo>
                  <a:cubicBezTo>
                    <a:pt x="11324" y="14712"/>
                    <a:pt x="11611" y="14661"/>
                    <a:pt x="11865" y="14590"/>
                  </a:cubicBezTo>
                  <a:cubicBezTo>
                    <a:pt x="12305" y="14467"/>
                    <a:pt x="12654" y="14279"/>
                    <a:pt x="12922" y="14112"/>
                  </a:cubicBezTo>
                  <a:cubicBezTo>
                    <a:pt x="13440" y="13778"/>
                    <a:pt x="13663" y="13503"/>
                    <a:pt x="13680" y="13482"/>
                  </a:cubicBezTo>
                  <a:lnTo>
                    <a:pt x="13680" y="13482"/>
                  </a:lnTo>
                  <a:cubicBezTo>
                    <a:pt x="13680" y="13482"/>
                    <a:pt x="13680" y="13482"/>
                    <a:pt x="13681" y="13483"/>
                  </a:cubicBezTo>
                  <a:lnTo>
                    <a:pt x="13681" y="13481"/>
                  </a:lnTo>
                  <a:cubicBezTo>
                    <a:pt x="13681" y="13481"/>
                    <a:pt x="13680" y="13481"/>
                    <a:pt x="13680" y="13482"/>
                  </a:cubicBezTo>
                  <a:lnTo>
                    <a:pt x="13680" y="13482"/>
                  </a:lnTo>
                  <a:cubicBezTo>
                    <a:pt x="13679" y="13482"/>
                    <a:pt x="13679" y="13482"/>
                    <a:pt x="13679" y="13482"/>
                  </a:cubicBezTo>
                  <a:cubicBezTo>
                    <a:pt x="13652" y="13482"/>
                    <a:pt x="13411" y="13740"/>
                    <a:pt x="12888" y="14054"/>
                  </a:cubicBezTo>
                  <a:cubicBezTo>
                    <a:pt x="12618" y="14210"/>
                    <a:pt x="12270" y="14386"/>
                    <a:pt x="11840" y="14495"/>
                  </a:cubicBezTo>
                  <a:cubicBezTo>
                    <a:pt x="11605" y="14556"/>
                    <a:pt x="11342" y="14599"/>
                    <a:pt x="11063" y="14599"/>
                  </a:cubicBezTo>
                  <a:cubicBezTo>
                    <a:pt x="10837" y="14599"/>
                    <a:pt x="10601" y="14571"/>
                    <a:pt x="10362" y="14501"/>
                  </a:cubicBezTo>
                  <a:cubicBezTo>
                    <a:pt x="9824" y="14362"/>
                    <a:pt x="9334" y="13967"/>
                    <a:pt x="8906" y="13469"/>
                  </a:cubicBezTo>
                  <a:cubicBezTo>
                    <a:pt x="8466" y="12979"/>
                    <a:pt x="8063" y="12375"/>
                    <a:pt x="7447" y="11910"/>
                  </a:cubicBezTo>
                  <a:cubicBezTo>
                    <a:pt x="6824" y="11440"/>
                    <a:pt x="6012" y="11270"/>
                    <a:pt x="5213" y="11146"/>
                  </a:cubicBezTo>
                  <a:cubicBezTo>
                    <a:pt x="4410" y="11023"/>
                    <a:pt x="3573" y="10894"/>
                    <a:pt x="2846" y="10444"/>
                  </a:cubicBezTo>
                  <a:cubicBezTo>
                    <a:pt x="2477" y="10236"/>
                    <a:pt x="2144" y="9975"/>
                    <a:pt x="1854" y="9680"/>
                  </a:cubicBezTo>
                  <a:cubicBezTo>
                    <a:pt x="1557" y="9393"/>
                    <a:pt x="1304" y="9070"/>
                    <a:pt x="1092" y="8729"/>
                  </a:cubicBezTo>
                  <a:cubicBezTo>
                    <a:pt x="656" y="8054"/>
                    <a:pt x="398" y="7309"/>
                    <a:pt x="272" y="6584"/>
                  </a:cubicBezTo>
                  <a:cubicBezTo>
                    <a:pt x="158" y="5854"/>
                    <a:pt x="199" y="5144"/>
                    <a:pt x="326" y="4500"/>
                  </a:cubicBezTo>
                  <a:cubicBezTo>
                    <a:pt x="463" y="3856"/>
                    <a:pt x="685" y="3277"/>
                    <a:pt x="938" y="2777"/>
                  </a:cubicBezTo>
                  <a:cubicBezTo>
                    <a:pt x="1447" y="1774"/>
                    <a:pt x="2070" y="1089"/>
                    <a:pt x="2522" y="653"/>
                  </a:cubicBezTo>
                  <a:cubicBezTo>
                    <a:pt x="2747" y="435"/>
                    <a:pt x="2933" y="273"/>
                    <a:pt x="3062" y="171"/>
                  </a:cubicBezTo>
                  <a:cubicBezTo>
                    <a:pt x="3191" y="65"/>
                    <a:pt x="3257" y="7"/>
                    <a:pt x="3253" y="1"/>
                  </a:cubicBezTo>
                  <a:cubicBezTo>
                    <a:pt x="3253" y="1"/>
                    <a:pt x="3252" y="1"/>
                    <a:pt x="3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7"/>
            <p:cNvSpPr/>
            <p:nvPr/>
          </p:nvSpPr>
          <p:spPr>
            <a:xfrm>
              <a:off x="5486075" y="3804025"/>
              <a:ext cx="109250" cy="129350"/>
            </a:xfrm>
            <a:custGeom>
              <a:avLst/>
              <a:gdLst/>
              <a:ahLst/>
              <a:cxnLst/>
              <a:rect l="l" t="t" r="r" b="b"/>
              <a:pathLst>
                <a:path w="4370" h="5174" extrusionOk="0">
                  <a:moveTo>
                    <a:pt x="77" y="1"/>
                  </a:moveTo>
                  <a:cubicBezTo>
                    <a:pt x="68" y="1"/>
                    <a:pt x="43" y="103"/>
                    <a:pt x="25" y="292"/>
                  </a:cubicBezTo>
                  <a:cubicBezTo>
                    <a:pt x="6" y="483"/>
                    <a:pt x="0" y="759"/>
                    <a:pt x="37" y="1100"/>
                  </a:cubicBezTo>
                  <a:cubicBezTo>
                    <a:pt x="106" y="1776"/>
                    <a:pt x="396" y="2723"/>
                    <a:pt x="1071" y="3539"/>
                  </a:cubicBezTo>
                  <a:cubicBezTo>
                    <a:pt x="1748" y="4353"/>
                    <a:pt x="2626" y="4810"/>
                    <a:pt x="3278" y="5003"/>
                  </a:cubicBezTo>
                  <a:cubicBezTo>
                    <a:pt x="3606" y="5102"/>
                    <a:pt x="3880" y="5148"/>
                    <a:pt x="4069" y="5163"/>
                  </a:cubicBezTo>
                  <a:cubicBezTo>
                    <a:pt x="4161" y="5171"/>
                    <a:pt x="4233" y="5174"/>
                    <a:pt x="4283" y="5174"/>
                  </a:cubicBezTo>
                  <a:cubicBezTo>
                    <a:pt x="4337" y="5174"/>
                    <a:pt x="4365" y="5170"/>
                    <a:pt x="4366" y="5165"/>
                  </a:cubicBezTo>
                  <a:cubicBezTo>
                    <a:pt x="4370" y="5133"/>
                    <a:pt x="3947" y="5108"/>
                    <a:pt x="3317" y="4886"/>
                  </a:cubicBezTo>
                  <a:cubicBezTo>
                    <a:pt x="2690" y="4670"/>
                    <a:pt x="1856" y="4209"/>
                    <a:pt x="1206" y="3427"/>
                  </a:cubicBezTo>
                  <a:cubicBezTo>
                    <a:pt x="556" y="2644"/>
                    <a:pt x="257" y="1739"/>
                    <a:pt x="160" y="1083"/>
                  </a:cubicBezTo>
                  <a:cubicBezTo>
                    <a:pt x="56" y="423"/>
                    <a:pt x="110" y="3"/>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7"/>
            <p:cNvSpPr/>
            <p:nvPr/>
          </p:nvSpPr>
          <p:spPr>
            <a:xfrm>
              <a:off x="5325500" y="3931550"/>
              <a:ext cx="548325" cy="317375"/>
            </a:xfrm>
            <a:custGeom>
              <a:avLst/>
              <a:gdLst/>
              <a:ahLst/>
              <a:cxnLst/>
              <a:rect l="l" t="t" r="r" b="b"/>
              <a:pathLst>
                <a:path w="21933" h="12695" extrusionOk="0">
                  <a:moveTo>
                    <a:pt x="6" y="1"/>
                  </a:moveTo>
                  <a:cubicBezTo>
                    <a:pt x="1" y="1"/>
                    <a:pt x="1" y="82"/>
                    <a:pt x="8" y="234"/>
                  </a:cubicBezTo>
                  <a:cubicBezTo>
                    <a:pt x="14" y="387"/>
                    <a:pt x="37" y="612"/>
                    <a:pt x="84" y="900"/>
                  </a:cubicBezTo>
                  <a:cubicBezTo>
                    <a:pt x="178" y="1475"/>
                    <a:pt x="384" y="2314"/>
                    <a:pt x="884" y="3253"/>
                  </a:cubicBezTo>
                  <a:cubicBezTo>
                    <a:pt x="1380" y="4189"/>
                    <a:pt x="2186" y="5229"/>
                    <a:pt x="3386" y="6022"/>
                  </a:cubicBezTo>
                  <a:cubicBezTo>
                    <a:pt x="4547" y="6801"/>
                    <a:pt x="6074" y="7342"/>
                    <a:pt x="7730" y="7342"/>
                  </a:cubicBezTo>
                  <a:cubicBezTo>
                    <a:pt x="7748" y="7342"/>
                    <a:pt x="7766" y="7342"/>
                    <a:pt x="7784" y="7342"/>
                  </a:cubicBezTo>
                  <a:lnTo>
                    <a:pt x="7784" y="7342"/>
                  </a:lnTo>
                  <a:cubicBezTo>
                    <a:pt x="8144" y="7933"/>
                    <a:pt x="8579" y="8514"/>
                    <a:pt x="9074" y="9055"/>
                  </a:cubicBezTo>
                  <a:cubicBezTo>
                    <a:pt x="10386" y="10496"/>
                    <a:pt x="12004" y="11497"/>
                    <a:pt x="13586" y="12061"/>
                  </a:cubicBezTo>
                  <a:cubicBezTo>
                    <a:pt x="14894" y="12524"/>
                    <a:pt x="16167" y="12695"/>
                    <a:pt x="17282" y="12695"/>
                  </a:cubicBezTo>
                  <a:cubicBezTo>
                    <a:pt x="17523" y="12695"/>
                    <a:pt x="17757" y="12687"/>
                    <a:pt x="17981" y="12672"/>
                  </a:cubicBezTo>
                  <a:cubicBezTo>
                    <a:pt x="19251" y="12591"/>
                    <a:pt x="20250" y="12317"/>
                    <a:pt x="20918" y="12084"/>
                  </a:cubicBezTo>
                  <a:cubicBezTo>
                    <a:pt x="21251" y="11964"/>
                    <a:pt x="21508" y="11862"/>
                    <a:pt x="21676" y="11781"/>
                  </a:cubicBezTo>
                  <a:cubicBezTo>
                    <a:pt x="21844" y="11704"/>
                    <a:pt x="21933" y="11659"/>
                    <a:pt x="21931" y="11655"/>
                  </a:cubicBezTo>
                  <a:lnTo>
                    <a:pt x="21931" y="11654"/>
                  </a:lnTo>
                  <a:cubicBezTo>
                    <a:pt x="21930" y="11653"/>
                    <a:pt x="21930" y="11653"/>
                    <a:pt x="21928" y="11653"/>
                  </a:cubicBezTo>
                  <a:cubicBezTo>
                    <a:pt x="21913" y="11653"/>
                    <a:pt x="21823" y="11686"/>
                    <a:pt x="21662" y="11748"/>
                  </a:cubicBezTo>
                  <a:cubicBezTo>
                    <a:pt x="21491" y="11817"/>
                    <a:pt x="21232" y="11910"/>
                    <a:pt x="20896" y="12020"/>
                  </a:cubicBezTo>
                  <a:cubicBezTo>
                    <a:pt x="20227" y="12230"/>
                    <a:pt x="19232" y="12483"/>
                    <a:pt x="17974" y="12549"/>
                  </a:cubicBezTo>
                  <a:cubicBezTo>
                    <a:pt x="17790" y="12558"/>
                    <a:pt x="17601" y="12563"/>
                    <a:pt x="17407" y="12563"/>
                  </a:cubicBezTo>
                  <a:cubicBezTo>
                    <a:pt x="16276" y="12563"/>
                    <a:pt x="14976" y="12389"/>
                    <a:pt x="13641" y="11910"/>
                  </a:cubicBezTo>
                  <a:cubicBezTo>
                    <a:pt x="12086" y="11345"/>
                    <a:pt x="10494" y="10355"/>
                    <a:pt x="9203" y="8937"/>
                  </a:cubicBezTo>
                  <a:cubicBezTo>
                    <a:pt x="8704" y="8391"/>
                    <a:pt x="8266" y="7805"/>
                    <a:pt x="7907" y="7210"/>
                  </a:cubicBezTo>
                  <a:lnTo>
                    <a:pt x="7880" y="7168"/>
                  </a:lnTo>
                  <a:lnTo>
                    <a:pt x="7831" y="7168"/>
                  </a:lnTo>
                  <a:cubicBezTo>
                    <a:pt x="7791" y="7169"/>
                    <a:pt x="7750" y="7169"/>
                    <a:pt x="7710" y="7169"/>
                  </a:cubicBezTo>
                  <a:cubicBezTo>
                    <a:pt x="6099" y="7169"/>
                    <a:pt x="4610" y="6647"/>
                    <a:pt x="3469" y="5895"/>
                  </a:cubicBezTo>
                  <a:cubicBezTo>
                    <a:pt x="2289" y="5125"/>
                    <a:pt x="1488" y="4114"/>
                    <a:pt x="984" y="3199"/>
                  </a:cubicBezTo>
                  <a:cubicBezTo>
                    <a:pt x="479" y="2279"/>
                    <a:pt x="257" y="1455"/>
                    <a:pt x="145" y="888"/>
                  </a:cubicBezTo>
                  <a:cubicBezTo>
                    <a:pt x="89" y="605"/>
                    <a:pt x="57" y="383"/>
                    <a:pt x="41" y="230"/>
                  </a:cubicBezTo>
                  <a:cubicBezTo>
                    <a:pt x="24" y="80"/>
                    <a:pt x="10"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a:off x="5182875" y="3684150"/>
              <a:ext cx="61525" cy="161350"/>
            </a:xfrm>
            <a:custGeom>
              <a:avLst/>
              <a:gdLst/>
              <a:ahLst/>
              <a:cxnLst/>
              <a:rect l="l" t="t" r="r" b="b"/>
              <a:pathLst>
                <a:path w="2461" h="6454" extrusionOk="0">
                  <a:moveTo>
                    <a:pt x="2438" y="0"/>
                  </a:moveTo>
                  <a:cubicBezTo>
                    <a:pt x="2420" y="0"/>
                    <a:pt x="2332" y="49"/>
                    <a:pt x="2194" y="146"/>
                  </a:cubicBezTo>
                  <a:cubicBezTo>
                    <a:pt x="2044" y="252"/>
                    <a:pt x="1835" y="422"/>
                    <a:pt x="1602" y="658"/>
                  </a:cubicBezTo>
                  <a:cubicBezTo>
                    <a:pt x="1137" y="1124"/>
                    <a:pt x="587" y="1894"/>
                    <a:pt x="294" y="2872"/>
                  </a:cubicBezTo>
                  <a:cubicBezTo>
                    <a:pt x="1" y="3850"/>
                    <a:pt x="37" y="4796"/>
                    <a:pt x="170" y="5442"/>
                  </a:cubicBezTo>
                  <a:cubicBezTo>
                    <a:pt x="234" y="5766"/>
                    <a:pt x="315" y="6023"/>
                    <a:pt x="383" y="6195"/>
                  </a:cubicBezTo>
                  <a:cubicBezTo>
                    <a:pt x="449" y="6363"/>
                    <a:pt x="498" y="6453"/>
                    <a:pt x="509" y="6453"/>
                  </a:cubicBezTo>
                  <a:cubicBezTo>
                    <a:pt x="510" y="6453"/>
                    <a:pt x="510" y="6453"/>
                    <a:pt x="510" y="6453"/>
                  </a:cubicBezTo>
                  <a:cubicBezTo>
                    <a:pt x="539" y="6441"/>
                    <a:pt x="389" y="6061"/>
                    <a:pt x="292" y="5421"/>
                  </a:cubicBezTo>
                  <a:cubicBezTo>
                    <a:pt x="192" y="4782"/>
                    <a:pt x="178" y="3868"/>
                    <a:pt x="462" y="2922"/>
                  </a:cubicBezTo>
                  <a:cubicBezTo>
                    <a:pt x="745" y="1977"/>
                    <a:pt x="1259" y="1221"/>
                    <a:pt x="1693" y="742"/>
                  </a:cubicBezTo>
                  <a:cubicBezTo>
                    <a:pt x="2127" y="260"/>
                    <a:pt x="2461" y="25"/>
                    <a:pt x="2441" y="2"/>
                  </a:cubicBezTo>
                  <a:cubicBezTo>
                    <a:pt x="2441" y="1"/>
                    <a:pt x="2440" y="0"/>
                    <a:pt x="2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7"/>
            <p:cNvSpPr/>
            <p:nvPr/>
          </p:nvSpPr>
          <p:spPr>
            <a:xfrm>
              <a:off x="5082950" y="3529825"/>
              <a:ext cx="107425" cy="82975"/>
            </a:xfrm>
            <a:custGeom>
              <a:avLst/>
              <a:gdLst/>
              <a:ahLst/>
              <a:cxnLst/>
              <a:rect l="l" t="t" r="r" b="b"/>
              <a:pathLst>
                <a:path w="4297" h="3319" extrusionOk="0">
                  <a:moveTo>
                    <a:pt x="18" y="1"/>
                  </a:moveTo>
                  <a:cubicBezTo>
                    <a:pt x="18" y="1"/>
                    <a:pt x="18" y="1"/>
                    <a:pt x="18" y="1"/>
                  </a:cubicBezTo>
                  <a:cubicBezTo>
                    <a:pt x="6" y="1"/>
                    <a:pt x="0" y="88"/>
                    <a:pt x="16" y="240"/>
                  </a:cubicBezTo>
                  <a:cubicBezTo>
                    <a:pt x="29" y="393"/>
                    <a:pt x="68" y="614"/>
                    <a:pt x="153" y="877"/>
                  </a:cubicBezTo>
                  <a:cubicBezTo>
                    <a:pt x="317" y="1400"/>
                    <a:pt x="710" y="2102"/>
                    <a:pt x="1397" y="2615"/>
                  </a:cubicBezTo>
                  <a:cubicBezTo>
                    <a:pt x="2084" y="3128"/>
                    <a:pt x="2867" y="3308"/>
                    <a:pt x="3415" y="3317"/>
                  </a:cubicBezTo>
                  <a:cubicBezTo>
                    <a:pt x="3449" y="3318"/>
                    <a:pt x="3483" y="3319"/>
                    <a:pt x="3515" y="3319"/>
                  </a:cubicBezTo>
                  <a:cubicBezTo>
                    <a:pt x="3745" y="3319"/>
                    <a:pt x="3933" y="3296"/>
                    <a:pt x="4065" y="3269"/>
                  </a:cubicBezTo>
                  <a:cubicBezTo>
                    <a:pt x="4216" y="3240"/>
                    <a:pt x="4297" y="3211"/>
                    <a:pt x="4295" y="3200"/>
                  </a:cubicBezTo>
                  <a:lnTo>
                    <a:pt x="4293" y="3200"/>
                  </a:lnTo>
                  <a:cubicBezTo>
                    <a:pt x="4292" y="3194"/>
                    <a:pt x="4279" y="3191"/>
                    <a:pt x="4254" y="3191"/>
                  </a:cubicBezTo>
                  <a:cubicBezTo>
                    <a:pt x="4185" y="3191"/>
                    <a:pt x="4023" y="3209"/>
                    <a:pt x="3791" y="3209"/>
                  </a:cubicBezTo>
                  <a:cubicBezTo>
                    <a:pt x="3682" y="3209"/>
                    <a:pt x="3558" y="3205"/>
                    <a:pt x="3421" y="3194"/>
                  </a:cubicBezTo>
                  <a:cubicBezTo>
                    <a:pt x="2892" y="3153"/>
                    <a:pt x="2153" y="2962"/>
                    <a:pt x="1501" y="2476"/>
                  </a:cubicBezTo>
                  <a:cubicBezTo>
                    <a:pt x="849" y="1988"/>
                    <a:pt x="458" y="1332"/>
                    <a:pt x="268" y="836"/>
                  </a:cubicBezTo>
                  <a:cubicBezTo>
                    <a:pt x="77" y="339"/>
                    <a:pt x="47"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7"/>
            <p:cNvSpPr/>
            <p:nvPr/>
          </p:nvSpPr>
          <p:spPr>
            <a:xfrm>
              <a:off x="5095725" y="3136450"/>
              <a:ext cx="64500" cy="234300"/>
            </a:xfrm>
            <a:custGeom>
              <a:avLst/>
              <a:gdLst/>
              <a:ahLst/>
              <a:cxnLst/>
              <a:rect l="l" t="t" r="r" b="b"/>
              <a:pathLst>
                <a:path w="2580" h="9372" extrusionOk="0">
                  <a:moveTo>
                    <a:pt x="2552" y="1"/>
                  </a:moveTo>
                  <a:cubicBezTo>
                    <a:pt x="2538" y="1"/>
                    <a:pt x="2447" y="104"/>
                    <a:pt x="2293" y="294"/>
                  </a:cubicBezTo>
                  <a:cubicBezTo>
                    <a:pt x="2130" y="489"/>
                    <a:pt x="1918" y="788"/>
                    <a:pt x="1679" y="1170"/>
                  </a:cubicBezTo>
                  <a:cubicBezTo>
                    <a:pt x="1438" y="1552"/>
                    <a:pt x="1187" y="2030"/>
                    <a:pt x="946" y="2578"/>
                  </a:cubicBezTo>
                  <a:cubicBezTo>
                    <a:pt x="712" y="3128"/>
                    <a:pt x="494" y="3751"/>
                    <a:pt x="329" y="4423"/>
                  </a:cubicBezTo>
                  <a:cubicBezTo>
                    <a:pt x="170" y="5096"/>
                    <a:pt x="80" y="5748"/>
                    <a:pt x="35" y="6346"/>
                  </a:cubicBezTo>
                  <a:cubicBezTo>
                    <a:pt x="1" y="6942"/>
                    <a:pt x="6" y="7483"/>
                    <a:pt x="47" y="7932"/>
                  </a:cubicBezTo>
                  <a:cubicBezTo>
                    <a:pt x="85" y="8384"/>
                    <a:pt x="138" y="8746"/>
                    <a:pt x="193" y="8991"/>
                  </a:cubicBezTo>
                  <a:cubicBezTo>
                    <a:pt x="245" y="9236"/>
                    <a:pt x="278" y="9371"/>
                    <a:pt x="290" y="9371"/>
                  </a:cubicBezTo>
                  <a:cubicBezTo>
                    <a:pt x="290" y="9371"/>
                    <a:pt x="290" y="9371"/>
                    <a:pt x="290" y="9371"/>
                  </a:cubicBezTo>
                  <a:cubicBezTo>
                    <a:pt x="323" y="9366"/>
                    <a:pt x="215" y="8818"/>
                    <a:pt x="170" y="7924"/>
                  </a:cubicBezTo>
                  <a:cubicBezTo>
                    <a:pt x="147" y="7479"/>
                    <a:pt x="153" y="6946"/>
                    <a:pt x="197" y="6358"/>
                  </a:cubicBezTo>
                  <a:cubicBezTo>
                    <a:pt x="249" y="5769"/>
                    <a:pt x="342" y="5127"/>
                    <a:pt x="498" y="4463"/>
                  </a:cubicBezTo>
                  <a:cubicBezTo>
                    <a:pt x="662" y="3802"/>
                    <a:pt x="873" y="3188"/>
                    <a:pt x="1094" y="2640"/>
                  </a:cubicBezTo>
                  <a:cubicBezTo>
                    <a:pt x="1324" y="2096"/>
                    <a:pt x="1561" y="1620"/>
                    <a:pt x="1787" y="1234"/>
                  </a:cubicBezTo>
                  <a:cubicBezTo>
                    <a:pt x="2233" y="458"/>
                    <a:pt x="2580" y="20"/>
                    <a:pt x="2553" y="1"/>
                  </a:cubicBezTo>
                  <a:cubicBezTo>
                    <a:pt x="2553" y="1"/>
                    <a:pt x="2552" y="1"/>
                    <a:pt x="2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7"/>
            <p:cNvSpPr/>
            <p:nvPr/>
          </p:nvSpPr>
          <p:spPr>
            <a:xfrm>
              <a:off x="5013400" y="2828600"/>
              <a:ext cx="75025" cy="223825"/>
            </a:xfrm>
            <a:custGeom>
              <a:avLst/>
              <a:gdLst/>
              <a:ahLst/>
              <a:cxnLst/>
              <a:rect l="l" t="t" r="r" b="b"/>
              <a:pathLst>
                <a:path w="3001" h="8953" extrusionOk="0">
                  <a:moveTo>
                    <a:pt x="1785" y="0"/>
                  </a:moveTo>
                  <a:lnTo>
                    <a:pt x="1785" y="0"/>
                  </a:lnTo>
                  <a:cubicBezTo>
                    <a:pt x="388" y="1096"/>
                    <a:pt x="0" y="2941"/>
                    <a:pt x="276" y="4692"/>
                  </a:cubicBezTo>
                  <a:cubicBezTo>
                    <a:pt x="552" y="6446"/>
                    <a:pt x="1335" y="8337"/>
                    <a:pt x="3000" y="8952"/>
                  </a:cubicBezTo>
                  <a:cubicBezTo>
                    <a:pt x="2065" y="7661"/>
                    <a:pt x="1306" y="6209"/>
                    <a:pt x="1040" y="4638"/>
                  </a:cubicBezTo>
                  <a:cubicBezTo>
                    <a:pt x="774" y="3068"/>
                    <a:pt x="839" y="1283"/>
                    <a:pt x="1785" y="0"/>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7"/>
            <p:cNvSpPr/>
            <p:nvPr/>
          </p:nvSpPr>
          <p:spPr>
            <a:xfrm>
              <a:off x="5013575" y="2828575"/>
              <a:ext cx="73600" cy="221250"/>
            </a:xfrm>
            <a:custGeom>
              <a:avLst/>
              <a:gdLst/>
              <a:ahLst/>
              <a:cxnLst/>
              <a:rect l="l" t="t" r="r" b="b"/>
              <a:pathLst>
                <a:path w="2944" h="8850" extrusionOk="0">
                  <a:moveTo>
                    <a:pt x="1777" y="1"/>
                  </a:moveTo>
                  <a:cubicBezTo>
                    <a:pt x="1762" y="1"/>
                    <a:pt x="1656" y="97"/>
                    <a:pt x="1490" y="283"/>
                  </a:cubicBezTo>
                  <a:cubicBezTo>
                    <a:pt x="1317" y="476"/>
                    <a:pt x="1091" y="779"/>
                    <a:pt x="863" y="1184"/>
                  </a:cubicBezTo>
                  <a:cubicBezTo>
                    <a:pt x="408" y="1987"/>
                    <a:pt x="1" y="3277"/>
                    <a:pt x="182" y="4705"/>
                  </a:cubicBezTo>
                  <a:cubicBezTo>
                    <a:pt x="369" y="6133"/>
                    <a:pt x="1093" y="7279"/>
                    <a:pt x="1737" y="7936"/>
                  </a:cubicBezTo>
                  <a:cubicBezTo>
                    <a:pt x="2060" y="8272"/>
                    <a:pt x="2357" y="8507"/>
                    <a:pt x="2571" y="8650"/>
                  </a:cubicBezTo>
                  <a:cubicBezTo>
                    <a:pt x="2773" y="8784"/>
                    <a:pt x="2898" y="8850"/>
                    <a:pt x="2917" y="8850"/>
                  </a:cubicBezTo>
                  <a:cubicBezTo>
                    <a:pt x="2919" y="8850"/>
                    <a:pt x="2920" y="8850"/>
                    <a:pt x="2920" y="8849"/>
                  </a:cubicBezTo>
                  <a:cubicBezTo>
                    <a:pt x="2943" y="8820"/>
                    <a:pt x="2438" y="8533"/>
                    <a:pt x="1828" y="7853"/>
                  </a:cubicBezTo>
                  <a:cubicBezTo>
                    <a:pt x="1218" y="7186"/>
                    <a:pt x="537" y="6063"/>
                    <a:pt x="356" y="4684"/>
                  </a:cubicBezTo>
                  <a:cubicBezTo>
                    <a:pt x="178" y="3300"/>
                    <a:pt x="555" y="2043"/>
                    <a:pt x="973" y="1242"/>
                  </a:cubicBezTo>
                  <a:cubicBezTo>
                    <a:pt x="1392" y="430"/>
                    <a:pt x="1805" y="25"/>
                    <a:pt x="1778" y="1"/>
                  </a:cubicBezTo>
                  <a:cubicBezTo>
                    <a:pt x="1778" y="1"/>
                    <a:pt x="1777" y="1"/>
                    <a:pt x="1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7"/>
            <p:cNvSpPr/>
            <p:nvPr/>
          </p:nvSpPr>
          <p:spPr>
            <a:xfrm>
              <a:off x="5186825" y="2355950"/>
              <a:ext cx="111150" cy="240950"/>
            </a:xfrm>
            <a:custGeom>
              <a:avLst/>
              <a:gdLst/>
              <a:ahLst/>
              <a:cxnLst/>
              <a:rect l="l" t="t" r="r" b="b"/>
              <a:pathLst>
                <a:path w="4446" h="9638" extrusionOk="0">
                  <a:moveTo>
                    <a:pt x="4411" y="0"/>
                  </a:moveTo>
                  <a:cubicBezTo>
                    <a:pt x="4390" y="0"/>
                    <a:pt x="4351" y="4"/>
                    <a:pt x="4295" y="11"/>
                  </a:cubicBezTo>
                  <a:cubicBezTo>
                    <a:pt x="4209" y="27"/>
                    <a:pt x="4077" y="32"/>
                    <a:pt x="3915" y="77"/>
                  </a:cubicBezTo>
                  <a:cubicBezTo>
                    <a:pt x="3587" y="146"/>
                    <a:pt x="3122" y="306"/>
                    <a:pt x="2602" y="611"/>
                  </a:cubicBezTo>
                  <a:cubicBezTo>
                    <a:pt x="2081" y="912"/>
                    <a:pt x="1517" y="1381"/>
                    <a:pt x="1041" y="2023"/>
                  </a:cubicBezTo>
                  <a:cubicBezTo>
                    <a:pt x="566" y="2664"/>
                    <a:pt x="194" y="3493"/>
                    <a:pt x="90" y="4418"/>
                  </a:cubicBezTo>
                  <a:cubicBezTo>
                    <a:pt x="1" y="5342"/>
                    <a:pt x="190" y="6231"/>
                    <a:pt x="524" y="6955"/>
                  </a:cubicBezTo>
                  <a:cubicBezTo>
                    <a:pt x="856" y="7684"/>
                    <a:pt x="1309" y="8259"/>
                    <a:pt x="1755" y="8662"/>
                  </a:cubicBezTo>
                  <a:cubicBezTo>
                    <a:pt x="2202" y="9067"/>
                    <a:pt x="2625" y="9320"/>
                    <a:pt x="2930" y="9457"/>
                  </a:cubicBezTo>
                  <a:cubicBezTo>
                    <a:pt x="3078" y="9534"/>
                    <a:pt x="3207" y="9567"/>
                    <a:pt x="3288" y="9602"/>
                  </a:cubicBezTo>
                  <a:cubicBezTo>
                    <a:pt x="3359" y="9624"/>
                    <a:pt x="3401" y="9638"/>
                    <a:pt x="3414" y="9638"/>
                  </a:cubicBezTo>
                  <a:cubicBezTo>
                    <a:pt x="3416" y="9638"/>
                    <a:pt x="3417" y="9637"/>
                    <a:pt x="3418" y="9636"/>
                  </a:cubicBezTo>
                  <a:cubicBezTo>
                    <a:pt x="3443" y="9596"/>
                    <a:pt x="2696" y="9393"/>
                    <a:pt x="1840" y="8573"/>
                  </a:cubicBezTo>
                  <a:cubicBezTo>
                    <a:pt x="1415" y="8168"/>
                    <a:pt x="985" y="7601"/>
                    <a:pt x="670" y="6891"/>
                  </a:cubicBezTo>
                  <a:cubicBezTo>
                    <a:pt x="356" y="6183"/>
                    <a:pt x="178" y="5324"/>
                    <a:pt x="263" y="4435"/>
                  </a:cubicBezTo>
                  <a:cubicBezTo>
                    <a:pt x="364" y="3548"/>
                    <a:pt x="717" y="2745"/>
                    <a:pt x="1172" y="2118"/>
                  </a:cubicBezTo>
                  <a:cubicBezTo>
                    <a:pt x="1627" y="1489"/>
                    <a:pt x="2166" y="1024"/>
                    <a:pt x="2665" y="715"/>
                  </a:cubicBezTo>
                  <a:cubicBezTo>
                    <a:pt x="3674" y="90"/>
                    <a:pt x="4446" y="50"/>
                    <a:pt x="4431" y="3"/>
                  </a:cubicBezTo>
                  <a:cubicBezTo>
                    <a:pt x="4430" y="1"/>
                    <a:pt x="4423" y="0"/>
                    <a:pt x="4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7"/>
            <p:cNvSpPr/>
            <p:nvPr/>
          </p:nvSpPr>
          <p:spPr>
            <a:xfrm>
              <a:off x="5267050" y="2569400"/>
              <a:ext cx="257150" cy="182400"/>
            </a:xfrm>
            <a:custGeom>
              <a:avLst/>
              <a:gdLst/>
              <a:ahLst/>
              <a:cxnLst/>
              <a:rect l="l" t="t" r="r" b="b"/>
              <a:pathLst>
                <a:path w="10286" h="7296" extrusionOk="0">
                  <a:moveTo>
                    <a:pt x="3980" y="1"/>
                  </a:moveTo>
                  <a:cubicBezTo>
                    <a:pt x="3198" y="1"/>
                    <a:pt x="2492" y="137"/>
                    <a:pt x="1920" y="332"/>
                  </a:cubicBezTo>
                  <a:cubicBezTo>
                    <a:pt x="1270" y="554"/>
                    <a:pt x="780" y="824"/>
                    <a:pt x="467" y="1044"/>
                  </a:cubicBezTo>
                  <a:cubicBezTo>
                    <a:pt x="305" y="1145"/>
                    <a:pt x="197" y="1249"/>
                    <a:pt x="116" y="1309"/>
                  </a:cubicBezTo>
                  <a:cubicBezTo>
                    <a:pt x="39" y="1372"/>
                    <a:pt x="0" y="1409"/>
                    <a:pt x="4" y="1413"/>
                  </a:cubicBezTo>
                  <a:cubicBezTo>
                    <a:pt x="5" y="1414"/>
                    <a:pt x="7" y="1415"/>
                    <a:pt x="9" y="1415"/>
                  </a:cubicBezTo>
                  <a:cubicBezTo>
                    <a:pt x="73" y="1415"/>
                    <a:pt x="709" y="841"/>
                    <a:pt x="1957" y="450"/>
                  </a:cubicBezTo>
                  <a:cubicBezTo>
                    <a:pt x="2505" y="277"/>
                    <a:pt x="3171" y="158"/>
                    <a:pt x="3906" y="158"/>
                  </a:cubicBezTo>
                  <a:cubicBezTo>
                    <a:pt x="4032" y="158"/>
                    <a:pt x="4159" y="161"/>
                    <a:pt x="4289" y="168"/>
                  </a:cubicBezTo>
                  <a:cubicBezTo>
                    <a:pt x="5175" y="215"/>
                    <a:pt x="6143" y="464"/>
                    <a:pt x="7032" y="971"/>
                  </a:cubicBezTo>
                  <a:cubicBezTo>
                    <a:pt x="7912" y="1492"/>
                    <a:pt x="8607" y="2210"/>
                    <a:pt x="9085" y="2956"/>
                  </a:cubicBezTo>
                  <a:cubicBezTo>
                    <a:pt x="9569" y="3703"/>
                    <a:pt x="9855" y="4463"/>
                    <a:pt x="9996" y="5121"/>
                  </a:cubicBezTo>
                  <a:cubicBezTo>
                    <a:pt x="10285" y="6446"/>
                    <a:pt x="10077" y="7295"/>
                    <a:pt x="10127" y="7295"/>
                  </a:cubicBezTo>
                  <a:cubicBezTo>
                    <a:pt x="10133" y="7295"/>
                    <a:pt x="10144" y="7245"/>
                    <a:pt x="10162" y="7145"/>
                  </a:cubicBezTo>
                  <a:cubicBezTo>
                    <a:pt x="10175" y="7046"/>
                    <a:pt x="10210" y="6900"/>
                    <a:pt x="10218" y="6709"/>
                  </a:cubicBezTo>
                  <a:cubicBezTo>
                    <a:pt x="10254" y="6328"/>
                    <a:pt x="10247" y="5769"/>
                    <a:pt x="10117" y="5096"/>
                  </a:cubicBezTo>
                  <a:cubicBezTo>
                    <a:pt x="9988" y="4422"/>
                    <a:pt x="9708" y="3639"/>
                    <a:pt x="9222" y="2869"/>
                  </a:cubicBezTo>
                  <a:cubicBezTo>
                    <a:pt x="8738" y="2100"/>
                    <a:pt x="8028" y="1357"/>
                    <a:pt x="7119" y="819"/>
                  </a:cubicBezTo>
                  <a:cubicBezTo>
                    <a:pt x="6203" y="296"/>
                    <a:pt x="5205" y="47"/>
                    <a:pt x="4297" y="8"/>
                  </a:cubicBezTo>
                  <a:cubicBezTo>
                    <a:pt x="4190" y="3"/>
                    <a:pt x="4085" y="1"/>
                    <a:pt x="3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7"/>
            <p:cNvSpPr/>
            <p:nvPr/>
          </p:nvSpPr>
          <p:spPr>
            <a:xfrm>
              <a:off x="5599900" y="2019750"/>
              <a:ext cx="151275" cy="874000"/>
            </a:xfrm>
            <a:custGeom>
              <a:avLst/>
              <a:gdLst/>
              <a:ahLst/>
              <a:cxnLst/>
              <a:rect l="l" t="t" r="r" b="b"/>
              <a:pathLst>
                <a:path w="6051" h="34960" extrusionOk="0">
                  <a:moveTo>
                    <a:pt x="4615" y="0"/>
                  </a:moveTo>
                  <a:cubicBezTo>
                    <a:pt x="4614" y="0"/>
                    <a:pt x="4614" y="1"/>
                    <a:pt x="4614" y="1"/>
                  </a:cubicBezTo>
                  <a:lnTo>
                    <a:pt x="4615" y="1"/>
                  </a:lnTo>
                  <a:cubicBezTo>
                    <a:pt x="4615" y="1"/>
                    <a:pt x="4615" y="0"/>
                    <a:pt x="4615" y="0"/>
                  </a:cubicBezTo>
                  <a:close/>
                  <a:moveTo>
                    <a:pt x="4613" y="1"/>
                  </a:moveTo>
                  <a:cubicBezTo>
                    <a:pt x="4613" y="1"/>
                    <a:pt x="4613" y="1"/>
                    <a:pt x="4613" y="1"/>
                  </a:cubicBezTo>
                  <a:lnTo>
                    <a:pt x="4613" y="1"/>
                  </a:lnTo>
                  <a:cubicBezTo>
                    <a:pt x="4613" y="1"/>
                    <a:pt x="4614" y="1"/>
                    <a:pt x="4614" y="1"/>
                  </a:cubicBezTo>
                  <a:close/>
                  <a:moveTo>
                    <a:pt x="4613" y="1"/>
                  </a:moveTo>
                  <a:cubicBezTo>
                    <a:pt x="4608" y="4"/>
                    <a:pt x="4593" y="19"/>
                    <a:pt x="4569" y="47"/>
                  </a:cubicBezTo>
                  <a:cubicBezTo>
                    <a:pt x="4536" y="86"/>
                    <a:pt x="4495" y="132"/>
                    <a:pt x="4445" y="192"/>
                  </a:cubicBezTo>
                  <a:cubicBezTo>
                    <a:pt x="4337" y="319"/>
                    <a:pt x="4183" y="514"/>
                    <a:pt x="3992" y="774"/>
                  </a:cubicBezTo>
                  <a:cubicBezTo>
                    <a:pt x="3616" y="1295"/>
                    <a:pt x="3079" y="2078"/>
                    <a:pt x="2612" y="3176"/>
                  </a:cubicBezTo>
                  <a:cubicBezTo>
                    <a:pt x="2381" y="3724"/>
                    <a:pt x="2176" y="4353"/>
                    <a:pt x="2047" y="5055"/>
                  </a:cubicBezTo>
                  <a:cubicBezTo>
                    <a:pt x="1914" y="5756"/>
                    <a:pt x="1875" y="6535"/>
                    <a:pt x="1989" y="7349"/>
                  </a:cubicBezTo>
                  <a:cubicBezTo>
                    <a:pt x="2049" y="7754"/>
                    <a:pt x="2149" y="8165"/>
                    <a:pt x="2286" y="8578"/>
                  </a:cubicBezTo>
                  <a:cubicBezTo>
                    <a:pt x="2431" y="8987"/>
                    <a:pt x="2616" y="9394"/>
                    <a:pt x="2852" y="9786"/>
                  </a:cubicBezTo>
                  <a:cubicBezTo>
                    <a:pt x="3295" y="10525"/>
                    <a:pt x="3940" y="11204"/>
                    <a:pt x="4763" y="11663"/>
                  </a:cubicBezTo>
                  <a:lnTo>
                    <a:pt x="4763" y="11663"/>
                  </a:lnTo>
                  <a:cubicBezTo>
                    <a:pt x="3801" y="12155"/>
                    <a:pt x="2861" y="12812"/>
                    <a:pt x="2057" y="13664"/>
                  </a:cubicBezTo>
                  <a:cubicBezTo>
                    <a:pt x="1218" y="14555"/>
                    <a:pt x="531" y="15678"/>
                    <a:pt x="243" y="16953"/>
                  </a:cubicBezTo>
                  <a:cubicBezTo>
                    <a:pt x="0" y="18078"/>
                    <a:pt x="102" y="19245"/>
                    <a:pt x="490" y="20268"/>
                  </a:cubicBezTo>
                  <a:cubicBezTo>
                    <a:pt x="862" y="21259"/>
                    <a:pt x="1527" y="22111"/>
                    <a:pt x="2367" y="22638"/>
                  </a:cubicBezTo>
                  <a:lnTo>
                    <a:pt x="2367" y="22638"/>
                  </a:lnTo>
                  <a:cubicBezTo>
                    <a:pt x="1700" y="23412"/>
                    <a:pt x="1323" y="24357"/>
                    <a:pt x="1177" y="25280"/>
                  </a:cubicBezTo>
                  <a:cubicBezTo>
                    <a:pt x="1027" y="26237"/>
                    <a:pt x="1096" y="27169"/>
                    <a:pt x="1285" y="28015"/>
                  </a:cubicBezTo>
                  <a:cubicBezTo>
                    <a:pt x="1480" y="28862"/>
                    <a:pt x="1800" y="29623"/>
                    <a:pt x="2169" y="30282"/>
                  </a:cubicBezTo>
                  <a:cubicBezTo>
                    <a:pt x="2535" y="30946"/>
                    <a:pt x="2935" y="31521"/>
                    <a:pt x="3324" y="32019"/>
                  </a:cubicBezTo>
                  <a:cubicBezTo>
                    <a:pt x="4104" y="33014"/>
                    <a:pt x="4812" y="33728"/>
                    <a:pt x="5290" y="34220"/>
                  </a:cubicBezTo>
                  <a:cubicBezTo>
                    <a:pt x="5528" y="34457"/>
                    <a:pt x="5713" y="34641"/>
                    <a:pt x="5848" y="34776"/>
                  </a:cubicBezTo>
                  <a:cubicBezTo>
                    <a:pt x="5908" y="34832"/>
                    <a:pt x="5956" y="34878"/>
                    <a:pt x="5994" y="34916"/>
                  </a:cubicBezTo>
                  <a:cubicBezTo>
                    <a:pt x="6027" y="34945"/>
                    <a:pt x="6044" y="34959"/>
                    <a:pt x="6048" y="34959"/>
                  </a:cubicBezTo>
                  <a:cubicBezTo>
                    <a:pt x="6048" y="34959"/>
                    <a:pt x="6048" y="34959"/>
                    <a:pt x="6048" y="34959"/>
                  </a:cubicBezTo>
                  <a:cubicBezTo>
                    <a:pt x="6050" y="34959"/>
                    <a:pt x="6035" y="34940"/>
                    <a:pt x="6006" y="34905"/>
                  </a:cubicBezTo>
                  <a:cubicBezTo>
                    <a:pt x="5969" y="34866"/>
                    <a:pt x="5923" y="34816"/>
                    <a:pt x="5869" y="34756"/>
                  </a:cubicBezTo>
                  <a:cubicBezTo>
                    <a:pt x="5738" y="34617"/>
                    <a:pt x="5558" y="34426"/>
                    <a:pt x="5331" y="34181"/>
                  </a:cubicBezTo>
                  <a:cubicBezTo>
                    <a:pt x="4866" y="33678"/>
                    <a:pt x="4169" y="32954"/>
                    <a:pt x="3405" y="31955"/>
                  </a:cubicBezTo>
                  <a:cubicBezTo>
                    <a:pt x="3025" y="31455"/>
                    <a:pt x="2634" y="30882"/>
                    <a:pt x="2279" y="30223"/>
                  </a:cubicBezTo>
                  <a:cubicBezTo>
                    <a:pt x="1920" y="29567"/>
                    <a:pt x="1609" y="28818"/>
                    <a:pt x="1424" y="27985"/>
                  </a:cubicBezTo>
                  <a:cubicBezTo>
                    <a:pt x="1243" y="27151"/>
                    <a:pt x="1179" y="26237"/>
                    <a:pt x="1331" y="25303"/>
                  </a:cubicBezTo>
                  <a:cubicBezTo>
                    <a:pt x="1480" y="24375"/>
                    <a:pt x="1872" y="23432"/>
                    <a:pt x="2556" y="22673"/>
                  </a:cubicBezTo>
                  <a:lnTo>
                    <a:pt x="2624" y="22598"/>
                  </a:lnTo>
                  <a:lnTo>
                    <a:pt x="2537" y="22546"/>
                  </a:lnTo>
                  <a:cubicBezTo>
                    <a:pt x="1694" y="22042"/>
                    <a:pt x="1021" y="21199"/>
                    <a:pt x="650" y="20206"/>
                  </a:cubicBezTo>
                  <a:cubicBezTo>
                    <a:pt x="276" y="19216"/>
                    <a:pt x="178" y="18080"/>
                    <a:pt x="413" y="16990"/>
                  </a:cubicBezTo>
                  <a:cubicBezTo>
                    <a:pt x="693" y="15753"/>
                    <a:pt x="1360" y="14655"/>
                    <a:pt x="2182" y="13781"/>
                  </a:cubicBezTo>
                  <a:cubicBezTo>
                    <a:pt x="3006" y="12904"/>
                    <a:pt x="3982" y="12232"/>
                    <a:pt x="4978" y="11738"/>
                  </a:cubicBezTo>
                  <a:lnTo>
                    <a:pt x="5122" y="11667"/>
                  </a:lnTo>
                  <a:lnTo>
                    <a:pt x="4978" y="11592"/>
                  </a:lnTo>
                  <a:cubicBezTo>
                    <a:pt x="4117" y="11154"/>
                    <a:pt x="3442" y="10465"/>
                    <a:pt x="2981" y="9707"/>
                  </a:cubicBezTo>
                  <a:cubicBezTo>
                    <a:pt x="2751" y="9325"/>
                    <a:pt x="2566" y="8929"/>
                    <a:pt x="2423" y="8530"/>
                  </a:cubicBezTo>
                  <a:cubicBezTo>
                    <a:pt x="2286" y="8127"/>
                    <a:pt x="2188" y="7725"/>
                    <a:pt x="2124" y="7328"/>
                  </a:cubicBezTo>
                  <a:cubicBezTo>
                    <a:pt x="1889" y="5727"/>
                    <a:pt x="2271" y="4297"/>
                    <a:pt x="2705" y="3215"/>
                  </a:cubicBezTo>
                  <a:cubicBezTo>
                    <a:pt x="3155" y="2123"/>
                    <a:pt x="3675" y="1332"/>
                    <a:pt x="4036" y="803"/>
                  </a:cubicBezTo>
                  <a:cubicBezTo>
                    <a:pt x="4220" y="541"/>
                    <a:pt x="4366" y="340"/>
                    <a:pt x="4466" y="207"/>
                  </a:cubicBezTo>
                  <a:cubicBezTo>
                    <a:pt x="4513" y="145"/>
                    <a:pt x="4549" y="95"/>
                    <a:pt x="4578" y="55"/>
                  </a:cubicBezTo>
                  <a:cubicBezTo>
                    <a:pt x="4602" y="22"/>
                    <a:pt x="4613" y="3"/>
                    <a:pt x="4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7"/>
            <p:cNvSpPr/>
            <p:nvPr/>
          </p:nvSpPr>
          <p:spPr>
            <a:xfrm>
              <a:off x="5223350" y="1941925"/>
              <a:ext cx="490875" cy="224575"/>
            </a:xfrm>
            <a:custGeom>
              <a:avLst/>
              <a:gdLst/>
              <a:ahLst/>
              <a:cxnLst/>
              <a:rect l="l" t="t" r="r" b="b"/>
              <a:pathLst>
                <a:path w="19635" h="8983" extrusionOk="0">
                  <a:moveTo>
                    <a:pt x="16345" y="1"/>
                  </a:moveTo>
                  <a:cubicBezTo>
                    <a:pt x="16276" y="1"/>
                    <a:pt x="16207" y="2"/>
                    <a:pt x="16137" y="4"/>
                  </a:cubicBezTo>
                  <a:cubicBezTo>
                    <a:pt x="15010" y="17"/>
                    <a:pt x="13673" y="312"/>
                    <a:pt x="12317" y="922"/>
                  </a:cubicBezTo>
                  <a:cubicBezTo>
                    <a:pt x="10957" y="1530"/>
                    <a:pt x="9575" y="2415"/>
                    <a:pt x="8215" y="3455"/>
                  </a:cubicBezTo>
                  <a:cubicBezTo>
                    <a:pt x="7326" y="4159"/>
                    <a:pt x="6537" y="4987"/>
                    <a:pt x="6101" y="5959"/>
                  </a:cubicBezTo>
                  <a:cubicBezTo>
                    <a:pt x="5693" y="6854"/>
                    <a:pt x="5584" y="7849"/>
                    <a:pt x="5841" y="8684"/>
                  </a:cubicBezTo>
                  <a:lnTo>
                    <a:pt x="5841" y="8684"/>
                  </a:lnTo>
                  <a:cubicBezTo>
                    <a:pt x="5065" y="8314"/>
                    <a:pt x="4318" y="8036"/>
                    <a:pt x="3631" y="7862"/>
                  </a:cubicBezTo>
                  <a:cubicBezTo>
                    <a:pt x="2900" y="7669"/>
                    <a:pt x="2242" y="7586"/>
                    <a:pt x="1700" y="7549"/>
                  </a:cubicBezTo>
                  <a:cubicBezTo>
                    <a:pt x="1381" y="7527"/>
                    <a:pt x="1102" y="7521"/>
                    <a:pt x="867" y="7521"/>
                  </a:cubicBezTo>
                  <a:cubicBezTo>
                    <a:pt x="704" y="7521"/>
                    <a:pt x="563" y="7524"/>
                    <a:pt x="444" y="7528"/>
                  </a:cubicBezTo>
                  <a:cubicBezTo>
                    <a:pt x="311" y="7536"/>
                    <a:pt x="201" y="7541"/>
                    <a:pt x="112" y="7545"/>
                  </a:cubicBezTo>
                  <a:cubicBezTo>
                    <a:pt x="39" y="7551"/>
                    <a:pt x="0" y="7557"/>
                    <a:pt x="0" y="7561"/>
                  </a:cubicBezTo>
                  <a:cubicBezTo>
                    <a:pt x="0" y="7564"/>
                    <a:pt x="39" y="7568"/>
                    <a:pt x="114" y="7570"/>
                  </a:cubicBezTo>
                  <a:cubicBezTo>
                    <a:pt x="201" y="7570"/>
                    <a:pt x="311" y="7572"/>
                    <a:pt x="444" y="7574"/>
                  </a:cubicBezTo>
                  <a:cubicBezTo>
                    <a:pt x="734" y="7580"/>
                    <a:pt x="1158" y="7588"/>
                    <a:pt x="1694" y="7636"/>
                  </a:cubicBezTo>
                  <a:cubicBezTo>
                    <a:pt x="2229" y="7686"/>
                    <a:pt x="2879" y="7781"/>
                    <a:pt x="3600" y="7981"/>
                  </a:cubicBezTo>
                  <a:cubicBezTo>
                    <a:pt x="4322" y="8176"/>
                    <a:pt x="5113" y="8487"/>
                    <a:pt x="5937" y="8898"/>
                  </a:cubicBezTo>
                  <a:lnTo>
                    <a:pt x="6107" y="8982"/>
                  </a:lnTo>
                  <a:lnTo>
                    <a:pt x="6041" y="8803"/>
                  </a:lnTo>
                  <a:cubicBezTo>
                    <a:pt x="5736" y="7977"/>
                    <a:pt x="5829" y="6953"/>
                    <a:pt x="6255" y="6029"/>
                  </a:cubicBezTo>
                  <a:cubicBezTo>
                    <a:pt x="6676" y="5095"/>
                    <a:pt x="7445" y="4287"/>
                    <a:pt x="8323" y="3594"/>
                  </a:cubicBezTo>
                  <a:cubicBezTo>
                    <a:pt x="9670" y="2562"/>
                    <a:pt x="11044" y="1676"/>
                    <a:pt x="12382" y="1071"/>
                  </a:cubicBezTo>
                  <a:cubicBezTo>
                    <a:pt x="13719" y="459"/>
                    <a:pt x="15031" y="158"/>
                    <a:pt x="16141" y="127"/>
                  </a:cubicBezTo>
                  <a:cubicBezTo>
                    <a:pt x="16246" y="123"/>
                    <a:pt x="16349" y="121"/>
                    <a:pt x="16449" y="121"/>
                  </a:cubicBezTo>
                  <a:cubicBezTo>
                    <a:pt x="17418" y="121"/>
                    <a:pt x="18201" y="304"/>
                    <a:pt x="18734" y="482"/>
                  </a:cubicBezTo>
                  <a:cubicBezTo>
                    <a:pt x="19027" y="582"/>
                    <a:pt x="19251" y="677"/>
                    <a:pt x="19399" y="746"/>
                  </a:cubicBezTo>
                  <a:cubicBezTo>
                    <a:pt x="19540" y="812"/>
                    <a:pt x="19618" y="845"/>
                    <a:pt x="19629" y="845"/>
                  </a:cubicBezTo>
                  <a:cubicBezTo>
                    <a:pt x="19630" y="845"/>
                    <a:pt x="19630" y="845"/>
                    <a:pt x="19631" y="845"/>
                  </a:cubicBezTo>
                  <a:lnTo>
                    <a:pt x="19631" y="843"/>
                  </a:lnTo>
                  <a:cubicBezTo>
                    <a:pt x="19635" y="839"/>
                    <a:pt x="19559" y="793"/>
                    <a:pt x="19415" y="714"/>
                  </a:cubicBezTo>
                  <a:cubicBezTo>
                    <a:pt x="19270" y="635"/>
                    <a:pt x="19050" y="528"/>
                    <a:pt x="18755" y="417"/>
                  </a:cubicBezTo>
                  <a:cubicBezTo>
                    <a:pt x="18207" y="212"/>
                    <a:pt x="17378" y="1"/>
                    <a:pt x="16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7"/>
            <p:cNvSpPr/>
            <p:nvPr/>
          </p:nvSpPr>
          <p:spPr>
            <a:xfrm>
              <a:off x="5365675" y="1879025"/>
              <a:ext cx="115100" cy="77050"/>
            </a:xfrm>
            <a:custGeom>
              <a:avLst/>
              <a:gdLst/>
              <a:ahLst/>
              <a:cxnLst/>
              <a:rect l="l" t="t" r="r" b="b"/>
              <a:pathLst>
                <a:path w="4604" h="3082" extrusionOk="0">
                  <a:moveTo>
                    <a:pt x="3712" y="0"/>
                  </a:moveTo>
                  <a:cubicBezTo>
                    <a:pt x="3162" y="0"/>
                    <a:pt x="2385" y="152"/>
                    <a:pt x="1669" y="612"/>
                  </a:cubicBezTo>
                  <a:cubicBezTo>
                    <a:pt x="948" y="1075"/>
                    <a:pt x="487" y="1727"/>
                    <a:pt x="261" y="2228"/>
                  </a:cubicBezTo>
                  <a:cubicBezTo>
                    <a:pt x="145" y="2479"/>
                    <a:pt x="78" y="2693"/>
                    <a:pt x="43" y="2844"/>
                  </a:cubicBezTo>
                  <a:cubicBezTo>
                    <a:pt x="8" y="2994"/>
                    <a:pt x="1" y="3079"/>
                    <a:pt x="12" y="3081"/>
                  </a:cubicBezTo>
                  <a:cubicBezTo>
                    <a:pt x="13" y="3081"/>
                    <a:pt x="13" y="3081"/>
                    <a:pt x="13" y="3081"/>
                  </a:cubicBezTo>
                  <a:cubicBezTo>
                    <a:pt x="43" y="3081"/>
                    <a:pt x="121" y="2752"/>
                    <a:pt x="371" y="2282"/>
                  </a:cubicBezTo>
                  <a:cubicBezTo>
                    <a:pt x="618" y="1812"/>
                    <a:pt x="1077" y="1202"/>
                    <a:pt x="1762" y="758"/>
                  </a:cubicBezTo>
                  <a:cubicBezTo>
                    <a:pt x="2449" y="318"/>
                    <a:pt x="3194" y="154"/>
                    <a:pt x="3726" y="124"/>
                  </a:cubicBezTo>
                  <a:cubicBezTo>
                    <a:pt x="3836" y="117"/>
                    <a:pt x="3938" y="114"/>
                    <a:pt x="4030" y="114"/>
                  </a:cubicBezTo>
                  <a:cubicBezTo>
                    <a:pt x="4299" y="114"/>
                    <a:pt x="4485" y="136"/>
                    <a:pt x="4562" y="136"/>
                  </a:cubicBezTo>
                  <a:cubicBezTo>
                    <a:pt x="4587" y="136"/>
                    <a:pt x="4601" y="133"/>
                    <a:pt x="4602" y="127"/>
                  </a:cubicBezTo>
                  <a:cubicBezTo>
                    <a:pt x="4604" y="118"/>
                    <a:pt x="4523" y="89"/>
                    <a:pt x="4372" y="58"/>
                  </a:cubicBezTo>
                  <a:cubicBezTo>
                    <a:pt x="4222" y="27"/>
                    <a:pt x="4000" y="0"/>
                    <a:pt x="3722" y="0"/>
                  </a:cubicBezTo>
                  <a:cubicBezTo>
                    <a:pt x="3719" y="0"/>
                    <a:pt x="3715" y="0"/>
                    <a:pt x="3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7"/>
            <p:cNvSpPr/>
            <p:nvPr/>
          </p:nvSpPr>
          <p:spPr>
            <a:xfrm>
              <a:off x="5812650" y="1770950"/>
              <a:ext cx="72025" cy="4700"/>
            </a:xfrm>
            <a:custGeom>
              <a:avLst/>
              <a:gdLst/>
              <a:ahLst/>
              <a:cxnLst/>
              <a:rect l="l" t="t" r="r" b="b"/>
              <a:pathLst>
                <a:path w="2881" h="188" extrusionOk="0">
                  <a:moveTo>
                    <a:pt x="923" y="1"/>
                  </a:moveTo>
                  <a:cubicBezTo>
                    <a:pt x="384" y="1"/>
                    <a:pt x="2" y="24"/>
                    <a:pt x="0" y="61"/>
                  </a:cubicBezTo>
                  <a:cubicBezTo>
                    <a:pt x="0" y="110"/>
                    <a:pt x="643" y="164"/>
                    <a:pt x="1438" y="181"/>
                  </a:cubicBezTo>
                  <a:cubicBezTo>
                    <a:pt x="1620" y="185"/>
                    <a:pt x="1795" y="187"/>
                    <a:pt x="1956" y="187"/>
                  </a:cubicBezTo>
                  <a:cubicBezTo>
                    <a:pt x="2496" y="187"/>
                    <a:pt x="2879" y="164"/>
                    <a:pt x="2879" y="127"/>
                  </a:cubicBezTo>
                  <a:cubicBezTo>
                    <a:pt x="2881" y="79"/>
                    <a:pt x="2236" y="25"/>
                    <a:pt x="1441" y="7"/>
                  </a:cubicBezTo>
                  <a:cubicBezTo>
                    <a:pt x="1259" y="3"/>
                    <a:pt x="1084"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a:off x="5850500" y="1701225"/>
              <a:ext cx="72275" cy="401075"/>
            </a:xfrm>
            <a:custGeom>
              <a:avLst/>
              <a:gdLst/>
              <a:ahLst/>
              <a:cxnLst/>
              <a:rect l="l" t="t" r="r" b="b"/>
              <a:pathLst>
                <a:path w="2891" h="16043" extrusionOk="0">
                  <a:moveTo>
                    <a:pt x="2876" y="0"/>
                  </a:moveTo>
                  <a:cubicBezTo>
                    <a:pt x="2867" y="0"/>
                    <a:pt x="2822" y="39"/>
                    <a:pt x="2742" y="113"/>
                  </a:cubicBezTo>
                  <a:cubicBezTo>
                    <a:pt x="2653" y="188"/>
                    <a:pt x="2540" y="313"/>
                    <a:pt x="2397" y="481"/>
                  </a:cubicBezTo>
                  <a:cubicBezTo>
                    <a:pt x="2125" y="823"/>
                    <a:pt x="1768" y="1371"/>
                    <a:pt x="1560" y="2136"/>
                  </a:cubicBezTo>
                  <a:cubicBezTo>
                    <a:pt x="1355" y="2893"/>
                    <a:pt x="1288" y="3879"/>
                    <a:pt x="1646" y="4876"/>
                  </a:cubicBezTo>
                  <a:cubicBezTo>
                    <a:pt x="1820" y="5370"/>
                    <a:pt x="2082" y="5848"/>
                    <a:pt x="2237" y="6375"/>
                  </a:cubicBezTo>
                  <a:cubicBezTo>
                    <a:pt x="2405" y="6900"/>
                    <a:pt x="2379" y="7481"/>
                    <a:pt x="2163" y="8023"/>
                  </a:cubicBezTo>
                  <a:cubicBezTo>
                    <a:pt x="1733" y="9109"/>
                    <a:pt x="898" y="9944"/>
                    <a:pt x="504" y="10924"/>
                  </a:cubicBezTo>
                  <a:cubicBezTo>
                    <a:pt x="91" y="11891"/>
                    <a:pt x="1" y="12852"/>
                    <a:pt x="53" y="13635"/>
                  </a:cubicBezTo>
                  <a:cubicBezTo>
                    <a:pt x="113" y="14422"/>
                    <a:pt x="306" y="15039"/>
                    <a:pt x="479" y="15441"/>
                  </a:cubicBezTo>
                  <a:cubicBezTo>
                    <a:pt x="568" y="15641"/>
                    <a:pt x="641" y="15796"/>
                    <a:pt x="703" y="15894"/>
                  </a:cubicBezTo>
                  <a:cubicBezTo>
                    <a:pt x="758" y="15993"/>
                    <a:pt x="790" y="16043"/>
                    <a:pt x="797" y="16043"/>
                  </a:cubicBezTo>
                  <a:cubicBezTo>
                    <a:pt x="797" y="16043"/>
                    <a:pt x="797" y="16043"/>
                    <a:pt x="797" y="16043"/>
                  </a:cubicBezTo>
                  <a:lnTo>
                    <a:pt x="797" y="16041"/>
                  </a:lnTo>
                  <a:cubicBezTo>
                    <a:pt x="815" y="16033"/>
                    <a:pt x="693" y="15823"/>
                    <a:pt x="543" y="15416"/>
                  </a:cubicBezTo>
                  <a:cubicBezTo>
                    <a:pt x="390" y="15010"/>
                    <a:pt x="219" y="14399"/>
                    <a:pt x="176" y="13627"/>
                  </a:cubicBezTo>
                  <a:cubicBezTo>
                    <a:pt x="142" y="12859"/>
                    <a:pt x="244" y="11922"/>
                    <a:pt x="653" y="10988"/>
                  </a:cubicBezTo>
                  <a:cubicBezTo>
                    <a:pt x="853" y="10521"/>
                    <a:pt x="1147" y="10072"/>
                    <a:pt x="1461" y="9607"/>
                  </a:cubicBezTo>
                  <a:cubicBezTo>
                    <a:pt x="1772" y="9142"/>
                    <a:pt x="2107" y="8655"/>
                    <a:pt x="2327" y="8084"/>
                  </a:cubicBezTo>
                  <a:cubicBezTo>
                    <a:pt x="2437" y="7799"/>
                    <a:pt x="2507" y="7500"/>
                    <a:pt x="2520" y="7199"/>
                  </a:cubicBezTo>
                  <a:cubicBezTo>
                    <a:pt x="2536" y="6898"/>
                    <a:pt x="2484" y="6601"/>
                    <a:pt x="2401" y="6327"/>
                  </a:cubicBezTo>
                  <a:cubicBezTo>
                    <a:pt x="2235" y="5777"/>
                    <a:pt x="1970" y="5299"/>
                    <a:pt x="1799" y="4820"/>
                  </a:cubicBezTo>
                  <a:cubicBezTo>
                    <a:pt x="1446" y="3865"/>
                    <a:pt x="1494" y="2908"/>
                    <a:pt x="1679" y="2167"/>
                  </a:cubicBezTo>
                  <a:cubicBezTo>
                    <a:pt x="1866" y="1419"/>
                    <a:pt x="2200" y="873"/>
                    <a:pt x="2451" y="524"/>
                  </a:cubicBezTo>
                  <a:cubicBezTo>
                    <a:pt x="2711" y="176"/>
                    <a:pt x="2891" y="12"/>
                    <a:pt x="2877" y="1"/>
                  </a:cubicBezTo>
                  <a:cubicBezTo>
                    <a:pt x="2877" y="0"/>
                    <a:pt x="2877" y="0"/>
                    <a:pt x="2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a:off x="5815975" y="2243550"/>
              <a:ext cx="50025" cy="267900"/>
            </a:xfrm>
            <a:custGeom>
              <a:avLst/>
              <a:gdLst/>
              <a:ahLst/>
              <a:cxnLst/>
              <a:rect l="l" t="t" r="r" b="b"/>
              <a:pathLst>
                <a:path w="2001" h="10716" extrusionOk="0">
                  <a:moveTo>
                    <a:pt x="1967" y="0"/>
                  </a:moveTo>
                  <a:cubicBezTo>
                    <a:pt x="1951" y="0"/>
                    <a:pt x="1840" y="113"/>
                    <a:pt x="1650" y="325"/>
                  </a:cubicBezTo>
                  <a:cubicBezTo>
                    <a:pt x="1461" y="546"/>
                    <a:pt x="1204" y="888"/>
                    <a:pt x="953" y="1347"/>
                  </a:cubicBezTo>
                  <a:cubicBezTo>
                    <a:pt x="444" y="2260"/>
                    <a:pt x="0" y="3707"/>
                    <a:pt x="137" y="5317"/>
                  </a:cubicBezTo>
                  <a:cubicBezTo>
                    <a:pt x="207" y="6118"/>
                    <a:pt x="417" y="6865"/>
                    <a:pt x="706" y="7498"/>
                  </a:cubicBezTo>
                  <a:cubicBezTo>
                    <a:pt x="990" y="8138"/>
                    <a:pt x="1368" y="8636"/>
                    <a:pt x="1573" y="9107"/>
                  </a:cubicBezTo>
                  <a:cubicBezTo>
                    <a:pt x="1789" y="9571"/>
                    <a:pt x="1841" y="9992"/>
                    <a:pt x="1818" y="10276"/>
                  </a:cubicBezTo>
                  <a:cubicBezTo>
                    <a:pt x="1795" y="10561"/>
                    <a:pt x="1721" y="10710"/>
                    <a:pt x="1737" y="10716"/>
                  </a:cubicBezTo>
                  <a:lnTo>
                    <a:pt x="1737" y="10714"/>
                  </a:lnTo>
                  <a:cubicBezTo>
                    <a:pt x="1737" y="10714"/>
                    <a:pt x="1737" y="10714"/>
                    <a:pt x="1737" y="10714"/>
                  </a:cubicBezTo>
                  <a:cubicBezTo>
                    <a:pt x="1744" y="10714"/>
                    <a:pt x="1765" y="10681"/>
                    <a:pt x="1796" y="10611"/>
                  </a:cubicBezTo>
                  <a:cubicBezTo>
                    <a:pt x="1827" y="10540"/>
                    <a:pt x="1862" y="10430"/>
                    <a:pt x="1885" y="10281"/>
                  </a:cubicBezTo>
                  <a:cubicBezTo>
                    <a:pt x="1932" y="9990"/>
                    <a:pt x="1895" y="9544"/>
                    <a:pt x="1685" y="9056"/>
                  </a:cubicBezTo>
                  <a:cubicBezTo>
                    <a:pt x="1490" y="8564"/>
                    <a:pt x="1119" y="8055"/>
                    <a:pt x="853" y="7432"/>
                  </a:cubicBezTo>
                  <a:cubicBezTo>
                    <a:pt x="579" y="6813"/>
                    <a:pt x="378" y="6083"/>
                    <a:pt x="311" y="5302"/>
                  </a:cubicBezTo>
                  <a:cubicBezTo>
                    <a:pt x="178" y="3730"/>
                    <a:pt x="591" y="2316"/>
                    <a:pt x="1061" y="1405"/>
                  </a:cubicBezTo>
                  <a:cubicBezTo>
                    <a:pt x="1530" y="483"/>
                    <a:pt x="2001" y="25"/>
                    <a:pt x="1968" y="0"/>
                  </a:cubicBezTo>
                  <a:cubicBezTo>
                    <a:pt x="1968" y="0"/>
                    <a:pt x="1967" y="0"/>
                    <a:pt x="1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a:off x="5908275" y="2640050"/>
              <a:ext cx="171200" cy="54925"/>
            </a:xfrm>
            <a:custGeom>
              <a:avLst/>
              <a:gdLst/>
              <a:ahLst/>
              <a:cxnLst/>
              <a:rect l="l" t="t" r="r" b="b"/>
              <a:pathLst>
                <a:path w="6848" h="2197" extrusionOk="0">
                  <a:moveTo>
                    <a:pt x="6836" y="0"/>
                  </a:moveTo>
                  <a:cubicBezTo>
                    <a:pt x="6800" y="0"/>
                    <a:pt x="6553" y="350"/>
                    <a:pt x="6043" y="780"/>
                  </a:cubicBezTo>
                  <a:cubicBezTo>
                    <a:pt x="5526" y="1224"/>
                    <a:pt x="4695" y="1730"/>
                    <a:pt x="3670" y="1932"/>
                  </a:cubicBezTo>
                  <a:cubicBezTo>
                    <a:pt x="3331" y="1999"/>
                    <a:pt x="3000" y="2027"/>
                    <a:pt x="2684" y="2027"/>
                  </a:cubicBezTo>
                  <a:cubicBezTo>
                    <a:pt x="2045" y="2027"/>
                    <a:pt x="1471" y="1912"/>
                    <a:pt x="1039" y="1770"/>
                  </a:cubicBezTo>
                  <a:cubicBezTo>
                    <a:pt x="421" y="1569"/>
                    <a:pt x="62" y="1347"/>
                    <a:pt x="12" y="1347"/>
                  </a:cubicBezTo>
                  <a:cubicBezTo>
                    <a:pt x="9" y="1347"/>
                    <a:pt x="8" y="1348"/>
                    <a:pt x="7" y="1349"/>
                  </a:cubicBezTo>
                  <a:cubicBezTo>
                    <a:pt x="1" y="1359"/>
                    <a:pt x="86" y="1427"/>
                    <a:pt x="252" y="1529"/>
                  </a:cubicBezTo>
                  <a:cubicBezTo>
                    <a:pt x="418" y="1633"/>
                    <a:pt x="670" y="1762"/>
                    <a:pt x="998" y="1886"/>
                  </a:cubicBezTo>
                  <a:cubicBezTo>
                    <a:pt x="1449" y="2058"/>
                    <a:pt x="2062" y="2197"/>
                    <a:pt x="2748" y="2197"/>
                  </a:cubicBezTo>
                  <a:cubicBezTo>
                    <a:pt x="3055" y="2197"/>
                    <a:pt x="3377" y="2169"/>
                    <a:pt x="3705" y="2104"/>
                  </a:cubicBezTo>
                  <a:cubicBezTo>
                    <a:pt x="4766" y="1893"/>
                    <a:pt x="5617" y="1351"/>
                    <a:pt x="6124" y="873"/>
                  </a:cubicBezTo>
                  <a:cubicBezTo>
                    <a:pt x="6381" y="636"/>
                    <a:pt x="6566" y="418"/>
                    <a:pt x="6680" y="259"/>
                  </a:cubicBezTo>
                  <a:cubicBezTo>
                    <a:pt x="6794" y="103"/>
                    <a:pt x="6848" y="7"/>
                    <a:pt x="6838" y="1"/>
                  </a:cubicBezTo>
                  <a:cubicBezTo>
                    <a:pt x="6838" y="0"/>
                    <a:pt x="6837" y="0"/>
                    <a:pt x="6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7"/>
            <p:cNvSpPr/>
            <p:nvPr/>
          </p:nvSpPr>
          <p:spPr>
            <a:xfrm>
              <a:off x="5803050" y="2808525"/>
              <a:ext cx="147425" cy="121550"/>
            </a:xfrm>
            <a:custGeom>
              <a:avLst/>
              <a:gdLst/>
              <a:ahLst/>
              <a:cxnLst/>
              <a:rect l="l" t="t" r="r" b="b"/>
              <a:pathLst>
                <a:path w="5897" h="4862" extrusionOk="0">
                  <a:moveTo>
                    <a:pt x="5885" y="0"/>
                  </a:moveTo>
                  <a:cubicBezTo>
                    <a:pt x="5852" y="0"/>
                    <a:pt x="5591" y="346"/>
                    <a:pt x="5146" y="871"/>
                  </a:cubicBezTo>
                  <a:cubicBezTo>
                    <a:pt x="4688" y="1407"/>
                    <a:pt x="4031" y="2125"/>
                    <a:pt x="3230" y="2839"/>
                  </a:cubicBezTo>
                  <a:cubicBezTo>
                    <a:pt x="2429" y="3553"/>
                    <a:pt x="1644" y="4135"/>
                    <a:pt x="1059" y="4517"/>
                  </a:cubicBezTo>
                  <a:cubicBezTo>
                    <a:pt x="764" y="4700"/>
                    <a:pt x="494" y="4785"/>
                    <a:pt x="303" y="4791"/>
                  </a:cubicBezTo>
                  <a:cubicBezTo>
                    <a:pt x="289" y="4792"/>
                    <a:pt x="275" y="4792"/>
                    <a:pt x="262" y="4792"/>
                  </a:cubicBezTo>
                  <a:cubicBezTo>
                    <a:pt x="122" y="4792"/>
                    <a:pt x="38" y="4763"/>
                    <a:pt x="12" y="4763"/>
                  </a:cubicBezTo>
                  <a:cubicBezTo>
                    <a:pt x="8" y="4763"/>
                    <a:pt x="5" y="4764"/>
                    <a:pt x="4" y="4766"/>
                  </a:cubicBezTo>
                  <a:cubicBezTo>
                    <a:pt x="0" y="4772"/>
                    <a:pt x="97" y="4845"/>
                    <a:pt x="303" y="4859"/>
                  </a:cubicBezTo>
                  <a:cubicBezTo>
                    <a:pt x="322" y="4860"/>
                    <a:pt x="342" y="4861"/>
                    <a:pt x="363" y="4861"/>
                  </a:cubicBezTo>
                  <a:cubicBezTo>
                    <a:pt x="565" y="4861"/>
                    <a:pt x="836" y="4784"/>
                    <a:pt x="1121" y="4623"/>
                  </a:cubicBezTo>
                  <a:cubicBezTo>
                    <a:pt x="1737" y="4261"/>
                    <a:pt x="2537" y="3691"/>
                    <a:pt x="3346" y="2970"/>
                  </a:cubicBezTo>
                  <a:cubicBezTo>
                    <a:pt x="4156" y="2248"/>
                    <a:pt x="4806" y="1509"/>
                    <a:pt x="5240" y="950"/>
                  </a:cubicBezTo>
                  <a:cubicBezTo>
                    <a:pt x="5458" y="668"/>
                    <a:pt x="5624" y="435"/>
                    <a:pt x="5732" y="269"/>
                  </a:cubicBezTo>
                  <a:cubicBezTo>
                    <a:pt x="5840" y="103"/>
                    <a:pt x="5896" y="9"/>
                    <a:pt x="5886" y="1"/>
                  </a:cubicBezTo>
                  <a:cubicBezTo>
                    <a:pt x="5886" y="0"/>
                    <a:pt x="5885" y="0"/>
                    <a:pt x="5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7"/>
            <p:cNvSpPr/>
            <p:nvPr/>
          </p:nvSpPr>
          <p:spPr>
            <a:xfrm>
              <a:off x="5887500" y="2873450"/>
              <a:ext cx="45950" cy="111475"/>
            </a:xfrm>
            <a:custGeom>
              <a:avLst/>
              <a:gdLst/>
              <a:ahLst/>
              <a:cxnLst/>
              <a:rect l="l" t="t" r="r" b="b"/>
              <a:pathLst>
                <a:path w="1838" h="4459" extrusionOk="0">
                  <a:moveTo>
                    <a:pt x="420" y="0"/>
                  </a:moveTo>
                  <a:cubicBezTo>
                    <a:pt x="401" y="0"/>
                    <a:pt x="250" y="249"/>
                    <a:pt x="145" y="699"/>
                  </a:cubicBezTo>
                  <a:cubicBezTo>
                    <a:pt x="37" y="1152"/>
                    <a:pt x="0" y="1822"/>
                    <a:pt x="218" y="2512"/>
                  </a:cubicBezTo>
                  <a:cubicBezTo>
                    <a:pt x="435" y="3203"/>
                    <a:pt x="847" y="3732"/>
                    <a:pt x="1195" y="4040"/>
                  </a:cubicBezTo>
                  <a:cubicBezTo>
                    <a:pt x="1524" y="4337"/>
                    <a:pt x="1781" y="4459"/>
                    <a:pt x="1818" y="4459"/>
                  </a:cubicBezTo>
                  <a:cubicBezTo>
                    <a:pt x="1820" y="4459"/>
                    <a:pt x="1821" y="4458"/>
                    <a:pt x="1822" y="4457"/>
                  </a:cubicBezTo>
                  <a:cubicBezTo>
                    <a:pt x="1837" y="4432"/>
                    <a:pt x="1596" y="4278"/>
                    <a:pt x="1281" y="3952"/>
                  </a:cubicBezTo>
                  <a:cubicBezTo>
                    <a:pt x="967" y="3631"/>
                    <a:pt x="591" y="3116"/>
                    <a:pt x="384" y="2460"/>
                  </a:cubicBezTo>
                  <a:cubicBezTo>
                    <a:pt x="178" y="1804"/>
                    <a:pt x="191" y="1166"/>
                    <a:pt x="267" y="722"/>
                  </a:cubicBezTo>
                  <a:cubicBezTo>
                    <a:pt x="338" y="276"/>
                    <a:pt x="448" y="12"/>
                    <a:pt x="421" y="1"/>
                  </a:cubicBezTo>
                  <a:cubicBezTo>
                    <a:pt x="421" y="0"/>
                    <a:pt x="421" y="0"/>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5177825" y="2456725"/>
              <a:ext cx="357750" cy="286375"/>
            </a:xfrm>
            <a:custGeom>
              <a:avLst/>
              <a:gdLst/>
              <a:ahLst/>
              <a:cxnLst/>
              <a:rect l="l" t="t" r="r" b="b"/>
              <a:pathLst>
                <a:path w="14310" h="11455" extrusionOk="0">
                  <a:moveTo>
                    <a:pt x="739" y="1"/>
                  </a:moveTo>
                  <a:cubicBezTo>
                    <a:pt x="739" y="1"/>
                    <a:pt x="0" y="2303"/>
                    <a:pt x="1409" y="3707"/>
                  </a:cubicBezTo>
                  <a:cubicBezTo>
                    <a:pt x="2819" y="5113"/>
                    <a:pt x="3959" y="5526"/>
                    <a:pt x="3959" y="5526"/>
                  </a:cubicBezTo>
                  <a:cubicBezTo>
                    <a:pt x="4924" y="5001"/>
                    <a:pt x="6022" y="4740"/>
                    <a:pt x="7120" y="4740"/>
                  </a:cubicBezTo>
                  <a:cubicBezTo>
                    <a:pt x="8324" y="4740"/>
                    <a:pt x="9530" y="5054"/>
                    <a:pt x="10561" y="5679"/>
                  </a:cubicBezTo>
                  <a:cubicBezTo>
                    <a:pt x="12531" y="6871"/>
                    <a:pt x="13792" y="9151"/>
                    <a:pt x="13756" y="11455"/>
                  </a:cubicBezTo>
                  <a:cubicBezTo>
                    <a:pt x="14310" y="9585"/>
                    <a:pt x="13893" y="7454"/>
                    <a:pt x="12677" y="5929"/>
                  </a:cubicBezTo>
                  <a:cubicBezTo>
                    <a:pt x="11536" y="4498"/>
                    <a:pt x="9720" y="3634"/>
                    <a:pt x="7893" y="3634"/>
                  </a:cubicBezTo>
                  <a:cubicBezTo>
                    <a:pt x="7772" y="3634"/>
                    <a:pt x="7651" y="3637"/>
                    <a:pt x="7530" y="3645"/>
                  </a:cubicBezTo>
                  <a:cubicBezTo>
                    <a:pt x="6605" y="3703"/>
                    <a:pt x="5670" y="3969"/>
                    <a:pt x="4758" y="3969"/>
                  </a:cubicBezTo>
                  <a:cubicBezTo>
                    <a:pt x="4430" y="3969"/>
                    <a:pt x="4105" y="3935"/>
                    <a:pt x="3785" y="3844"/>
                  </a:cubicBezTo>
                  <a:cubicBezTo>
                    <a:pt x="3095" y="3647"/>
                    <a:pt x="2500" y="3203"/>
                    <a:pt x="1993" y="2698"/>
                  </a:cubicBezTo>
                  <a:cubicBezTo>
                    <a:pt x="1266" y="1976"/>
                    <a:pt x="656" y="1021"/>
                    <a:pt x="739" y="1"/>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5223350" y="1940600"/>
              <a:ext cx="419875" cy="222525"/>
            </a:xfrm>
            <a:custGeom>
              <a:avLst/>
              <a:gdLst/>
              <a:ahLst/>
              <a:cxnLst/>
              <a:rect l="l" t="t" r="r" b="b"/>
              <a:pathLst>
                <a:path w="16795" h="8901" extrusionOk="0">
                  <a:moveTo>
                    <a:pt x="15711" y="1"/>
                  </a:moveTo>
                  <a:cubicBezTo>
                    <a:pt x="13122" y="1"/>
                    <a:pt x="10553" y="944"/>
                    <a:pt x="8422" y="2434"/>
                  </a:cubicBezTo>
                  <a:lnTo>
                    <a:pt x="8420" y="2434"/>
                  </a:lnTo>
                  <a:cubicBezTo>
                    <a:pt x="7548" y="3043"/>
                    <a:pt x="6726" y="3757"/>
                    <a:pt x="6141" y="4646"/>
                  </a:cubicBezTo>
                  <a:cubicBezTo>
                    <a:pt x="5555" y="5538"/>
                    <a:pt x="5221" y="6624"/>
                    <a:pt x="5373" y="7679"/>
                  </a:cubicBezTo>
                  <a:cubicBezTo>
                    <a:pt x="4329" y="7499"/>
                    <a:pt x="3455" y="7416"/>
                    <a:pt x="2571" y="7416"/>
                  </a:cubicBezTo>
                  <a:cubicBezTo>
                    <a:pt x="1768" y="7416"/>
                    <a:pt x="956" y="7485"/>
                    <a:pt x="0" y="7614"/>
                  </a:cubicBezTo>
                  <a:cubicBezTo>
                    <a:pt x="2321" y="7801"/>
                    <a:pt x="3980" y="7693"/>
                    <a:pt x="5871" y="8900"/>
                  </a:cubicBezTo>
                  <a:cubicBezTo>
                    <a:pt x="5721" y="7189"/>
                    <a:pt x="6427" y="5470"/>
                    <a:pt x="7559" y="4180"/>
                  </a:cubicBezTo>
                  <a:cubicBezTo>
                    <a:pt x="8690" y="2887"/>
                    <a:pt x="10218" y="1990"/>
                    <a:pt x="11819" y="1374"/>
                  </a:cubicBezTo>
                  <a:cubicBezTo>
                    <a:pt x="13422" y="759"/>
                    <a:pt x="15112" y="406"/>
                    <a:pt x="16795" y="57"/>
                  </a:cubicBezTo>
                  <a:cubicBezTo>
                    <a:pt x="16434" y="19"/>
                    <a:pt x="16072" y="1"/>
                    <a:pt x="15711" y="1"/>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5812350" y="1705050"/>
              <a:ext cx="95625" cy="68600"/>
            </a:xfrm>
            <a:custGeom>
              <a:avLst/>
              <a:gdLst/>
              <a:ahLst/>
              <a:cxnLst/>
              <a:rect l="l" t="t" r="r" b="b"/>
              <a:pathLst>
                <a:path w="3825" h="2744" extrusionOk="0">
                  <a:moveTo>
                    <a:pt x="3815" y="0"/>
                  </a:moveTo>
                  <a:cubicBezTo>
                    <a:pt x="3176" y="440"/>
                    <a:pt x="2661" y="1057"/>
                    <a:pt x="2343" y="1764"/>
                  </a:cubicBezTo>
                  <a:cubicBezTo>
                    <a:pt x="2275" y="1916"/>
                    <a:pt x="2202" y="2086"/>
                    <a:pt x="2050" y="2153"/>
                  </a:cubicBezTo>
                  <a:cubicBezTo>
                    <a:pt x="1991" y="2179"/>
                    <a:pt x="1929" y="2186"/>
                    <a:pt x="1866" y="2186"/>
                  </a:cubicBezTo>
                  <a:cubicBezTo>
                    <a:pt x="1815" y="2186"/>
                    <a:pt x="1764" y="2182"/>
                    <a:pt x="1714" y="2178"/>
                  </a:cubicBezTo>
                  <a:cubicBezTo>
                    <a:pt x="1606" y="2170"/>
                    <a:pt x="1498" y="2166"/>
                    <a:pt x="1390" y="2166"/>
                  </a:cubicBezTo>
                  <a:cubicBezTo>
                    <a:pt x="918" y="2166"/>
                    <a:pt x="446" y="2244"/>
                    <a:pt x="1" y="2398"/>
                  </a:cubicBezTo>
                  <a:cubicBezTo>
                    <a:pt x="253" y="2566"/>
                    <a:pt x="572" y="2589"/>
                    <a:pt x="877" y="2610"/>
                  </a:cubicBezTo>
                  <a:lnTo>
                    <a:pt x="2943" y="2744"/>
                  </a:lnTo>
                  <a:lnTo>
                    <a:pt x="2983" y="2744"/>
                  </a:lnTo>
                  <a:cubicBezTo>
                    <a:pt x="2864" y="2271"/>
                    <a:pt x="3084" y="1783"/>
                    <a:pt x="3319" y="1356"/>
                  </a:cubicBezTo>
                  <a:cubicBezTo>
                    <a:pt x="3556" y="930"/>
                    <a:pt x="3824" y="488"/>
                    <a:pt x="3815" y="0"/>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5771850" y="2873300"/>
              <a:ext cx="187500" cy="121925"/>
            </a:xfrm>
            <a:custGeom>
              <a:avLst/>
              <a:gdLst/>
              <a:ahLst/>
              <a:cxnLst/>
              <a:rect l="l" t="t" r="r" b="b"/>
              <a:pathLst>
                <a:path w="7500" h="4877" extrusionOk="0">
                  <a:moveTo>
                    <a:pt x="5126" y="1"/>
                  </a:moveTo>
                  <a:lnTo>
                    <a:pt x="4709" y="236"/>
                  </a:lnTo>
                  <a:cubicBezTo>
                    <a:pt x="3452" y="1467"/>
                    <a:pt x="1754" y="2239"/>
                    <a:pt x="0" y="2380"/>
                  </a:cubicBezTo>
                  <a:cubicBezTo>
                    <a:pt x="534" y="2629"/>
                    <a:pt x="1124" y="2754"/>
                    <a:pt x="1713" y="2754"/>
                  </a:cubicBezTo>
                  <a:cubicBezTo>
                    <a:pt x="2257" y="2754"/>
                    <a:pt x="2800" y="2647"/>
                    <a:pt x="3301" y="2434"/>
                  </a:cubicBezTo>
                  <a:cubicBezTo>
                    <a:pt x="3785" y="3111"/>
                    <a:pt x="4277" y="3796"/>
                    <a:pt x="4916" y="4328"/>
                  </a:cubicBezTo>
                  <a:cubicBezTo>
                    <a:pt x="5434" y="4762"/>
                    <a:pt x="6266" y="4877"/>
                    <a:pt x="7005" y="4877"/>
                  </a:cubicBezTo>
                  <a:cubicBezTo>
                    <a:pt x="7176" y="4877"/>
                    <a:pt x="7343" y="4870"/>
                    <a:pt x="7499" y="4861"/>
                  </a:cubicBezTo>
                  <a:cubicBezTo>
                    <a:pt x="6772" y="4425"/>
                    <a:pt x="5707" y="4280"/>
                    <a:pt x="5290" y="3539"/>
                  </a:cubicBezTo>
                  <a:cubicBezTo>
                    <a:pt x="4956" y="2947"/>
                    <a:pt x="4883" y="2246"/>
                    <a:pt x="4817" y="1569"/>
                  </a:cubicBezTo>
                  <a:cubicBezTo>
                    <a:pt x="4763" y="1021"/>
                    <a:pt x="4736" y="392"/>
                    <a:pt x="5126" y="1"/>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5218625" y="3100050"/>
              <a:ext cx="107375" cy="62875"/>
            </a:xfrm>
            <a:custGeom>
              <a:avLst/>
              <a:gdLst/>
              <a:ahLst/>
              <a:cxnLst/>
              <a:rect l="l" t="t" r="r" b="b"/>
              <a:pathLst>
                <a:path w="4295" h="2515" extrusionOk="0">
                  <a:moveTo>
                    <a:pt x="3982" y="1"/>
                  </a:moveTo>
                  <a:cubicBezTo>
                    <a:pt x="3943" y="1"/>
                    <a:pt x="3905" y="25"/>
                    <a:pt x="3872" y="48"/>
                  </a:cubicBezTo>
                  <a:cubicBezTo>
                    <a:pt x="3407" y="388"/>
                    <a:pt x="3112" y="949"/>
                    <a:pt x="3097" y="1526"/>
                  </a:cubicBezTo>
                  <a:cubicBezTo>
                    <a:pt x="2946" y="1523"/>
                    <a:pt x="2795" y="1520"/>
                    <a:pt x="2644" y="1520"/>
                  </a:cubicBezTo>
                  <a:cubicBezTo>
                    <a:pt x="2239" y="1520"/>
                    <a:pt x="1834" y="1541"/>
                    <a:pt x="1440" y="1627"/>
                  </a:cubicBezTo>
                  <a:cubicBezTo>
                    <a:pt x="895" y="1744"/>
                    <a:pt x="365" y="1991"/>
                    <a:pt x="0" y="2408"/>
                  </a:cubicBezTo>
                  <a:lnTo>
                    <a:pt x="12" y="2514"/>
                  </a:lnTo>
                  <a:cubicBezTo>
                    <a:pt x="461" y="2364"/>
                    <a:pt x="933" y="2315"/>
                    <a:pt x="1408" y="2315"/>
                  </a:cubicBezTo>
                  <a:cubicBezTo>
                    <a:pt x="1622" y="2315"/>
                    <a:pt x="1838" y="2325"/>
                    <a:pt x="2051" y="2340"/>
                  </a:cubicBezTo>
                  <a:cubicBezTo>
                    <a:pt x="2659" y="2383"/>
                    <a:pt x="3268" y="2464"/>
                    <a:pt x="3877" y="2464"/>
                  </a:cubicBezTo>
                  <a:cubicBezTo>
                    <a:pt x="3954" y="2464"/>
                    <a:pt x="4031" y="2463"/>
                    <a:pt x="4108" y="2460"/>
                  </a:cubicBezTo>
                  <a:cubicBezTo>
                    <a:pt x="4146" y="2458"/>
                    <a:pt x="4189" y="2456"/>
                    <a:pt x="4220" y="2433"/>
                  </a:cubicBezTo>
                  <a:cubicBezTo>
                    <a:pt x="4295" y="2375"/>
                    <a:pt x="4254" y="2258"/>
                    <a:pt x="4212" y="2173"/>
                  </a:cubicBezTo>
                  <a:cubicBezTo>
                    <a:pt x="3923" y="1588"/>
                    <a:pt x="3867" y="890"/>
                    <a:pt x="4059" y="267"/>
                  </a:cubicBezTo>
                  <a:cubicBezTo>
                    <a:pt x="4088" y="168"/>
                    <a:pt x="4098" y="21"/>
                    <a:pt x="3998" y="2"/>
                  </a:cubicBezTo>
                  <a:cubicBezTo>
                    <a:pt x="3993" y="1"/>
                    <a:pt x="3987" y="1"/>
                    <a:pt x="3982" y="1"/>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5320250" y="3161250"/>
              <a:ext cx="614100" cy="646725"/>
            </a:xfrm>
            <a:custGeom>
              <a:avLst/>
              <a:gdLst/>
              <a:ahLst/>
              <a:cxnLst/>
              <a:rect l="l" t="t" r="r" b="b"/>
              <a:pathLst>
                <a:path w="24564" h="25869" extrusionOk="0">
                  <a:moveTo>
                    <a:pt x="213" y="1"/>
                  </a:moveTo>
                  <a:lnTo>
                    <a:pt x="0" y="87"/>
                  </a:lnTo>
                  <a:cubicBezTo>
                    <a:pt x="1031" y="2101"/>
                    <a:pt x="3114" y="3415"/>
                    <a:pt x="5292" y="4031"/>
                  </a:cubicBezTo>
                  <a:cubicBezTo>
                    <a:pt x="6988" y="4509"/>
                    <a:pt x="8755" y="4619"/>
                    <a:pt x="10523" y="4648"/>
                  </a:cubicBezTo>
                  <a:cubicBezTo>
                    <a:pt x="10312" y="4719"/>
                    <a:pt x="10096" y="4804"/>
                    <a:pt x="9876" y="4922"/>
                  </a:cubicBezTo>
                  <a:cubicBezTo>
                    <a:pt x="4810" y="8667"/>
                    <a:pt x="5020" y="12672"/>
                    <a:pt x="7152" y="15726"/>
                  </a:cubicBezTo>
                  <a:cubicBezTo>
                    <a:pt x="9000" y="18373"/>
                    <a:pt x="10131" y="21682"/>
                    <a:pt x="13457" y="23071"/>
                  </a:cubicBezTo>
                  <a:cubicBezTo>
                    <a:pt x="15718" y="24016"/>
                    <a:pt x="17989" y="24936"/>
                    <a:pt x="20256" y="25868"/>
                  </a:cubicBezTo>
                  <a:cubicBezTo>
                    <a:pt x="19812" y="25079"/>
                    <a:pt x="19204" y="24296"/>
                    <a:pt x="18406" y="23908"/>
                  </a:cubicBezTo>
                  <a:cubicBezTo>
                    <a:pt x="16933" y="23194"/>
                    <a:pt x="15313" y="22795"/>
                    <a:pt x="13824" y="22114"/>
                  </a:cubicBezTo>
                  <a:cubicBezTo>
                    <a:pt x="11730" y="21155"/>
                    <a:pt x="10019" y="19841"/>
                    <a:pt x="10445" y="17020"/>
                  </a:cubicBezTo>
                  <a:cubicBezTo>
                    <a:pt x="6195" y="14889"/>
                    <a:pt x="5408" y="9531"/>
                    <a:pt x="8863" y="6421"/>
                  </a:cubicBezTo>
                  <a:cubicBezTo>
                    <a:pt x="9241" y="6082"/>
                    <a:pt x="10058" y="5856"/>
                    <a:pt x="10702" y="5856"/>
                  </a:cubicBezTo>
                  <a:cubicBezTo>
                    <a:pt x="11030" y="5856"/>
                    <a:pt x="11313" y="5915"/>
                    <a:pt x="11470" y="6047"/>
                  </a:cubicBezTo>
                  <a:cubicBezTo>
                    <a:pt x="13033" y="7357"/>
                    <a:pt x="14750" y="8806"/>
                    <a:pt x="15587" y="10586"/>
                  </a:cubicBezTo>
                  <a:cubicBezTo>
                    <a:pt x="16974" y="13534"/>
                    <a:pt x="18334" y="16334"/>
                    <a:pt x="21018" y="18359"/>
                  </a:cubicBezTo>
                  <a:cubicBezTo>
                    <a:pt x="21925" y="19044"/>
                    <a:pt x="22498" y="20161"/>
                    <a:pt x="23267" y="21043"/>
                  </a:cubicBezTo>
                  <a:cubicBezTo>
                    <a:pt x="23570" y="21392"/>
                    <a:pt x="23991" y="21637"/>
                    <a:pt x="24357" y="21929"/>
                  </a:cubicBezTo>
                  <a:cubicBezTo>
                    <a:pt x="24564" y="21730"/>
                    <a:pt x="23551" y="19957"/>
                    <a:pt x="23757" y="19758"/>
                  </a:cubicBezTo>
                  <a:cubicBezTo>
                    <a:pt x="22673" y="18568"/>
                    <a:pt x="23317" y="18541"/>
                    <a:pt x="22100" y="17487"/>
                  </a:cubicBezTo>
                  <a:cubicBezTo>
                    <a:pt x="19141" y="14935"/>
                    <a:pt x="18645" y="14115"/>
                    <a:pt x="17236" y="12197"/>
                  </a:cubicBezTo>
                  <a:cubicBezTo>
                    <a:pt x="16818" y="11628"/>
                    <a:pt x="16897" y="10864"/>
                    <a:pt x="16727" y="10210"/>
                  </a:cubicBezTo>
                  <a:cubicBezTo>
                    <a:pt x="16517" y="9410"/>
                    <a:pt x="16553" y="8302"/>
                    <a:pt x="16133" y="7770"/>
                  </a:cubicBezTo>
                  <a:cubicBezTo>
                    <a:pt x="14798" y="5999"/>
                    <a:pt x="13401" y="4592"/>
                    <a:pt x="11778" y="4478"/>
                  </a:cubicBezTo>
                  <a:cubicBezTo>
                    <a:pt x="10856" y="3886"/>
                    <a:pt x="9066" y="3427"/>
                    <a:pt x="8121" y="3301"/>
                  </a:cubicBezTo>
                  <a:cubicBezTo>
                    <a:pt x="6494" y="3083"/>
                    <a:pt x="5545" y="2875"/>
                    <a:pt x="3998" y="2329"/>
                  </a:cubicBezTo>
                  <a:cubicBezTo>
                    <a:pt x="2449" y="1783"/>
                    <a:pt x="1258" y="1266"/>
                    <a:pt x="213" y="1"/>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5631525" y="3021525"/>
              <a:ext cx="393225" cy="234475"/>
            </a:xfrm>
            <a:custGeom>
              <a:avLst/>
              <a:gdLst/>
              <a:ahLst/>
              <a:cxnLst/>
              <a:rect l="l" t="t" r="r" b="b"/>
              <a:pathLst>
                <a:path w="15729" h="9379" extrusionOk="0">
                  <a:moveTo>
                    <a:pt x="1" y="0"/>
                  </a:moveTo>
                  <a:lnTo>
                    <a:pt x="1" y="0"/>
                  </a:lnTo>
                  <a:cubicBezTo>
                    <a:pt x="626" y="3382"/>
                    <a:pt x="2700" y="6658"/>
                    <a:pt x="5771" y="8206"/>
                  </a:cubicBezTo>
                  <a:cubicBezTo>
                    <a:pt x="7325" y="8987"/>
                    <a:pt x="9064" y="9378"/>
                    <a:pt x="10802" y="9378"/>
                  </a:cubicBezTo>
                  <a:cubicBezTo>
                    <a:pt x="12502" y="9378"/>
                    <a:pt x="14201" y="9004"/>
                    <a:pt x="15728" y="8256"/>
                  </a:cubicBezTo>
                  <a:lnTo>
                    <a:pt x="15728" y="8256"/>
                  </a:lnTo>
                  <a:cubicBezTo>
                    <a:pt x="15054" y="8271"/>
                    <a:pt x="14374" y="8284"/>
                    <a:pt x="13692" y="8284"/>
                  </a:cubicBezTo>
                  <a:cubicBezTo>
                    <a:pt x="10772" y="8284"/>
                    <a:pt x="7830" y="8041"/>
                    <a:pt x="5300" y="6651"/>
                  </a:cubicBezTo>
                  <a:cubicBezTo>
                    <a:pt x="2750" y="5248"/>
                    <a:pt x="1218" y="2400"/>
                    <a:pt x="1" y="0"/>
                  </a:cubicBezTo>
                  <a:close/>
                </a:path>
              </a:pathLst>
            </a:custGeom>
            <a:solidFill>
              <a:srgbClr val="2B2B2B">
                <a:alpha val="3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5210275" y="2356000"/>
              <a:ext cx="213600" cy="139850"/>
            </a:xfrm>
            <a:custGeom>
              <a:avLst/>
              <a:gdLst/>
              <a:ahLst/>
              <a:cxnLst/>
              <a:rect l="l" t="t" r="r" b="b"/>
              <a:pathLst>
                <a:path w="8544" h="5594" extrusionOk="0">
                  <a:moveTo>
                    <a:pt x="6335" y="1"/>
                  </a:moveTo>
                  <a:cubicBezTo>
                    <a:pt x="6093" y="1"/>
                    <a:pt x="5852" y="42"/>
                    <a:pt x="5619" y="111"/>
                  </a:cubicBezTo>
                  <a:cubicBezTo>
                    <a:pt x="4662" y="399"/>
                    <a:pt x="3707" y="708"/>
                    <a:pt x="2825" y="1178"/>
                  </a:cubicBezTo>
                  <a:cubicBezTo>
                    <a:pt x="1835" y="1707"/>
                    <a:pt x="932" y="2459"/>
                    <a:pt x="415" y="3457"/>
                  </a:cubicBezTo>
                  <a:cubicBezTo>
                    <a:pt x="147" y="3970"/>
                    <a:pt x="1" y="4632"/>
                    <a:pt x="332" y="5108"/>
                  </a:cubicBezTo>
                  <a:cubicBezTo>
                    <a:pt x="563" y="5437"/>
                    <a:pt x="978" y="5594"/>
                    <a:pt x="1382" y="5594"/>
                  </a:cubicBezTo>
                  <a:cubicBezTo>
                    <a:pt x="1431" y="5594"/>
                    <a:pt x="1480" y="5591"/>
                    <a:pt x="1529" y="5587"/>
                  </a:cubicBezTo>
                  <a:cubicBezTo>
                    <a:pt x="1978" y="5544"/>
                    <a:pt x="2393" y="5336"/>
                    <a:pt x="2781" y="5108"/>
                  </a:cubicBezTo>
                  <a:cubicBezTo>
                    <a:pt x="4127" y="4311"/>
                    <a:pt x="5316" y="3208"/>
                    <a:pt x="6801" y="2710"/>
                  </a:cubicBezTo>
                  <a:cubicBezTo>
                    <a:pt x="7475" y="2484"/>
                    <a:pt x="8314" y="2282"/>
                    <a:pt x="8455" y="1549"/>
                  </a:cubicBezTo>
                  <a:cubicBezTo>
                    <a:pt x="8543" y="1084"/>
                    <a:pt x="8277" y="615"/>
                    <a:pt x="7864" y="382"/>
                  </a:cubicBezTo>
                  <a:cubicBezTo>
                    <a:pt x="7434" y="140"/>
                    <a:pt x="6936" y="28"/>
                    <a:pt x="6437" y="3"/>
                  </a:cubicBezTo>
                  <a:cubicBezTo>
                    <a:pt x="6403" y="2"/>
                    <a:pt x="6369" y="1"/>
                    <a:pt x="6335"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5417000" y="1977775"/>
              <a:ext cx="213600" cy="139850"/>
            </a:xfrm>
            <a:custGeom>
              <a:avLst/>
              <a:gdLst/>
              <a:ahLst/>
              <a:cxnLst/>
              <a:rect l="l" t="t" r="r" b="b"/>
              <a:pathLst>
                <a:path w="8544" h="5594" extrusionOk="0">
                  <a:moveTo>
                    <a:pt x="6334" y="1"/>
                  </a:moveTo>
                  <a:cubicBezTo>
                    <a:pt x="6092" y="1"/>
                    <a:pt x="5850" y="42"/>
                    <a:pt x="5618" y="111"/>
                  </a:cubicBezTo>
                  <a:cubicBezTo>
                    <a:pt x="4660" y="401"/>
                    <a:pt x="3705" y="707"/>
                    <a:pt x="2823" y="1178"/>
                  </a:cubicBezTo>
                  <a:cubicBezTo>
                    <a:pt x="1833" y="1707"/>
                    <a:pt x="932" y="2461"/>
                    <a:pt x="413" y="3456"/>
                  </a:cubicBezTo>
                  <a:cubicBezTo>
                    <a:pt x="147" y="3972"/>
                    <a:pt x="0" y="4631"/>
                    <a:pt x="332" y="5108"/>
                  </a:cubicBezTo>
                  <a:cubicBezTo>
                    <a:pt x="560" y="5435"/>
                    <a:pt x="973" y="5594"/>
                    <a:pt x="1377" y="5594"/>
                  </a:cubicBezTo>
                  <a:cubicBezTo>
                    <a:pt x="1428" y="5594"/>
                    <a:pt x="1478" y="5591"/>
                    <a:pt x="1528" y="5586"/>
                  </a:cubicBezTo>
                  <a:cubicBezTo>
                    <a:pt x="1976" y="5544"/>
                    <a:pt x="2391" y="5338"/>
                    <a:pt x="2779" y="5108"/>
                  </a:cubicBezTo>
                  <a:cubicBezTo>
                    <a:pt x="4127" y="4313"/>
                    <a:pt x="5316" y="3208"/>
                    <a:pt x="6799" y="2710"/>
                  </a:cubicBezTo>
                  <a:cubicBezTo>
                    <a:pt x="7472" y="2484"/>
                    <a:pt x="8314" y="2282"/>
                    <a:pt x="8454" y="1550"/>
                  </a:cubicBezTo>
                  <a:cubicBezTo>
                    <a:pt x="8543" y="1083"/>
                    <a:pt x="8277" y="617"/>
                    <a:pt x="7862" y="383"/>
                  </a:cubicBezTo>
                  <a:cubicBezTo>
                    <a:pt x="7432" y="140"/>
                    <a:pt x="6934" y="28"/>
                    <a:pt x="6436" y="3"/>
                  </a:cubicBezTo>
                  <a:cubicBezTo>
                    <a:pt x="6402" y="1"/>
                    <a:pt x="6368" y="1"/>
                    <a:pt x="6334"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5506325" y="1569700"/>
              <a:ext cx="553725" cy="265325"/>
            </a:xfrm>
            <a:custGeom>
              <a:avLst/>
              <a:gdLst/>
              <a:ahLst/>
              <a:cxnLst/>
              <a:rect l="l" t="t" r="r" b="b"/>
              <a:pathLst>
                <a:path w="22149" h="10613" extrusionOk="0">
                  <a:moveTo>
                    <a:pt x="15686" y="0"/>
                  </a:moveTo>
                  <a:cubicBezTo>
                    <a:pt x="13179" y="0"/>
                    <a:pt x="10752" y="1300"/>
                    <a:pt x="8701" y="2821"/>
                  </a:cubicBezTo>
                  <a:cubicBezTo>
                    <a:pt x="6373" y="4548"/>
                    <a:pt x="4249" y="6628"/>
                    <a:pt x="1598" y="7803"/>
                  </a:cubicBezTo>
                  <a:cubicBezTo>
                    <a:pt x="1235" y="7963"/>
                    <a:pt x="859" y="8107"/>
                    <a:pt x="548" y="8356"/>
                  </a:cubicBezTo>
                  <a:cubicBezTo>
                    <a:pt x="240" y="8603"/>
                    <a:pt x="0" y="8978"/>
                    <a:pt x="29" y="9373"/>
                  </a:cubicBezTo>
                  <a:cubicBezTo>
                    <a:pt x="80" y="10066"/>
                    <a:pt x="865" y="10444"/>
                    <a:pt x="1552" y="10548"/>
                  </a:cubicBezTo>
                  <a:cubicBezTo>
                    <a:pt x="1840" y="10592"/>
                    <a:pt x="2128" y="10612"/>
                    <a:pt x="2414" y="10612"/>
                  </a:cubicBezTo>
                  <a:cubicBezTo>
                    <a:pt x="4406" y="10612"/>
                    <a:pt x="6343" y="9618"/>
                    <a:pt x="7997" y="8449"/>
                  </a:cubicBezTo>
                  <a:cubicBezTo>
                    <a:pt x="9890" y="7112"/>
                    <a:pt x="11624" y="5495"/>
                    <a:pt x="13756" y="4587"/>
                  </a:cubicBezTo>
                  <a:cubicBezTo>
                    <a:pt x="14366" y="4326"/>
                    <a:pt x="15048" y="4134"/>
                    <a:pt x="15704" y="4134"/>
                  </a:cubicBezTo>
                  <a:cubicBezTo>
                    <a:pt x="16181" y="4134"/>
                    <a:pt x="16645" y="4236"/>
                    <a:pt x="17055" y="4488"/>
                  </a:cubicBezTo>
                  <a:cubicBezTo>
                    <a:pt x="17727" y="4901"/>
                    <a:pt x="18141" y="5646"/>
                    <a:pt x="18822" y="6039"/>
                  </a:cubicBezTo>
                  <a:cubicBezTo>
                    <a:pt x="19135" y="6220"/>
                    <a:pt x="19495" y="6308"/>
                    <a:pt x="19856" y="6308"/>
                  </a:cubicBezTo>
                  <a:cubicBezTo>
                    <a:pt x="20388" y="6308"/>
                    <a:pt x="20922" y="6116"/>
                    <a:pt x="21309" y="5752"/>
                  </a:cubicBezTo>
                  <a:cubicBezTo>
                    <a:pt x="21961" y="5138"/>
                    <a:pt x="22148" y="4087"/>
                    <a:pt x="21749" y="3286"/>
                  </a:cubicBezTo>
                  <a:lnTo>
                    <a:pt x="21747" y="3286"/>
                  </a:lnTo>
                  <a:cubicBezTo>
                    <a:pt x="21392" y="2574"/>
                    <a:pt x="21107" y="1698"/>
                    <a:pt x="20424" y="1291"/>
                  </a:cubicBezTo>
                  <a:cubicBezTo>
                    <a:pt x="19424" y="695"/>
                    <a:pt x="18354" y="309"/>
                    <a:pt x="16718" y="76"/>
                  </a:cubicBezTo>
                  <a:cubicBezTo>
                    <a:pt x="16373" y="25"/>
                    <a:pt x="16029" y="0"/>
                    <a:pt x="15686"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5071800" y="2201375"/>
              <a:ext cx="143700" cy="299075"/>
            </a:xfrm>
            <a:custGeom>
              <a:avLst/>
              <a:gdLst/>
              <a:ahLst/>
              <a:cxnLst/>
              <a:rect l="l" t="t" r="r" b="b"/>
              <a:pathLst>
                <a:path w="5748" h="11963" extrusionOk="0">
                  <a:moveTo>
                    <a:pt x="5737" y="1"/>
                  </a:moveTo>
                  <a:cubicBezTo>
                    <a:pt x="5723" y="1"/>
                    <a:pt x="5589" y="132"/>
                    <a:pt x="5358" y="372"/>
                  </a:cubicBezTo>
                  <a:cubicBezTo>
                    <a:pt x="5119" y="615"/>
                    <a:pt x="4793" y="987"/>
                    <a:pt x="4411" y="1464"/>
                  </a:cubicBezTo>
                  <a:cubicBezTo>
                    <a:pt x="4025" y="1938"/>
                    <a:pt x="3599" y="2529"/>
                    <a:pt x="3157" y="3208"/>
                  </a:cubicBezTo>
                  <a:cubicBezTo>
                    <a:pt x="2725" y="3891"/>
                    <a:pt x="2283" y="4662"/>
                    <a:pt x="1876" y="5503"/>
                  </a:cubicBezTo>
                  <a:cubicBezTo>
                    <a:pt x="1477" y="6349"/>
                    <a:pt x="1150" y="7176"/>
                    <a:pt x="890" y="7942"/>
                  </a:cubicBezTo>
                  <a:cubicBezTo>
                    <a:pt x="639" y="8710"/>
                    <a:pt x="446" y="9414"/>
                    <a:pt x="319" y="10012"/>
                  </a:cubicBezTo>
                  <a:cubicBezTo>
                    <a:pt x="188" y="10608"/>
                    <a:pt x="103" y="11096"/>
                    <a:pt x="62" y="11436"/>
                  </a:cubicBezTo>
                  <a:cubicBezTo>
                    <a:pt x="20" y="11774"/>
                    <a:pt x="1" y="11963"/>
                    <a:pt x="14" y="11963"/>
                  </a:cubicBezTo>
                  <a:cubicBezTo>
                    <a:pt x="14" y="11963"/>
                    <a:pt x="14" y="11963"/>
                    <a:pt x="14" y="11963"/>
                  </a:cubicBezTo>
                  <a:cubicBezTo>
                    <a:pt x="26" y="11963"/>
                    <a:pt x="67" y="11780"/>
                    <a:pt x="130" y="11446"/>
                  </a:cubicBezTo>
                  <a:cubicBezTo>
                    <a:pt x="192" y="11112"/>
                    <a:pt x="294" y="10630"/>
                    <a:pt x="439" y="10039"/>
                  </a:cubicBezTo>
                  <a:cubicBezTo>
                    <a:pt x="581" y="9449"/>
                    <a:pt x="786" y="8754"/>
                    <a:pt x="1044" y="7994"/>
                  </a:cubicBezTo>
                  <a:cubicBezTo>
                    <a:pt x="1311" y="7238"/>
                    <a:pt x="1637" y="6416"/>
                    <a:pt x="2034" y="5579"/>
                  </a:cubicBezTo>
                  <a:cubicBezTo>
                    <a:pt x="2437" y="4745"/>
                    <a:pt x="2871" y="3976"/>
                    <a:pt x="3294" y="3293"/>
                  </a:cubicBezTo>
                  <a:cubicBezTo>
                    <a:pt x="3724" y="2615"/>
                    <a:pt x="4137" y="2021"/>
                    <a:pt x="4507" y="1539"/>
                  </a:cubicBezTo>
                  <a:cubicBezTo>
                    <a:pt x="4876" y="1057"/>
                    <a:pt x="5186" y="675"/>
                    <a:pt x="5410" y="416"/>
                  </a:cubicBezTo>
                  <a:cubicBezTo>
                    <a:pt x="5630" y="158"/>
                    <a:pt x="5748" y="9"/>
                    <a:pt x="5738" y="1"/>
                  </a:cubicBezTo>
                  <a:cubicBezTo>
                    <a:pt x="5738" y="1"/>
                    <a:pt x="5738" y="1"/>
                    <a:pt x="5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5215200" y="2384425"/>
              <a:ext cx="70350" cy="137600"/>
            </a:xfrm>
            <a:custGeom>
              <a:avLst/>
              <a:gdLst/>
              <a:ahLst/>
              <a:cxnLst/>
              <a:rect l="l" t="t" r="r" b="b"/>
              <a:pathLst>
                <a:path w="2814" h="5504" extrusionOk="0">
                  <a:moveTo>
                    <a:pt x="2778" y="0"/>
                  </a:moveTo>
                  <a:cubicBezTo>
                    <a:pt x="2738" y="0"/>
                    <a:pt x="2650" y="10"/>
                    <a:pt x="2524" y="37"/>
                  </a:cubicBezTo>
                  <a:cubicBezTo>
                    <a:pt x="2344" y="74"/>
                    <a:pt x="2092" y="157"/>
                    <a:pt x="1802" y="311"/>
                  </a:cubicBezTo>
                  <a:cubicBezTo>
                    <a:pt x="1231" y="612"/>
                    <a:pt x="510" y="1288"/>
                    <a:pt x="251" y="2281"/>
                  </a:cubicBezTo>
                  <a:cubicBezTo>
                    <a:pt x="0" y="3277"/>
                    <a:pt x="309" y="4214"/>
                    <a:pt x="668" y="4753"/>
                  </a:cubicBezTo>
                  <a:cubicBezTo>
                    <a:pt x="845" y="5027"/>
                    <a:pt x="1029" y="5221"/>
                    <a:pt x="1168" y="5339"/>
                  </a:cubicBezTo>
                  <a:cubicBezTo>
                    <a:pt x="1298" y="5451"/>
                    <a:pt x="1382" y="5504"/>
                    <a:pt x="1397" y="5504"/>
                  </a:cubicBezTo>
                  <a:cubicBezTo>
                    <a:pt x="1398" y="5504"/>
                    <a:pt x="1399" y="5504"/>
                    <a:pt x="1399" y="5503"/>
                  </a:cubicBezTo>
                  <a:cubicBezTo>
                    <a:pt x="1422" y="5476"/>
                    <a:pt x="1092" y="5237"/>
                    <a:pt x="772" y="4687"/>
                  </a:cubicBezTo>
                  <a:cubicBezTo>
                    <a:pt x="454" y="4154"/>
                    <a:pt x="186" y="3259"/>
                    <a:pt x="421" y="2324"/>
                  </a:cubicBezTo>
                  <a:cubicBezTo>
                    <a:pt x="662" y="1390"/>
                    <a:pt x="1330" y="734"/>
                    <a:pt x="1864" y="419"/>
                  </a:cubicBezTo>
                  <a:cubicBezTo>
                    <a:pt x="2408" y="91"/>
                    <a:pt x="2813" y="39"/>
                    <a:pt x="2804" y="5"/>
                  </a:cubicBezTo>
                  <a:cubicBezTo>
                    <a:pt x="2804" y="2"/>
                    <a:pt x="2795" y="0"/>
                    <a:pt x="2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5652025" y="2408725"/>
              <a:ext cx="35525" cy="98200"/>
            </a:xfrm>
            <a:custGeom>
              <a:avLst/>
              <a:gdLst/>
              <a:ahLst/>
              <a:cxnLst/>
              <a:rect l="l" t="t" r="r" b="b"/>
              <a:pathLst>
                <a:path w="1421" h="3928" extrusionOk="0">
                  <a:moveTo>
                    <a:pt x="1398" y="0"/>
                  </a:moveTo>
                  <a:cubicBezTo>
                    <a:pt x="1369" y="0"/>
                    <a:pt x="1163" y="129"/>
                    <a:pt x="907" y="410"/>
                  </a:cubicBezTo>
                  <a:cubicBezTo>
                    <a:pt x="639" y="703"/>
                    <a:pt x="334" y="1182"/>
                    <a:pt x="167" y="1772"/>
                  </a:cubicBezTo>
                  <a:cubicBezTo>
                    <a:pt x="1" y="2363"/>
                    <a:pt x="8" y="2928"/>
                    <a:pt x="84" y="3319"/>
                  </a:cubicBezTo>
                  <a:cubicBezTo>
                    <a:pt x="156" y="3706"/>
                    <a:pt x="270" y="3927"/>
                    <a:pt x="288" y="3927"/>
                  </a:cubicBezTo>
                  <a:cubicBezTo>
                    <a:pt x="288" y="3927"/>
                    <a:pt x="288" y="3927"/>
                    <a:pt x="288" y="3927"/>
                  </a:cubicBezTo>
                  <a:cubicBezTo>
                    <a:pt x="317" y="3918"/>
                    <a:pt x="246" y="3684"/>
                    <a:pt x="205" y="3302"/>
                  </a:cubicBezTo>
                  <a:cubicBezTo>
                    <a:pt x="165" y="2920"/>
                    <a:pt x="176" y="2384"/>
                    <a:pt x="334" y="1820"/>
                  </a:cubicBezTo>
                  <a:cubicBezTo>
                    <a:pt x="495" y="1257"/>
                    <a:pt x="767" y="792"/>
                    <a:pt x="1002" y="489"/>
                  </a:cubicBezTo>
                  <a:cubicBezTo>
                    <a:pt x="1237" y="184"/>
                    <a:pt x="1421" y="24"/>
                    <a:pt x="1401" y="1"/>
                  </a:cubicBezTo>
                  <a:cubicBezTo>
                    <a:pt x="1401" y="0"/>
                    <a:pt x="1400" y="0"/>
                    <a:pt x="1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263225" y="2024175"/>
              <a:ext cx="20000" cy="51800"/>
            </a:xfrm>
            <a:custGeom>
              <a:avLst/>
              <a:gdLst/>
              <a:ahLst/>
              <a:cxnLst/>
              <a:rect l="l" t="t" r="r" b="b"/>
              <a:pathLst>
                <a:path w="800" h="2072" extrusionOk="0">
                  <a:moveTo>
                    <a:pt x="755" y="0"/>
                  </a:moveTo>
                  <a:cubicBezTo>
                    <a:pt x="724" y="0"/>
                    <a:pt x="616" y="66"/>
                    <a:pt x="485" y="204"/>
                  </a:cubicBezTo>
                  <a:cubicBezTo>
                    <a:pt x="340" y="358"/>
                    <a:pt x="176" y="615"/>
                    <a:pt x="88" y="929"/>
                  </a:cubicBezTo>
                  <a:cubicBezTo>
                    <a:pt x="1" y="1246"/>
                    <a:pt x="7" y="1548"/>
                    <a:pt x="53" y="1755"/>
                  </a:cubicBezTo>
                  <a:cubicBezTo>
                    <a:pt x="94" y="1958"/>
                    <a:pt x="160" y="2071"/>
                    <a:pt x="183" y="2071"/>
                  </a:cubicBezTo>
                  <a:cubicBezTo>
                    <a:pt x="183" y="2071"/>
                    <a:pt x="184" y="2071"/>
                    <a:pt x="184" y="2071"/>
                  </a:cubicBezTo>
                  <a:cubicBezTo>
                    <a:pt x="234" y="2058"/>
                    <a:pt x="86" y="1562"/>
                    <a:pt x="256" y="975"/>
                  </a:cubicBezTo>
                  <a:cubicBezTo>
                    <a:pt x="414" y="387"/>
                    <a:pt x="800" y="40"/>
                    <a:pt x="763" y="3"/>
                  </a:cubicBezTo>
                  <a:cubicBezTo>
                    <a:pt x="762" y="1"/>
                    <a:pt x="759" y="0"/>
                    <a:pt x="7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5071975" y="2906475"/>
              <a:ext cx="13250" cy="60450"/>
            </a:xfrm>
            <a:custGeom>
              <a:avLst/>
              <a:gdLst/>
              <a:ahLst/>
              <a:cxnLst/>
              <a:rect l="l" t="t" r="r" b="b"/>
              <a:pathLst>
                <a:path w="530" h="2418" extrusionOk="0">
                  <a:moveTo>
                    <a:pt x="239" y="1"/>
                  </a:moveTo>
                  <a:cubicBezTo>
                    <a:pt x="193" y="1"/>
                    <a:pt x="0" y="545"/>
                    <a:pt x="73" y="1238"/>
                  </a:cubicBezTo>
                  <a:cubicBezTo>
                    <a:pt x="139" y="1924"/>
                    <a:pt x="432" y="2417"/>
                    <a:pt x="479" y="2417"/>
                  </a:cubicBezTo>
                  <a:cubicBezTo>
                    <a:pt x="480" y="2417"/>
                    <a:pt x="481" y="2417"/>
                    <a:pt x="482" y="2417"/>
                  </a:cubicBezTo>
                  <a:cubicBezTo>
                    <a:pt x="530" y="2393"/>
                    <a:pt x="310" y="1886"/>
                    <a:pt x="246" y="1220"/>
                  </a:cubicBezTo>
                  <a:cubicBezTo>
                    <a:pt x="175" y="555"/>
                    <a:pt x="291" y="13"/>
                    <a:pt x="241" y="1"/>
                  </a:cubicBezTo>
                  <a:cubicBezTo>
                    <a:pt x="240" y="1"/>
                    <a:pt x="239" y="1"/>
                    <a:pt x="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4993950" y="3210200"/>
              <a:ext cx="22900" cy="141350"/>
            </a:xfrm>
            <a:custGeom>
              <a:avLst/>
              <a:gdLst/>
              <a:ahLst/>
              <a:cxnLst/>
              <a:rect l="l" t="t" r="r" b="b"/>
              <a:pathLst>
                <a:path w="916" h="5654" extrusionOk="0">
                  <a:moveTo>
                    <a:pt x="888" y="0"/>
                  </a:moveTo>
                  <a:cubicBezTo>
                    <a:pt x="873" y="0"/>
                    <a:pt x="824" y="65"/>
                    <a:pt x="744" y="186"/>
                  </a:cubicBezTo>
                  <a:cubicBezTo>
                    <a:pt x="655" y="309"/>
                    <a:pt x="549" y="502"/>
                    <a:pt x="437" y="751"/>
                  </a:cubicBezTo>
                  <a:cubicBezTo>
                    <a:pt x="209" y="1245"/>
                    <a:pt x="5" y="1988"/>
                    <a:pt x="1" y="2823"/>
                  </a:cubicBezTo>
                  <a:cubicBezTo>
                    <a:pt x="1" y="3661"/>
                    <a:pt x="201" y="4403"/>
                    <a:pt x="425" y="4899"/>
                  </a:cubicBezTo>
                  <a:cubicBezTo>
                    <a:pt x="537" y="5148"/>
                    <a:pt x="641" y="5343"/>
                    <a:pt x="730" y="5466"/>
                  </a:cubicBezTo>
                  <a:cubicBezTo>
                    <a:pt x="809" y="5585"/>
                    <a:pt x="860" y="5652"/>
                    <a:pt x="873" y="5652"/>
                  </a:cubicBezTo>
                  <a:cubicBezTo>
                    <a:pt x="874" y="5652"/>
                    <a:pt x="874" y="5652"/>
                    <a:pt x="875" y="5652"/>
                  </a:cubicBezTo>
                  <a:lnTo>
                    <a:pt x="875" y="5653"/>
                  </a:lnTo>
                  <a:cubicBezTo>
                    <a:pt x="902" y="5636"/>
                    <a:pt x="728" y="5351"/>
                    <a:pt x="539" y="4853"/>
                  </a:cubicBezTo>
                  <a:cubicBezTo>
                    <a:pt x="350" y="4357"/>
                    <a:pt x="174" y="3635"/>
                    <a:pt x="174" y="2825"/>
                  </a:cubicBezTo>
                  <a:cubicBezTo>
                    <a:pt x="178" y="2013"/>
                    <a:pt x="358" y="1293"/>
                    <a:pt x="551" y="797"/>
                  </a:cubicBezTo>
                  <a:cubicBezTo>
                    <a:pt x="740" y="300"/>
                    <a:pt x="915" y="16"/>
                    <a:pt x="890" y="1"/>
                  </a:cubicBezTo>
                  <a:cubicBezTo>
                    <a:pt x="890" y="0"/>
                    <a:pt x="889" y="0"/>
                    <a:pt x="8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5226325" y="3491850"/>
              <a:ext cx="35525" cy="127550"/>
            </a:xfrm>
            <a:custGeom>
              <a:avLst/>
              <a:gdLst/>
              <a:ahLst/>
              <a:cxnLst/>
              <a:rect l="l" t="t" r="r" b="b"/>
              <a:pathLst>
                <a:path w="1421" h="5102" extrusionOk="0">
                  <a:moveTo>
                    <a:pt x="1398" y="1"/>
                  </a:moveTo>
                  <a:cubicBezTo>
                    <a:pt x="1382" y="1"/>
                    <a:pt x="1313" y="40"/>
                    <a:pt x="1205" y="123"/>
                  </a:cubicBezTo>
                  <a:cubicBezTo>
                    <a:pt x="1087" y="214"/>
                    <a:pt x="927" y="362"/>
                    <a:pt x="759" y="569"/>
                  </a:cubicBezTo>
                  <a:cubicBezTo>
                    <a:pt x="422" y="978"/>
                    <a:pt x="65" y="1672"/>
                    <a:pt x="32" y="2502"/>
                  </a:cubicBezTo>
                  <a:cubicBezTo>
                    <a:pt x="1" y="3332"/>
                    <a:pt x="302" y="4051"/>
                    <a:pt x="607" y="4485"/>
                  </a:cubicBezTo>
                  <a:cubicBezTo>
                    <a:pt x="757" y="4705"/>
                    <a:pt x="904" y="4865"/>
                    <a:pt x="1016" y="4964"/>
                  </a:cubicBezTo>
                  <a:cubicBezTo>
                    <a:pt x="1118" y="5057"/>
                    <a:pt x="1185" y="5101"/>
                    <a:pt x="1199" y="5101"/>
                  </a:cubicBezTo>
                  <a:cubicBezTo>
                    <a:pt x="1200" y="5101"/>
                    <a:pt x="1201" y="5101"/>
                    <a:pt x="1201" y="5101"/>
                  </a:cubicBezTo>
                  <a:lnTo>
                    <a:pt x="1203" y="5101"/>
                  </a:lnTo>
                  <a:cubicBezTo>
                    <a:pt x="1224" y="5079"/>
                    <a:pt x="977" y="4859"/>
                    <a:pt x="711" y="4418"/>
                  </a:cubicBezTo>
                  <a:cubicBezTo>
                    <a:pt x="443" y="3982"/>
                    <a:pt x="177" y="3293"/>
                    <a:pt x="207" y="2510"/>
                  </a:cubicBezTo>
                  <a:cubicBezTo>
                    <a:pt x="238" y="1724"/>
                    <a:pt x="557" y="1057"/>
                    <a:pt x="858" y="644"/>
                  </a:cubicBezTo>
                  <a:cubicBezTo>
                    <a:pt x="1159" y="223"/>
                    <a:pt x="1421" y="25"/>
                    <a:pt x="1402" y="2"/>
                  </a:cubicBezTo>
                  <a:cubicBezTo>
                    <a:pt x="1401" y="1"/>
                    <a:pt x="1400" y="1"/>
                    <a:pt x="13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5235350" y="3748475"/>
              <a:ext cx="24775" cy="63450"/>
            </a:xfrm>
            <a:custGeom>
              <a:avLst/>
              <a:gdLst/>
              <a:ahLst/>
              <a:cxnLst/>
              <a:rect l="l" t="t" r="r" b="b"/>
              <a:pathLst>
                <a:path w="991" h="2538" extrusionOk="0">
                  <a:moveTo>
                    <a:pt x="944" y="1"/>
                  </a:moveTo>
                  <a:cubicBezTo>
                    <a:pt x="890" y="1"/>
                    <a:pt x="454" y="452"/>
                    <a:pt x="234" y="1171"/>
                  </a:cubicBezTo>
                  <a:cubicBezTo>
                    <a:pt x="1" y="1906"/>
                    <a:pt x="113" y="2537"/>
                    <a:pt x="156" y="2537"/>
                  </a:cubicBezTo>
                  <a:cubicBezTo>
                    <a:pt x="156" y="2537"/>
                    <a:pt x="157" y="2537"/>
                    <a:pt x="157" y="2537"/>
                  </a:cubicBezTo>
                  <a:cubicBezTo>
                    <a:pt x="209" y="2535"/>
                    <a:pt x="176" y="1924"/>
                    <a:pt x="400" y="1223"/>
                  </a:cubicBezTo>
                  <a:cubicBezTo>
                    <a:pt x="616" y="517"/>
                    <a:pt x="990" y="35"/>
                    <a:pt x="948" y="2"/>
                  </a:cubicBezTo>
                  <a:cubicBezTo>
                    <a:pt x="947" y="1"/>
                    <a:pt x="946" y="1"/>
                    <a:pt x="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5502425" y="3364325"/>
              <a:ext cx="63100" cy="163400"/>
            </a:xfrm>
            <a:custGeom>
              <a:avLst/>
              <a:gdLst/>
              <a:ahLst/>
              <a:cxnLst/>
              <a:rect l="l" t="t" r="r" b="b"/>
              <a:pathLst>
                <a:path w="2524" h="6536" extrusionOk="0">
                  <a:moveTo>
                    <a:pt x="1584" y="1"/>
                  </a:moveTo>
                  <a:cubicBezTo>
                    <a:pt x="1568" y="1"/>
                    <a:pt x="1477" y="63"/>
                    <a:pt x="1335" y="189"/>
                  </a:cubicBezTo>
                  <a:cubicBezTo>
                    <a:pt x="1185" y="320"/>
                    <a:pt x="984" y="536"/>
                    <a:pt x="783" y="835"/>
                  </a:cubicBezTo>
                  <a:cubicBezTo>
                    <a:pt x="378" y="1422"/>
                    <a:pt x="0" y="2421"/>
                    <a:pt x="154" y="3534"/>
                  </a:cubicBezTo>
                  <a:cubicBezTo>
                    <a:pt x="315" y="4645"/>
                    <a:pt x="953" y="5502"/>
                    <a:pt x="1505" y="5955"/>
                  </a:cubicBezTo>
                  <a:cubicBezTo>
                    <a:pt x="1781" y="6187"/>
                    <a:pt x="2034" y="6339"/>
                    <a:pt x="2215" y="6424"/>
                  </a:cubicBezTo>
                  <a:cubicBezTo>
                    <a:pt x="2376" y="6501"/>
                    <a:pt x="2478" y="6536"/>
                    <a:pt x="2501" y="6536"/>
                  </a:cubicBezTo>
                  <a:cubicBezTo>
                    <a:pt x="2504" y="6536"/>
                    <a:pt x="2506" y="6535"/>
                    <a:pt x="2506" y="6534"/>
                  </a:cubicBezTo>
                  <a:cubicBezTo>
                    <a:pt x="2524" y="6503"/>
                    <a:pt x="2105" y="6337"/>
                    <a:pt x="1586" y="5863"/>
                  </a:cubicBezTo>
                  <a:cubicBezTo>
                    <a:pt x="1073" y="5400"/>
                    <a:pt x="481" y="4568"/>
                    <a:pt x="328" y="3511"/>
                  </a:cubicBezTo>
                  <a:cubicBezTo>
                    <a:pt x="181" y="2452"/>
                    <a:pt x="521" y="1487"/>
                    <a:pt x="888" y="901"/>
                  </a:cubicBezTo>
                  <a:cubicBezTo>
                    <a:pt x="1254" y="301"/>
                    <a:pt x="1611" y="27"/>
                    <a:pt x="1586" y="2"/>
                  </a:cubicBezTo>
                  <a:cubicBezTo>
                    <a:pt x="1586" y="1"/>
                    <a:pt x="1585" y="1"/>
                    <a:pt x="1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5364275" y="3947375"/>
              <a:ext cx="151150" cy="131300"/>
            </a:xfrm>
            <a:custGeom>
              <a:avLst/>
              <a:gdLst/>
              <a:ahLst/>
              <a:cxnLst/>
              <a:rect l="l" t="t" r="r" b="b"/>
              <a:pathLst>
                <a:path w="6046" h="5252" extrusionOk="0">
                  <a:moveTo>
                    <a:pt x="14" y="0"/>
                  </a:moveTo>
                  <a:cubicBezTo>
                    <a:pt x="13" y="0"/>
                    <a:pt x="13" y="0"/>
                    <a:pt x="12" y="1"/>
                  </a:cubicBezTo>
                  <a:cubicBezTo>
                    <a:pt x="1" y="6"/>
                    <a:pt x="35" y="116"/>
                    <a:pt x="109" y="315"/>
                  </a:cubicBezTo>
                  <a:cubicBezTo>
                    <a:pt x="178" y="514"/>
                    <a:pt x="306" y="793"/>
                    <a:pt x="483" y="1127"/>
                  </a:cubicBezTo>
                  <a:cubicBezTo>
                    <a:pt x="659" y="1461"/>
                    <a:pt x="906" y="1841"/>
                    <a:pt x="1210" y="2239"/>
                  </a:cubicBezTo>
                  <a:cubicBezTo>
                    <a:pt x="1523" y="2632"/>
                    <a:pt x="1895" y="3039"/>
                    <a:pt x="2331" y="3421"/>
                  </a:cubicBezTo>
                  <a:cubicBezTo>
                    <a:pt x="2769" y="3799"/>
                    <a:pt x="3225" y="4114"/>
                    <a:pt x="3657" y="4368"/>
                  </a:cubicBezTo>
                  <a:cubicBezTo>
                    <a:pt x="4093" y="4615"/>
                    <a:pt x="4502" y="4808"/>
                    <a:pt x="4857" y="4936"/>
                  </a:cubicBezTo>
                  <a:cubicBezTo>
                    <a:pt x="5212" y="5067"/>
                    <a:pt x="5507" y="5154"/>
                    <a:pt x="5713" y="5196"/>
                  </a:cubicBezTo>
                  <a:cubicBezTo>
                    <a:pt x="5880" y="5232"/>
                    <a:pt x="5988" y="5251"/>
                    <a:pt x="6024" y="5251"/>
                  </a:cubicBezTo>
                  <a:cubicBezTo>
                    <a:pt x="6033" y="5251"/>
                    <a:pt x="6037" y="5250"/>
                    <a:pt x="6037" y="5248"/>
                  </a:cubicBezTo>
                  <a:cubicBezTo>
                    <a:pt x="6045" y="5215"/>
                    <a:pt x="5592" y="5109"/>
                    <a:pt x="4903" y="4822"/>
                  </a:cubicBezTo>
                  <a:cubicBezTo>
                    <a:pt x="4558" y="4679"/>
                    <a:pt x="4160" y="4480"/>
                    <a:pt x="3738" y="4230"/>
                  </a:cubicBezTo>
                  <a:cubicBezTo>
                    <a:pt x="3319" y="3973"/>
                    <a:pt x="2875" y="3660"/>
                    <a:pt x="2445" y="3290"/>
                  </a:cubicBezTo>
                  <a:cubicBezTo>
                    <a:pt x="2019" y="2916"/>
                    <a:pt x="1648" y="2518"/>
                    <a:pt x="1336" y="2138"/>
                  </a:cubicBezTo>
                  <a:cubicBezTo>
                    <a:pt x="1031" y="1754"/>
                    <a:pt x="778" y="1388"/>
                    <a:pt x="591" y="1066"/>
                  </a:cubicBezTo>
                  <a:cubicBezTo>
                    <a:pt x="216" y="431"/>
                    <a:pt x="48" y="0"/>
                    <a:pt x="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5365450" y="3099800"/>
              <a:ext cx="67200" cy="70700"/>
            </a:xfrm>
            <a:custGeom>
              <a:avLst/>
              <a:gdLst/>
              <a:ahLst/>
              <a:cxnLst/>
              <a:rect l="l" t="t" r="r" b="b"/>
              <a:pathLst>
                <a:path w="2688" h="2828" extrusionOk="0">
                  <a:moveTo>
                    <a:pt x="43" y="0"/>
                  </a:moveTo>
                  <a:cubicBezTo>
                    <a:pt x="42" y="0"/>
                    <a:pt x="41" y="0"/>
                    <a:pt x="41" y="1"/>
                  </a:cubicBezTo>
                  <a:cubicBezTo>
                    <a:pt x="0" y="4"/>
                    <a:pt x="228" y="915"/>
                    <a:pt x="999" y="1739"/>
                  </a:cubicBezTo>
                  <a:cubicBezTo>
                    <a:pt x="1716" y="2518"/>
                    <a:pt x="2546" y="2827"/>
                    <a:pt x="2650" y="2827"/>
                  </a:cubicBezTo>
                  <a:cubicBezTo>
                    <a:pt x="2656" y="2827"/>
                    <a:pt x="2660" y="2826"/>
                    <a:pt x="2660" y="2823"/>
                  </a:cubicBezTo>
                  <a:cubicBezTo>
                    <a:pt x="2687" y="2775"/>
                    <a:pt x="1860" y="2418"/>
                    <a:pt x="1129" y="1619"/>
                  </a:cubicBezTo>
                  <a:cubicBezTo>
                    <a:pt x="395" y="840"/>
                    <a:pt x="100" y="0"/>
                    <a:pt x="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5669200" y="2690975"/>
              <a:ext cx="59400" cy="74800"/>
            </a:xfrm>
            <a:custGeom>
              <a:avLst/>
              <a:gdLst/>
              <a:ahLst/>
              <a:cxnLst/>
              <a:rect l="l" t="t" r="r" b="b"/>
              <a:pathLst>
                <a:path w="2376" h="2992" extrusionOk="0">
                  <a:moveTo>
                    <a:pt x="45" y="1"/>
                  </a:moveTo>
                  <a:cubicBezTo>
                    <a:pt x="44" y="1"/>
                    <a:pt x="44" y="1"/>
                    <a:pt x="43" y="1"/>
                  </a:cubicBezTo>
                  <a:cubicBezTo>
                    <a:pt x="1" y="13"/>
                    <a:pt x="275" y="848"/>
                    <a:pt x="932" y="1695"/>
                  </a:cubicBezTo>
                  <a:cubicBezTo>
                    <a:pt x="1559" y="2517"/>
                    <a:pt x="2267" y="2992"/>
                    <a:pt x="2338" y="2992"/>
                  </a:cubicBezTo>
                  <a:cubicBezTo>
                    <a:pt x="2340" y="2992"/>
                    <a:pt x="2342" y="2991"/>
                    <a:pt x="2343" y="2990"/>
                  </a:cubicBezTo>
                  <a:cubicBezTo>
                    <a:pt x="2375" y="2947"/>
                    <a:pt x="1702" y="2419"/>
                    <a:pt x="1071" y="1589"/>
                  </a:cubicBezTo>
                  <a:cubicBezTo>
                    <a:pt x="440" y="777"/>
                    <a:pt x="10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5087325" y="2746975"/>
              <a:ext cx="361000" cy="252975"/>
            </a:xfrm>
            <a:custGeom>
              <a:avLst/>
              <a:gdLst/>
              <a:ahLst/>
              <a:cxnLst/>
              <a:rect l="l" t="t" r="r" b="b"/>
              <a:pathLst>
                <a:path w="14440" h="10119" extrusionOk="0">
                  <a:moveTo>
                    <a:pt x="1447" y="1"/>
                  </a:moveTo>
                  <a:cubicBezTo>
                    <a:pt x="1254" y="1"/>
                    <a:pt x="1067" y="51"/>
                    <a:pt x="908" y="167"/>
                  </a:cubicBezTo>
                  <a:lnTo>
                    <a:pt x="906" y="167"/>
                  </a:lnTo>
                  <a:cubicBezTo>
                    <a:pt x="1" y="827"/>
                    <a:pt x="684" y="1980"/>
                    <a:pt x="684" y="1980"/>
                  </a:cubicBezTo>
                  <a:cubicBezTo>
                    <a:pt x="1807" y="4691"/>
                    <a:pt x="2999" y="6775"/>
                    <a:pt x="5644" y="8050"/>
                  </a:cubicBezTo>
                  <a:cubicBezTo>
                    <a:pt x="7569" y="8978"/>
                    <a:pt x="9553" y="9921"/>
                    <a:pt x="11684" y="10097"/>
                  </a:cubicBezTo>
                  <a:cubicBezTo>
                    <a:pt x="11843" y="10110"/>
                    <a:pt x="12004" y="10118"/>
                    <a:pt x="12165" y="10118"/>
                  </a:cubicBezTo>
                  <a:cubicBezTo>
                    <a:pt x="12627" y="10118"/>
                    <a:pt x="13088" y="10050"/>
                    <a:pt x="13492" y="9833"/>
                  </a:cubicBezTo>
                  <a:cubicBezTo>
                    <a:pt x="14036" y="9539"/>
                    <a:pt x="14439" y="8910"/>
                    <a:pt x="14299" y="8308"/>
                  </a:cubicBezTo>
                  <a:cubicBezTo>
                    <a:pt x="14175" y="7774"/>
                    <a:pt x="13683" y="7411"/>
                    <a:pt x="13203" y="7149"/>
                  </a:cubicBezTo>
                  <a:cubicBezTo>
                    <a:pt x="11279" y="6092"/>
                    <a:pt x="9034" y="5841"/>
                    <a:pt x="6886" y="5389"/>
                  </a:cubicBezTo>
                  <a:cubicBezTo>
                    <a:pt x="4737" y="4938"/>
                    <a:pt x="4631" y="3190"/>
                    <a:pt x="3277" y="1462"/>
                  </a:cubicBezTo>
                  <a:cubicBezTo>
                    <a:pt x="2966" y="1064"/>
                    <a:pt x="2704" y="618"/>
                    <a:pt x="2306" y="312"/>
                  </a:cubicBezTo>
                  <a:cubicBezTo>
                    <a:pt x="2063" y="124"/>
                    <a:pt x="1748" y="1"/>
                    <a:pt x="1447"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5503375" y="3013700"/>
              <a:ext cx="72725" cy="68675"/>
            </a:xfrm>
            <a:custGeom>
              <a:avLst/>
              <a:gdLst/>
              <a:ahLst/>
              <a:cxnLst/>
              <a:rect l="l" t="t" r="r" b="b"/>
              <a:pathLst>
                <a:path w="2909" h="2747" extrusionOk="0">
                  <a:moveTo>
                    <a:pt x="1295" y="1"/>
                  </a:moveTo>
                  <a:cubicBezTo>
                    <a:pt x="626" y="49"/>
                    <a:pt x="43" y="657"/>
                    <a:pt x="22" y="1328"/>
                  </a:cubicBezTo>
                  <a:cubicBezTo>
                    <a:pt x="1" y="1994"/>
                    <a:pt x="531" y="2632"/>
                    <a:pt x="1189" y="2733"/>
                  </a:cubicBezTo>
                  <a:cubicBezTo>
                    <a:pt x="1251" y="2742"/>
                    <a:pt x="1313" y="2747"/>
                    <a:pt x="1375" y="2747"/>
                  </a:cubicBezTo>
                  <a:cubicBezTo>
                    <a:pt x="1972" y="2747"/>
                    <a:pt x="2560" y="2323"/>
                    <a:pt x="2721" y="1741"/>
                  </a:cubicBezTo>
                  <a:cubicBezTo>
                    <a:pt x="2908" y="1066"/>
                    <a:pt x="2439" y="254"/>
                    <a:pt x="1745" y="163"/>
                  </a:cubicBezTo>
                  <a:lnTo>
                    <a:pt x="1295" y="1"/>
                  </a:ln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58"/>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PERCENTAGES</a:t>
            </a:r>
            <a:endParaRPr/>
          </a:p>
        </p:txBody>
      </p:sp>
      <p:sp>
        <p:nvSpPr>
          <p:cNvPr id="1650" name="Google Shape;1650;p58"/>
          <p:cNvSpPr txBox="1">
            <a:spLocks noGrp="1"/>
          </p:cNvSpPr>
          <p:nvPr>
            <p:ph type="title" idx="2"/>
          </p:nvPr>
        </p:nvSpPr>
        <p:spPr>
          <a:xfrm>
            <a:off x="2249000" y="1999725"/>
            <a:ext cx="1944600" cy="5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25%</a:t>
            </a:r>
            <a:endParaRPr/>
          </a:p>
        </p:txBody>
      </p:sp>
      <p:sp>
        <p:nvSpPr>
          <p:cNvPr id="1651" name="Google Shape;1651;p58"/>
          <p:cNvSpPr txBox="1">
            <a:spLocks noGrp="1"/>
          </p:cNvSpPr>
          <p:nvPr>
            <p:ph type="subTitle" idx="1"/>
          </p:nvPr>
        </p:nvSpPr>
        <p:spPr>
          <a:xfrm>
            <a:off x="2249000" y="2779225"/>
            <a:ext cx="19446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652" name="Google Shape;1652;p58"/>
          <p:cNvSpPr txBox="1">
            <a:spLocks noGrp="1"/>
          </p:cNvSpPr>
          <p:nvPr>
            <p:ph type="subTitle" idx="3"/>
          </p:nvPr>
        </p:nvSpPr>
        <p:spPr>
          <a:xfrm>
            <a:off x="2249000" y="2389525"/>
            <a:ext cx="1944600" cy="54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653" name="Google Shape;1653;p58"/>
          <p:cNvSpPr txBox="1">
            <a:spLocks noGrp="1"/>
          </p:cNvSpPr>
          <p:nvPr>
            <p:ph type="title" idx="4"/>
          </p:nvPr>
        </p:nvSpPr>
        <p:spPr>
          <a:xfrm>
            <a:off x="6484400" y="1999725"/>
            <a:ext cx="1944600" cy="5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75%</a:t>
            </a:r>
            <a:endParaRPr/>
          </a:p>
        </p:txBody>
      </p:sp>
      <p:sp>
        <p:nvSpPr>
          <p:cNvPr id="1654" name="Google Shape;1654;p58"/>
          <p:cNvSpPr txBox="1">
            <a:spLocks noGrp="1"/>
          </p:cNvSpPr>
          <p:nvPr>
            <p:ph type="subTitle" idx="5"/>
          </p:nvPr>
        </p:nvSpPr>
        <p:spPr>
          <a:xfrm>
            <a:off x="6484400" y="2779225"/>
            <a:ext cx="19446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the biggest planet in the Solar System</a:t>
            </a:r>
            <a:endParaRPr/>
          </a:p>
        </p:txBody>
      </p:sp>
      <p:sp>
        <p:nvSpPr>
          <p:cNvPr id="1655" name="Google Shape;1655;p58"/>
          <p:cNvSpPr txBox="1">
            <a:spLocks noGrp="1"/>
          </p:cNvSpPr>
          <p:nvPr>
            <p:ph type="subTitle" idx="6"/>
          </p:nvPr>
        </p:nvSpPr>
        <p:spPr>
          <a:xfrm>
            <a:off x="6484400" y="2389525"/>
            <a:ext cx="1944600" cy="54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656" name="Google Shape;1656;p58"/>
          <p:cNvSpPr/>
          <p:nvPr/>
        </p:nvSpPr>
        <p:spPr>
          <a:xfrm>
            <a:off x="715100" y="1921700"/>
            <a:ext cx="1381500" cy="138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8"/>
          <p:cNvSpPr/>
          <p:nvPr/>
        </p:nvSpPr>
        <p:spPr>
          <a:xfrm>
            <a:off x="715100" y="1921800"/>
            <a:ext cx="1381500" cy="1381500"/>
          </a:xfrm>
          <a:prstGeom prst="pie">
            <a:avLst>
              <a:gd name="adj1" fmla="val 16189462"/>
              <a:gd name="adj2" fmla="val 1522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8"/>
          <p:cNvSpPr/>
          <p:nvPr/>
        </p:nvSpPr>
        <p:spPr>
          <a:xfrm>
            <a:off x="4950500" y="1921700"/>
            <a:ext cx="1381500" cy="138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8"/>
          <p:cNvSpPr/>
          <p:nvPr/>
        </p:nvSpPr>
        <p:spPr>
          <a:xfrm>
            <a:off x="4950500" y="1921800"/>
            <a:ext cx="1381500" cy="1381500"/>
          </a:xfrm>
          <a:prstGeom prst="pie">
            <a:avLst>
              <a:gd name="adj1" fmla="val 16189462"/>
              <a:gd name="adj2" fmla="val 108126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4" name="Google Shape;1664;p59"/>
          <p:cNvSpPr txBox="1">
            <a:spLocks noGrp="1"/>
          </p:cNvSpPr>
          <p:nvPr>
            <p:ph type="title"/>
          </p:nvPr>
        </p:nvSpPr>
        <p:spPr>
          <a:xfrm>
            <a:off x="1127925" y="1392175"/>
            <a:ext cx="2590200" cy="124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COMPUTER MOCKUP</a:t>
            </a:r>
            <a:endParaRPr/>
          </a:p>
        </p:txBody>
      </p:sp>
      <p:sp>
        <p:nvSpPr>
          <p:cNvPr id="1665" name="Google Shape;1665;p59"/>
          <p:cNvSpPr txBox="1">
            <a:spLocks noGrp="1"/>
          </p:cNvSpPr>
          <p:nvPr>
            <p:ph type="body" idx="1"/>
          </p:nvPr>
        </p:nvSpPr>
        <p:spPr>
          <a:xfrm>
            <a:off x="1127925" y="2641075"/>
            <a:ext cx="2590200" cy="102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1666" name="Google Shape;1666;p59"/>
          <p:cNvGrpSpPr/>
          <p:nvPr/>
        </p:nvGrpSpPr>
        <p:grpSpPr>
          <a:xfrm>
            <a:off x="4560223" y="1323607"/>
            <a:ext cx="3432984" cy="2496295"/>
            <a:chOff x="331763" y="414153"/>
            <a:chExt cx="6903246" cy="5019697"/>
          </a:xfrm>
        </p:grpSpPr>
        <p:sp>
          <p:nvSpPr>
            <p:cNvPr id="1667" name="Google Shape;1667;p59"/>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71" name="Google Shape;1671;p59"/>
          <p:cNvPicPr preferRelativeResize="0"/>
          <p:nvPr/>
        </p:nvPicPr>
        <p:blipFill rotWithShape="1">
          <a:blip r:embed="rId3">
            <a:alphaModFix/>
          </a:blip>
          <a:srcRect l="3891" r="3882"/>
          <a:stretch/>
        </p:blipFill>
        <p:spPr>
          <a:xfrm>
            <a:off x="4652160" y="1415833"/>
            <a:ext cx="3249110" cy="19817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76" name="Google Shape;1676;p60"/>
          <p:cNvSpPr txBox="1">
            <a:spLocks noGrp="1"/>
          </p:cNvSpPr>
          <p:nvPr>
            <p:ph type="title"/>
          </p:nvPr>
        </p:nvSpPr>
        <p:spPr>
          <a:xfrm>
            <a:off x="4976190" y="1392175"/>
            <a:ext cx="2590200" cy="124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TABLET MOCKUP</a:t>
            </a:r>
            <a:endParaRPr/>
          </a:p>
        </p:txBody>
      </p:sp>
      <p:sp>
        <p:nvSpPr>
          <p:cNvPr id="1677" name="Google Shape;1677;p60"/>
          <p:cNvSpPr txBox="1">
            <a:spLocks noGrp="1"/>
          </p:cNvSpPr>
          <p:nvPr>
            <p:ph type="body" idx="1"/>
          </p:nvPr>
        </p:nvSpPr>
        <p:spPr>
          <a:xfrm>
            <a:off x="4976190" y="2641075"/>
            <a:ext cx="2590200" cy="102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1678" name="Google Shape;1678;p60"/>
          <p:cNvGrpSpPr/>
          <p:nvPr/>
        </p:nvGrpSpPr>
        <p:grpSpPr>
          <a:xfrm>
            <a:off x="1577610" y="862060"/>
            <a:ext cx="2511517" cy="3419379"/>
            <a:chOff x="1655550" y="790900"/>
            <a:chExt cx="2510262" cy="3417671"/>
          </a:xfrm>
        </p:grpSpPr>
        <p:sp>
          <p:nvSpPr>
            <p:cNvPr id="1679" name="Google Shape;1679;p60"/>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0"/>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81" name="Google Shape;1681;p60"/>
          <p:cNvPicPr preferRelativeResize="0"/>
          <p:nvPr/>
        </p:nvPicPr>
        <p:blipFill rotWithShape="1">
          <a:blip r:embed="rId3">
            <a:alphaModFix/>
          </a:blip>
          <a:srcRect l="53949" r="3837"/>
          <a:stretch/>
        </p:blipFill>
        <p:spPr>
          <a:xfrm>
            <a:off x="1665105" y="957952"/>
            <a:ext cx="2339395" cy="31173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61"/>
          <p:cNvSpPr txBox="1">
            <a:spLocks noGrp="1"/>
          </p:cNvSpPr>
          <p:nvPr>
            <p:ph type="title"/>
          </p:nvPr>
        </p:nvSpPr>
        <p:spPr>
          <a:xfrm>
            <a:off x="1579200" y="1392175"/>
            <a:ext cx="2590200" cy="124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PHONE MOCKUP</a:t>
            </a:r>
            <a:endParaRPr/>
          </a:p>
        </p:txBody>
      </p:sp>
      <p:sp>
        <p:nvSpPr>
          <p:cNvPr id="1687" name="Google Shape;1687;p61"/>
          <p:cNvSpPr txBox="1">
            <a:spLocks noGrp="1"/>
          </p:cNvSpPr>
          <p:nvPr>
            <p:ph type="body" idx="1"/>
          </p:nvPr>
        </p:nvSpPr>
        <p:spPr>
          <a:xfrm>
            <a:off x="1579200" y="2641075"/>
            <a:ext cx="2590200" cy="102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688" name="Google Shape;1688;p61"/>
          <p:cNvSpPr/>
          <p:nvPr/>
        </p:nvSpPr>
        <p:spPr>
          <a:xfrm>
            <a:off x="5601854" y="891931"/>
            <a:ext cx="1664617"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61"/>
          <p:cNvGrpSpPr/>
          <p:nvPr/>
        </p:nvGrpSpPr>
        <p:grpSpPr>
          <a:xfrm>
            <a:off x="5516676" y="709411"/>
            <a:ext cx="1834973" cy="3724678"/>
            <a:chOff x="5186401" y="494525"/>
            <a:chExt cx="1834973" cy="3724678"/>
          </a:xfrm>
        </p:grpSpPr>
        <p:sp>
          <p:nvSpPr>
            <p:cNvPr id="1690" name="Google Shape;1690;p61"/>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1"/>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2" name="Google Shape;1692;p61"/>
          <p:cNvPicPr preferRelativeResize="0"/>
          <p:nvPr/>
        </p:nvPicPr>
        <p:blipFill rotWithShape="1">
          <a:blip r:embed="rId3">
            <a:alphaModFix/>
          </a:blip>
          <a:srcRect l="53446" r="17074"/>
          <a:stretch/>
        </p:blipFill>
        <p:spPr>
          <a:xfrm>
            <a:off x="5601863" y="891935"/>
            <a:ext cx="1664599" cy="31761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7" name="Google Shape;1697;p62"/>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MAP</a:t>
            </a:r>
            <a:endParaRPr/>
          </a:p>
        </p:txBody>
      </p:sp>
      <p:grpSp>
        <p:nvGrpSpPr>
          <p:cNvPr id="1698" name="Google Shape;1698;p62"/>
          <p:cNvGrpSpPr/>
          <p:nvPr/>
        </p:nvGrpSpPr>
        <p:grpSpPr>
          <a:xfrm>
            <a:off x="3750401" y="1633750"/>
            <a:ext cx="4678500" cy="2492408"/>
            <a:chOff x="233350" y="949250"/>
            <a:chExt cx="7137300" cy="3802300"/>
          </a:xfrm>
        </p:grpSpPr>
        <p:sp>
          <p:nvSpPr>
            <p:cNvPr id="1699" name="Google Shape;1699;p62"/>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2"/>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2"/>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2"/>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2"/>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2"/>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2"/>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2"/>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2"/>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2"/>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2"/>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2"/>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2"/>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2"/>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2"/>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2"/>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2"/>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2"/>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2"/>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2"/>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2"/>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2"/>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2"/>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2"/>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2"/>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2"/>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2"/>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2"/>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2"/>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2"/>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2"/>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2"/>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2"/>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2"/>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2"/>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2"/>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2"/>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2"/>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2"/>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2"/>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2"/>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2"/>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2"/>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2"/>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2"/>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2"/>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2"/>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2"/>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2"/>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2"/>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2"/>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0" name="Google Shape;1750;p62"/>
          <p:cNvSpPr txBox="1"/>
          <p:nvPr/>
        </p:nvSpPr>
        <p:spPr>
          <a:xfrm>
            <a:off x="993200" y="2023450"/>
            <a:ext cx="21114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Mercury is the closest planet to the Sun and the smallest of them all</a:t>
            </a:r>
            <a:endParaRPr>
              <a:solidFill>
                <a:schemeClr val="dk1"/>
              </a:solidFill>
              <a:latin typeface="Mukta"/>
              <a:ea typeface="Mukta"/>
              <a:cs typeface="Mukta"/>
              <a:sym typeface="Mukta"/>
            </a:endParaRPr>
          </a:p>
        </p:txBody>
      </p:sp>
      <p:sp>
        <p:nvSpPr>
          <p:cNvPr id="1751" name="Google Shape;1751;p62"/>
          <p:cNvSpPr txBox="1"/>
          <p:nvPr/>
        </p:nvSpPr>
        <p:spPr>
          <a:xfrm>
            <a:off x="993200" y="1633750"/>
            <a:ext cx="21114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MERCURY</a:t>
            </a:r>
            <a:endParaRPr sz="2400">
              <a:solidFill>
                <a:schemeClr val="dk1"/>
              </a:solidFill>
              <a:latin typeface="Anek Devanagari SemiBold"/>
              <a:ea typeface="Anek Devanagari SemiBold"/>
              <a:cs typeface="Anek Devanagari SemiBold"/>
              <a:sym typeface="Anek Devanagari SemiBold"/>
            </a:endParaRPr>
          </a:p>
        </p:txBody>
      </p:sp>
      <p:sp>
        <p:nvSpPr>
          <p:cNvPr id="1752" name="Google Shape;1752;p62"/>
          <p:cNvSpPr txBox="1"/>
          <p:nvPr/>
        </p:nvSpPr>
        <p:spPr>
          <a:xfrm>
            <a:off x="993200" y="3307750"/>
            <a:ext cx="21114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Venus has a beautiful name and is the second planet from the Sun</a:t>
            </a:r>
            <a:endParaRPr>
              <a:solidFill>
                <a:schemeClr val="dk1"/>
              </a:solidFill>
              <a:latin typeface="Mukta"/>
              <a:ea typeface="Mukta"/>
              <a:cs typeface="Mukta"/>
              <a:sym typeface="Mukta"/>
            </a:endParaRPr>
          </a:p>
        </p:txBody>
      </p:sp>
      <p:sp>
        <p:nvSpPr>
          <p:cNvPr id="1753" name="Google Shape;1753;p62"/>
          <p:cNvSpPr txBox="1"/>
          <p:nvPr/>
        </p:nvSpPr>
        <p:spPr>
          <a:xfrm>
            <a:off x="993200" y="2918050"/>
            <a:ext cx="21114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VENUS</a:t>
            </a:r>
            <a:endParaRPr sz="2400">
              <a:solidFill>
                <a:schemeClr val="dk1"/>
              </a:solidFill>
              <a:latin typeface="Anek Devanagari SemiBold"/>
              <a:ea typeface="Anek Devanagari SemiBold"/>
              <a:cs typeface="Anek Devanagari SemiBold"/>
              <a:sym typeface="Anek Devanagari SemiBold"/>
            </a:endParaRPr>
          </a:p>
        </p:txBody>
      </p:sp>
      <p:sp>
        <p:nvSpPr>
          <p:cNvPr id="1754" name="Google Shape;1754;p62"/>
          <p:cNvSpPr/>
          <p:nvPr/>
        </p:nvSpPr>
        <p:spPr>
          <a:xfrm>
            <a:off x="715100" y="308814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2"/>
          <p:cNvSpPr/>
          <p:nvPr/>
        </p:nvSpPr>
        <p:spPr>
          <a:xfrm>
            <a:off x="715100" y="180384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2"/>
          <p:cNvSpPr/>
          <p:nvPr/>
        </p:nvSpPr>
        <p:spPr>
          <a:xfrm>
            <a:off x="4661550" y="346014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2"/>
          <p:cNvSpPr/>
          <p:nvPr/>
        </p:nvSpPr>
        <p:spPr>
          <a:xfrm>
            <a:off x="5472450" y="247079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2"/>
          <p:cNvSpPr/>
          <p:nvPr/>
        </p:nvSpPr>
        <p:spPr>
          <a:xfrm>
            <a:off x="7356875" y="346014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2"/>
          <p:cNvSpPr/>
          <p:nvPr/>
        </p:nvSpPr>
        <p:spPr>
          <a:xfrm>
            <a:off x="4661550" y="233169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2"/>
          <p:cNvSpPr/>
          <p:nvPr/>
        </p:nvSpPr>
        <p:spPr>
          <a:xfrm>
            <a:off x="4005100" y="212979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2"/>
          <p:cNvSpPr/>
          <p:nvPr/>
        </p:nvSpPr>
        <p:spPr>
          <a:xfrm>
            <a:off x="4370100" y="284184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2"/>
          <p:cNvSpPr/>
          <p:nvPr/>
        </p:nvSpPr>
        <p:spPr>
          <a:xfrm>
            <a:off x="4738775" y="277899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2"/>
          <p:cNvSpPr/>
          <p:nvPr/>
        </p:nvSpPr>
        <p:spPr>
          <a:xfrm>
            <a:off x="4168200" y="267269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2"/>
          <p:cNvSpPr/>
          <p:nvPr/>
        </p:nvSpPr>
        <p:spPr>
          <a:xfrm>
            <a:off x="5713900" y="233169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2"/>
          <p:cNvSpPr/>
          <p:nvPr/>
        </p:nvSpPr>
        <p:spPr>
          <a:xfrm>
            <a:off x="7154975" y="257174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2"/>
          <p:cNvSpPr/>
          <p:nvPr/>
        </p:nvSpPr>
        <p:spPr>
          <a:xfrm>
            <a:off x="5018850" y="298089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2"/>
          <p:cNvSpPr/>
          <p:nvPr/>
        </p:nvSpPr>
        <p:spPr>
          <a:xfrm>
            <a:off x="5955350" y="233169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2"/>
          <p:cNvSpPr/>
          <p:nvPr/>
        </p:nvSpPr>
        <p:spPr>
          <a:xfrm>
            <a:off x="5512000" y="2069770"/>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2"/>
          <p:cNvSpPr/>
          <p:nvPr/>
        </p:nvSpPr>
        <p:spPr>
          <a:xfrm>
            <a:off x="8075100" y="346014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2"/>
          <p:cNvSpPr/>
          <p:nvPr/>
        </p:nvSpPr>
        <p:spPr>
          <a:xfrm>
            <a:off x="5881775" y="315124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2"/>
          <p:cNvSpPr/>
          <p:nvPr/>
        </p:nvSpPr>
        <p:spPr>
          <a:xfrm>
            <a:off x="6313713" y="257174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2"/>
          <p:cNvSpPr/>
          <p:nvPr/>
        </p:nvSpPr>
        <p:spPr>
          <a:xfrm>
            <a:off x="6600000" y="197394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2"/>
          <p:cNvSpPr/>
          <p:nvPr/>
        </p:nvSpPr>
        <p:spPr>
          <a:xfrm>
            <a:off x="6854850" y="2069770"/>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2"/>
          <p:cNvSpPr/>
          <p:nvPr/>
        </p:nvSpPr>
        <p:spPr>
          <a:xfrm>
            <a:off x="5018850" y="3662045"/>
            <a:ext cx="201900" cy="2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2"/>
          <p:cNvSpPr/>
          <p:nvPr/>
        </p:nvSpPr>
        <p:spPr>
          <a:xfrm>
            <a:off x="8075100" y="3924245"/>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63"/>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NERVOUS SYSTEM TIMELINE</a:t>
            </a:r>
            <a:endParaRPr/>
          </a:p>
        </p:txBody>
      </p:sp>
      <p:sp>
        <p:nvSpPr>
          <p:cNvPr id="1781" name="Google Shape;1781;p63"/>
          <p:cNvSpPr txBox="1"/>
          <p:nvPr/>
        </p:nvSpPr>
        <p:spPr>
          <a:xfrm>
            <a:off x="1289550" y="1579050"/>
            <a:ext cx="9291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01</a:t>
            </a:r>
            <a:endParaRPr sz="3000">
              <a:solidFill>
                <a:schemeClr val="lt1"/>
              </a:solidFill>
              <a:latin typeface="Anek Devanagari SemiBold"/>
              <a:ea typeface="Anek Devanagari SemiBold"/>
              <a:cs typeface="Anek Devanagari SemiBold"/>
              <a:sym typeface="Anek Devanagari SemiBold"/>
            </a:endParaRPr>
          </a:p>
        </p:txBody>
      </p:sp>
      <p:sp>
        <p:nvSpPr>
          <p:cNvPr id="1782" name="Google Shape;1782;p63"/>
          <p:cNvSpPr txBox="1"/>
          <p:nvPr/>
        </p:nvSpPr>
        <p:spPr>
          <a:xfrm>
            <a:off x="2218550" y="1968750"/>
            <a:ext cx="21333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Mercury is the closest planet to the Sun and the smallest of them all</a:t>
            </a:r>
            <a:endParaRPr>
              <a:solidFill>
                <a:schemeClr val="dk1"/>
              </a:solidFill>
              <a:latin typeface="Mukta"/>
              <a:ea typeface="Mukta"/>
              <a:cs typeface="Mukta"/>
              <a:sym typeface="Mukta"/>
            </a:endParaRPr>
          </a:p>
        </p:txBody>
      </p:sp>
      <p:sp>
        <p:nvSpPr>
          <p:cNvPr id="1783" name="Google Shape;1783;p63"/>
          <p:cNvSpPr txBox="1"/>
          <p:nvPr/>
        </p:nvSpPr>
        <p:spPr>
          <a:xfrm>
            <a:off x="2218550" y="1579050"/>
            <a:ext cx="21333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MERCURY</a:t>
            </a:r>
            <a:endParaRPr sz="2400">
              <a:solidFill>
                <a:schemeClr val="dk1"/>
              </a:solidFill>
              <a:latin typeface="Anek Devanagari SemiBold"/>
              <a:ea typeface="Anek Devanagari SemiBold"/>
              <a:cs typeface="Anek Devanagari SemiBold"/>
              <a:sym typeface="Anek Devanagari SemiBold"/>
            </a:endParaRPr>
          </a:p>
        </p:txBody>
      </p:sp>
      <p:sp>
        <p:nvSpPr>
          <p:cNvPr id="1784" name="Google Shape;1784;p63"/>
          <p:cNvSpPr/>
          <p:nvPr/>
        </p:nvSpPr>
        <p:spPr>
          <a:xfrm>
            <a:off x="935250" y="1749145"/>
            <a:ext cx="201900" cy="20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3"/>
          <p:cNvSpPr txBox="1"/>
          <p:nvPr/>
        </p:nvSpPr>
        <p:spPr>
          <a:xfrm>
            <a:off x="1289550" y="2989950"/>
            <a:ext cx="9291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02</a:t>
            </a:r>
            <a:endParaRPr sz="3000">
              <a:solidFill>
                <a:schemeClr val="lt1"/>
              </a:solidFill>
              <a:latin typeface="Anek Devanagari SemiBold"/>
              <a:ea typeface="Anek Devanagari SemiBold"/>
              <a:cs typeface="Anek Devanagari SemiBold"/>
              <a:sym typeface="Anek Devanagari SemiBold"/>
            </a:endParaRPr>
          </a:p>
        </p:txBody>
      </p:sp>
      <p:sp>
        <p:nvSpPr>
          <p:cNvPr id="1786" name="Google Shape;1786;p63"/>
          <p:cNvSpPr txBox="1"/>
          <p:nvPr/>
        </p:nvSpPr>
        <p:spPr>
          <a:xfrm>
            <a:off x="2218550" y="3379650"/>
            <a:ext cx="21333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Venus has a beautiful name and is the second planet from the Sun</a:t>
            </a:r>
            <a:endParaRPr>
              <a:solidFill>
                <a:schemeClr val="dk1"/>
              </a:solidFill>
              <a:latin typeface="Mukta"/>
              <a:ea typeface="Mukta"/>
              <a:cs typeface="Mukta"/>
              <a:sym typeface="Mukta"/>
            </a:endParaRPr>
          </a:p>
        </p:txBody>
      </p:sp>
      <p:sp>
        <p:nvSpPr>
          <p:cNvPr id="1787" name="Google Shape;1787;p63"/>
          <p:cNvSpPr txBox="1"/>
          <p:nvPr/>
        </p:nvSpPr>
        <p:spPr>
          <a:xfrm>
            <a:off x="2218550" y="2989950"/>
            <a:ext cx="21333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VENUS</a:t>
            </a:r>
            <a:endParaRPr sz="2400">
              <a:solidFill>
                <a:schemeClr val="dk1"/>
              </a:solidFill>
              <a:latin typeface="Anek Devanagari SemiBold"/>
              <a:ea typeface="Anek Devanagari SemiBold"/>
              <a:cs typeface="Anek Devanagari SemiBold"/>
              <a:sym typeface="Anek Devanagari SemiBold"/>
            </a:endParaRPr>
          </a:p>
        </p:txBody>
      </p:sp>
      <p:sp>
        <p:nvSpPr>
          <p:cNvPr id="1788" name="Google Shape;1788;p63"/>
          <p:cNvSpPr/>
          <p:nvPr/>
        </p:nvSpPr>
        <p:spPr>
          <a:xfrm>
            <a:off x="935250" y="3160045"/>
            <a:ext cx="201900" cy="20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3"/>
          <p:cNvSpPr txBox="1"/>
          <p:nvPr/>
        </p:nvSpPr>
        <p:spPr>
          <a:xfrm>
            <a:off x="5146450" y="1579050"/>
            <a:ext cx="9291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03</a:t>
            </a:r>
            <a:endParaRPr sz="3000">
              <a:solidFill>
                <a:schemeClr val="lt1"/>
              </a:solidFill>
              <a:latin typeface="Anek Devanagari SemiBold"/>
              <a:ea typeface="Anek Devanagari SemiBold"/>
              <a:cs typeface="Anek Devanagari SemiBold"/>
              <a:sym typeface="Anek Devanagari SemiBold"/>
            </a:endParaRPr>
          </a:p>
        </p:txBody>
      </p:sp>
      <p:sp>
        <p:nvSpPr>
          <p:cNvPr id="1790" name="Google Shape;1790;p63"/>
          <p:cNvSpPr txBox="1"/>
          <p:nvPr/>
        </p:nvSpPr>
        <p:spPr>
          <a:xfrm>
            <a:off x="6075450" y="1968750"/>
            <a:ext cx="21333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Neptune is the fourth-largest planet</a:t>
            </a:r>
            <a:endParaRPr>
              <a:solidFill>
                <a:schemeClr val="dk1"/>
              </a:solidFill>
              <a:latin typeface="Mukta"/>
              <a:ea typeface="Mukta"/>
              <a:cs typeface="Mukta"/>
              <a:sym typeface="Mukta"/>
            </a:endParaRPr>
          </a:p>
          <a:p>
            <a:pPr marL="0" lvl="0" indent="0" algn="l" rtl="0">
              <a:spcBef>
                <a:spcPts val="0"/>
              </a:spcBef>
              <a:spcAft>
                <a:spcPts val="0"/>
              </a:spcAft>
              <a:buNone/>
            </a:pPr>
            <a:r>
              <a:rPr lang="en">
                <a:solidFill>
                  <a:schemeClr val="dk1"/>
                </a:solidFill>
                <a:latin typeface="Mukta"/>
                <a:ea typeface="Mukta"/>
                <a:cs typeface="Mukta"/>
                <a:sym typeface="Mukta"/>
              </a:rPr>
              <a:t>in the Solar System</a:t>
            </a:r>
            <a:endParaRPr>
              <a:solidFill>
                <a:schemeClr val="dk1"/>
              </a:solidFill>
              <a:latin typeface="Mukta"/>
              <a:ea typeface="Mukta"/>
              <a:cs typeface="Mukta"/>
              <a:sym typeface="Mukta"/>
            </a:endParaRPr>
          </a:p>
        </p:txBody>
      </p:sp>
      <p:sp>
        <p:nvSpPr>
          <p:cNvPr id="1791" name="Google Shape;1791;p63"/>
          <p:cNvSpPr txBox="1"/>
          <p:nvPr/>
        </p:nvSpPr>
        <p:spPr>
          <a:xfrm>
            <a:off x="6075450" y="1579050"/>
            <a:ext cx="21333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NEPTUNE</a:t>
            </a:r>
            <a:endParaRPr sz="2400">
              <a:solidFill>
                <a:schemeClr val="dk1"/>
              </a:solidFill>
              <a:latin typeface="Anek Devanagari SemiBold"/>
              <a:ea typeface="Anek Devanagari SemiBold"/>
              <a:cs typeface="Anek Devanagari SemiBold"/>
              <a:sym typeface="Anek Devanagari SemiBold"/>
            </a:endParaRPr>
          </a:p>
        </p:txBody>
      </p:sp>
      <p:sp>
        <p:nvSpPr>
          <p:cNvPr id="1792" name="Google Shape;1792;p63"/>
          <p:cNvSpPr/>
          <p:nvPr/>
        </p:nvSpPr>
        <p:spPr>
          <a:xfrm>
            <a:off x="4792150" y="1749145"/>
            <a:ext cx="201900" cy="20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3"/>
          <p:cNvSpPr txBox="1"/>
          <p:nvPr/>
        </p:nvSpPr>
        <p:spPr>
          <a:xfrm>
            <a:off x="5146450" y="2989950"/>
            <a:ext cx="9291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04</a:t>
            </a:r>
            <a:endParaRPr sz="3000">
              <a:solidFill>
                <a:schemeClr val="lt1"/>
              </a:solidFill>
              <a:latin typeface="Anek Devanagari SemiBold"/>
              <a:ea typeface="Anek Devanagari SemiBold"/>
              <a:cs typeface="Anek Devanagari SemiBold"/>
              <a:sym typeface="Anek Devanagari SemiBold"/>
            </a:endParaRPr>
          </a:p>
        </p:txBody>
      </p:sp>
      <p:sp>
        <p:nvSpPr>
          <p:cNvPr id="1794" name="Google Shape;1794;p63"/>
          <p:cNvSpPr txBox="1"/>
          <p:nvPr/>
        </p:nvSpPr>
        <p:spPr>
          <a:xfrm>
            <a:off x="6075450" y="3379650"/>
            <a:ext cx="21333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Jupiter is a gas giant and the biggest planet in the Solar System</a:t>
            </a:r>
            <a:endParaRPr>
              <a:solidFill>
                <a:schemeClr val="dk1"/>
              </a:solidFill>
              <a:latin typeface="Mukta"/>
              <a:ea typeface="Mukta"/>
              <a:cs typeface="Mukta"/>
              <a:sym typeface="Mukta"/>
            </a:endParaRPr>
          </a:p>
        </p:txBody>
      </p:sp>
      <p:sp>
        <p:nvSpPr>
          <p:cNvPr id="1795" name="Google Shape;1795;p63"/>
          <p:cNvSpPr txBox="1"/>
          <p:nvPr/>
        </p:nvSpPr>
        <p:spPr>
          <a:xfrm>
            <a:off x="6075450" y="2989950"/>
            <a:ext cx="21333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JUPITER</a:t>
            </a:r>
            <a:endParaRPr sz="2400">
              <a:solidFill>
                <a:schemeClr val="dk1"/>
              </a:solidFill>
              <a:latin typeface="Anek Devanagari SemiBold"/>
              <a:ea typeface="Anek Devanagari SemiBold"/>
              <a:cs typeface="Anek Devanagari SemiBold"/>
              <a:sym typeface="Anek Devanagari SemiBold"/>
            </a:endParaRPr>
          </a:p>
        </p:txBody>
      </p:sp>
      <p:sp>
        <p:nvSpPr>
          <p:cNvPr id="1796" name="Google Shape;1796;p63"/>
          <p:cNvSpPr/>
          <p:nvPr/>
        </p:nvSpPr>
        <p:spPr>
          <a:xfrm>
            <a:off x="4792150" y="3160045"/>
            <a:ext cx="201900" cy="20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7" name="Google Shape;1797;p63"/>
          <p:cNvCxnSpPr>
            <a:stCxn id="1784" idx="4"/>
            <a:endCxn id="1788" idx="0"/>
          </p:cNvCxnSpPr>
          <p:nvPr/>
        </p:nvCxnSpPr>
        <p:spPr>
          <a:xfrm>
            <a:off x="1036200" y="1951045"/>
            <a:ext cx="0" cy="1209000"/>
          </a:xfrm>
          <a:prstGeom prst="straightConnector1">
            <a:avLst/>
          </a:prstGeom>
          <a:noFill/>
          <a:ln w="9525" cap="flat" cmpd="sng">
            <a:solidFill>
              <a:schemeClr val="dk1"/>
            </a:solidFill>
            <a:prstDash val="dash"/>
            <a:round/>
            <a:headEnd type="none" w="med" len="med"/>
            <a:tailEnd type="none" w="med" len="med"/>
          </a:ln>
        </p:spPr>
      </p:cxnSp>
      <p:cxnSp>
        <p:nvCxnSpPr>
          <p:cNvPr id="1798" name="Google Shape;1798;p63"/>
          <p:cNvCxnSpPr>
            <a:stCxn id="1792" idx="4"/>
            <a:endCxn id="1796" idx="0"/>
          </p:cNvCxnSpPr>
          <p:nvPr/>
        </p:nvCxnSpPr>
        <p:spPr>
          <a:xfrm>
            <a:off x="4893100" y="1951045"/>
            <a:ext cx="0" cy="120900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8"/>
          <p:cNvSpPr txBox="1">
            <a:spLocks noGrp="1"/>
          </p:cNvSpPr>
          <p:nvPr>
            <p:ph type="title"/>
          </p:nvPr>
        </p:nvSpPr>
        <p:spPr>
          <a:xfrm>
            <a:off x="605768" y="291704"/>
            <a:ext cx="7932463" cy="9811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t>Ever Wondered?</a:t>
            </a:r>
            <a:endParaRPr sz="5000" dirty="0"/>
          </a:p>
        </p:txBody>
      </p:sp>
      <p:pic>
        <p:nvPicPr>
          <p:cNvPr id="7" name="Picture 6">
            <a:extLst>
              <a:ext uri="{FF2B5EF4-FFF2-40B4-BE49-F238E27FC236}">
                <a16:creationId xmlns:a16="http://schemas.microsoft.com/office/drawing/2014/main" id="{501182E0-BB7C-4DED-A5A3-3BFA936AF753}"/>
              </a:ext>
            </a:extLst>
          </p:cNvPr>
          <p:cNvPicPr>
            <a:picLocks noChangeAspect="1"/>
          </p:cNvPicPr>
          <p:nvPr/>
        </p:nvPicPr>
        <p:blipFill>
          <a:blip r:embed="rId3"/>
          <a:stretch>
            <a:fillRect/>
          </a:stretch>
        </p:blipFill>
        <p:spPr>
          <a:xfrm>
            <a:off x="2188173" y="1272862"/>
            <a:ext cx="4767652" cy="35742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64"/>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NERVOUS SYSTEM INFOGRAPHIC</a:t>
            </a:r>
            <a:endParaRPr/>
          </a:p>
        </p:txBody>
      </p:sp>
      <p:grpSp>
        <p:nvGrpSpPr>
          <p:cNvPr id="1804" name="Google Shape;1804;p64"/>
          <p:cNvGrpSpPr/>
          <p:nvPr/>
        </p:nvGrpSpPr>
        <p:grpSpPr>
          <a:xfrm>
            <a:off x="3397891" y="1829897"/>
            <a:ext cx="2348317" cy="2248392"/>
            <a:chOff x="3179914" y="2889488"/>
            <a:chExt cx="422876" cy="404911"/>
          </a:xfrm>
        </p:grpSpPr>
        <p:sp>
          <p:nvSpPr>
            <p:cNvPr id="1805" name="Google Shape;1805;p64"/>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4"/>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4"/>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4"/>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4"/>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4"/>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1" name="Google Shape;1811;p64"/>
          <p:cNvSpPr txBox="1"/>
          <p:nvPr/>
        </p:nvSpPr>
        <p:spPr>
          <a:xfrm>
            <a:off x="1418000" y="1658800"/>
            <a:ext cx="17484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It’s the closest planet to the Sun</a:t>
            </a:r>
            <a:endParaRPr>
              <a:solidFill>
                <a:schemeClr val="dk1"/>
              </a:solidFill>
              <a:latin typeface="Mukta"/>
              <a:ea typeface="Mukta"/>
              <a:cs typeface="Mukta"/>
              <a:sym typeface="Mukta"/>
            </a:endParaRPr>
          </a:p>
        </p:txBody>
      </p:sp>
      <p:sp>
        <p:nvSpPr>
          <p:cNvPr id="1812" name="Google Shape;1812;p64"/>
          <p:cNvSpPr txBox="1"/>
          <p:nvPr/>
        </p:nvSpPr>
        <p:spPr>
          <a:xfrm>
            <a:off x="1418000" y="1269100"/>
            <a:ext cx="17484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MERCURY</a:t>
            </a:r>
            <a:endParaRPr sz="2400">
              <a:solidFill>
                <a:schemeClr val="dk1"/>
              </a:solidFill>
              <a:latin typeface="Anek Devanagari SemiBold"/>
              <a:ea typeface="Anek Devanagari SemiBold"/>
              <a:cs typeface="Anek Devanagari SemiBold"/>
              <a:sym typeface="Anek Devanagari SemiBold"/>
            </a:endParaRPr>
          </a:p>
        </p:txBody>
      </p:sp>
      <p:sp>
        <p:nvSpPr>
          <p:cNvPr id="1813" name="Google Shape;1813;p64"/>
          <p:cNvSpPr txBox="1"/>
          <p:nvPr/>
        </p:nvSpPr>
        <p:spPr>
          <a:xfrm>
            <a:off x="1418000" y="4012100"/>
            <a:ext cx="17484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Mars is actually a very cold place</a:t>
            </a:r>
            <a:endParaRPr>
              <a:solidFill>
                <a:schemeClr val="dk1"/>
              </a:solidFill>
              <a:latin typeface="Mukta"/>
              <a:ea typeface="Mukta"/>
              <a:cs typeface="Mukta"/>
              <a:sym typeface="Mukta"/>
            </a:endParaRPr>
          </a:p>
        </p:txBody>
      </p:sp>
      <p:sp>
        <p:nvSpPr>
          <p:cNvPr id="1814" name="Google Shape;1814;p64"/>
          <p:cNvSpPr txBox="1"/>
          <p:nvPr/>
        </p:nvSpPr>
        <p:spPr>
          <a:xfrm>
            <a:off x="1418000" y="3622400"/>
            <a:ext cx="17484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MARS</a:t>
            </a:r>
            <a:endParaRPr sz="2400">
              <a:solidFill>
                <a:schemeClr val="dk1"/>
              </a:solidFill>
              <a:latin typeface="Anek Devanagari SemiBold"/>
              <a:ea typeface="Anek Devanagari SemiBold"/>
              <a:cs typeface="Anek Devanagari SemiBold"/>
              <a:sym typeface="Anek Devanagari SemiBold"/>
            </a:endParaRPr>
          </a:p>
        </p:txBody>
      </p:sp>
      <p:sp>
        <p:nvSpPr>
          <p:cNvPr id="1815" name="Google Shape;1815;p64"/>
          <p:cNvSpPr txBox="1"/>
          <p:nvPr/>
        </p:nvSpPr>
        <p:spPr>
          <a:xfrm>
            <a:off x="1418000" y="2835450"/>
            <a:ext cx="17484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Venus is the second planet from the Sun</a:t>
            </a:r>
            <a:endParaRPr>
              <a:solidFill>
                <a:schemeClr val="dk1"/>
              </a:solidFill>
              <a:latin typeface="Mukta"/>
              <a:ea typeface="Mukta"/>
              <a:cs typeface="Mukta"/>
              <a:sym typeface="Mukta"/>
            </a:endParaRPr>
          </a:p>
        </p:txBody>
      </p:sp>
      <p:sp>
        <p:nvSpPr>
          <p:cNvPr id="1816" name="Google Shape;1816;p64"/>
          <p:cNvSpPr txBox="1"/>
          <p:nvPr/>
        </p:nvSpPr>
        <p:spPr>
          <a:xfrm>
            <a:off x="1418000" y="2445750"/>
            <a:ext cx="17484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VENUS</a:t>
            </a:r>
            <a:endParaRPr sz="2400">
              <a:solidFill>
                <a:schemeClr val="dk1"/>
              </a:solidFill>
              <a:latin typeface="Anek Devanagari SemiBold"/>
              <a:ea typeface="Anek Devanagari SemiBold"/>
              <a:cs typeface="Anek Devanagari SemiBold"/>
              <a:sym typeface="Anek Devanagari SemiBold"/>
            </a:endParaRPr>
          </a:p>
        </p:txBody>
      </p:sp>
      <p:sp>
        <p:nvSpPr>
          <p:cNvPr id="1817" name="Google Shape;1817;p64"/>
          <p:cNvSpPr txBox="1"/>
          <p:nvPr/>
        </p:nvSpPr>
        <p:spPr>
          <a:xfrm>
            <a:off x="5977700" y="1658800"/>
            <a:ext cx="1748400" cy="596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Mukta"/>
                <a:ea typeface="Mukta"/>
                <a:cs typeface="Mukta"/>
                <a:sym typeface="Mukta"/>
              </a:rPr>
              <a:t>Jupiter is the biggest planet of them all</a:t>
            </a:r>
            <a:endParaRPr>
              <a:solidFill>
                <a:schemeClr val="dk1"/>
              </a:solidFill>
              <a:latin typeface="Mukta"/>
              <a:ea typeface="Mukta"/>
              <a:cs typeface="Mukta"/>
              <a:sym typeface="Mukta"/>
            </a:endParaRPr>
          </a:p>
        </p:txBody>
      </p:sp>
      <p:sp>
        <p:nvSpPr>
          <p:cNvPr id="1818" name="Google Shape;1818;p64"/>
          <p:cNvSpPr txBox="1"/>
          <p:nvPr/>
        </p:nvSpPr>
        <p:spPr>
          <a:xfrm>
            <a:off x="5977700" y="1269100"/>
            <a:ext cx="1748400" cy="542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JUPITER</a:t>
            </a:r>
            <a:endParaRPr sz="2400">
              <a:solidFill>
                <a:schemeClr val="dk1"/>
              </a:solidFill>
              <a:latin typeface="Anek Devanagari SemiBold"/>
              <a:ea typeface="Anek Devanagari SemiBold"/>
              <a:cs typeface="Anek Devanagari SemiBold"/>
              <a:sym typeface="Anek Devanagari SemiBold"/>
            </a:endParaRPr>
          </a:p>
        </p:txBody>
      </p:sp>
      <p:sp>
        <p:nvSpPr>
          <p:cNvPr id="1819" name="Google Shape;1819;p64"/>
          <p:cNvSpPr txBox="1"/>
          <p:nvPr/>
        </p:nvSpPr>
        <p:spPr>
          <a:xfrm>
            <a:off x="5977700" y="4012100"/>
            <a:ext cx="1748400" cy="596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Mukta"/>
                <a:ea typeface="Mukta"/>
                <a:cs typeface="Mukta"/>
                <a:sym typeface="Mukta"/>
              </a:rPr>
              <a:t>Neptune is far away from Earth</a:t>
            </a:r>
            <a:endParaRPr>
              <a:solidFill>
                <a:schemeClr val="dk1"/>
              </a:solidFill>
              <a:latin typeface="Mukta"/>
              <a:ea typeface="Mukta"/>
              <a:cs typeface="Mukta"/>
              <a:sym typeface="Mukta"/>
            </a:endParaRPr>
          </a:p>
        </p:txBody>
      </p:sp>
      <p:sp>
        <p:nvSpPr>
          <p:cNvPr id="1820" name="Google Shape;1820;p64"/>
          <p:cNvSpPr txBox="1"/>
          <p:nvPr/>
        </p:nvSpPr>
        <p:spPr>
          <a:xfrm>
            <a:off x="5977700" y="3622400"/>
            <a:ext cx="1748400" cy="542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NEPTUNE</a:t>
            </a:r>
            <a:endParaRPr sz="2400">
              <a:solidFill>
                <a:schemeClr val="dk1"/>
              </a:solidFill>
              <a:latin typeface="Anek Devanagari SemiBold"/>
              <a:ea typeface="Anek Devanagari SemiBold"/>
              <a:cs typeface="Anek Devanagari SemiBold"/>
              <a:sym typeface="Anek Devanagari SemiBold"/>
            </a:endParaRPr>
          </a:p>
        </p:txBody>
      </p:sp>
      <p:sp>
        <p:nvSpPr>
          <p:cNvPr id="1821" name="Google Shape;1821;p64"/>
          <p:cNvSpPr txBox="1"/>
          <p:nvPr/>
        </p:nvSpPr>
        <p:spPr>
          <a:xfrm>
            <a:off x="5977700" y="2835450"/>
            <a:ext cx="1748400" cy="596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Mukta"/>
                <a:ea typeface="Mukta"/>
                <a:cs typeface="Mukta"/>
                <a:sym typeface="Mukta"/>
              </a:rPr>
              <a:t>Saturn was named after a Roman god</a:t>
            </a:r>
            <a:endParaRPr>
              <a:solidFill>
                <a:schemeClr val="dk1"/>
              </a:solidFill>
              <a:latin typeface="Mukta"/>
              <a:ea typeface="Mukta"/>
              <a:cs typeface="Mukta"/>
              <a:sym typeface="Mukta"/>
            </a:endParaRPr>
          </a:p>
        </p:txBody>
      </p:sp>
      <p:sp>
        <p:nvSpPr>
          <p:cNvPr id="1822" name="Google Shape;1822;p64"/>
          <p:cNvSpPr txBox="1"/>
          <p:nvPr/>
        </p:nvSpPr>
        <p:spPr>
          <a:xfrm>
            <a:off x="5977700" y="2445750"/>
            <a:ext cx="1748400" cy="542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SATURN</a:t>
            </a:r>
            <a:endParaRPr sz="2400">
              <a:solidFill>
                <a:schemeClr val="dk1"/>
              </a:solidFill>
              <a:latin typeface="Anek Devanagari SemiBold"/>
              <a:ea typeface="Anek Devanagari SemiBold"/>
              <a:cs typeface="Anek Devanagari SemiBold"/>
              <a:sym typeface="Anek Devanagari SemiBold"/>
            </a:endParaRPr>
          </a:p>
        </p:txBody>
      </p:sp>
      <p:sp>
        <p:nvSpPr>
          <p:cNvPr id="1823" name="Google Shape;1823;p64"/>
          <p:cNvSpPr txBox="1"/>
          <p:nvPr/>
        </p:nvSpPr>
        <p:spPr>
          <a:xfrm>
            <a:off x="715100" y="1269100"/>
            <a:ext cx="7029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04</a:t>
            </a:r>
            <a:endParaRPr sz="3000">
              <a:solidFill>
                <a:schemeClr val="lt1"/>
              </a:solidFill>
              <a:latin typeface="Anek Devanagari SemiBold"/>
              <a:ea typeface="Anek Devanagari SemiBold"/>
              <a:cs typeface="Anek Devanagari SemiBold"/>
              <a:sym typeface="Anek Devanagari SemiBold"/>
            </a:endParaRPr>
          </a:p>
        </p:txBody>
      </p:sp>
      <p:sp>
        <p:nvSpPr>
          <p:cNvPr id="1824" name="Google Shape;1824;p64"/>
          <p:cNvSpPr txBox="1"/>
          <p:nvPr/>
        </p:nvSpPr>
        <p:spPr>
          <a:xfrm>
            <a:off x="715100" y="2445750"/>
            <a:ext cx="7029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05</a:t>
            </a:r>
            <a:endParaRPr sz="3000">
              <a:solidFill>
                <a:schemeClr val="lt1"/>
              </a:solidFill>
              <a:latin typeface="Anek Devanagari SemiBold"/>
              <a:ea typeface="Anek Devanagari SemiBold"/>
              <a:cs typeface="Anek Devanagari SemiBold"/>
              <a:sym typeface="Anek Devanagari SemiBold"/>
            </a:endParaRPr>
          </a:p>
        </p:txBody>
      </p:sp>
      <p:sp>
        <p:nvSpPr>
          <p:cNvPr id="1825" name="Google Shape;1825;p64"/>
          <p:cNvSpPr txBox="1"/>
          <p:nvPr/>
        </p:nvSpPr>
        <p:spPr>
          <a:xfrm>
            <a:off x="715100" y="3622400"/>
            <a:ext cx="7029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06</a:t>
            </a:r>
            <a:endParaRPr sz="3000">
              <a:solidFill>
                <a:schemeClr val="lt1"/>
              </a:solidFill>
              <a:latin typeface="Anek Devanagari SemiBold"/>
              <a:ea typeface="Anek Devanagari SemiBold"/>
              <a:cs typeface="Anek Devanagari SemiBold"/>
              <a:sym typeface="Anek Devanagari SemiBold"/>
            </a:endParaRPr>
          </a:p>
        </p:txBody>
      </p:sp>
      <p:sp>
        <p:nvSpPr>
          <p:cNvPr id="1826" name="Google Shape;1826;p64"/>
          <p:cNvSpPr txBox="1"/>
          <p:nvPr/>
        </p:nvSpPr>
        <p:spPr>
          <a:xfrm>
            <a:off x="7726100" y="1269100"/>
            <a:ext cx="7029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01</a:t>
            </a:r>
            <a:endParaRPr sz="3000">
              <a:solidFill>
                <a:schemeClr val="lt1"/>
              </a:solidFill>
              <a:latin typeface="Anek Devanagari SemiBold"/>
              <a:ea typeface="Anek Devanagari SemiBold"/>
              <a:cs typeface="Anek Devanagari SemiBold"/>
              <a:sym typeface="Anek Devanagari SemiBold"/>
            </a:endParaRPr>
          </a:p>
        </p:txBody>
      </p:sp>
      <p:sp>
        <p:nvSpPr>
          <p:cNvPr id="1827" name="Google Shape;1827;p64"/>
          <p:cNvSpPr txBox="1"/>
          <p:nvPr/>
        </p:nvSpPr>
        <p:spPr>
          <a:xfrm>
            <a:off x="7726100" y="2445750"/>
            <a:ext cx="7029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02</a:t>
            </a:r>
            <a:endParaRPr sz="3000">
              <a:solidFill>
                <a:schemeClr val="lt1"/>
              </a:solidFill>
              <a:latin typeface="Anek Devanagari SemiBold"/>
              <a:ea typeface="Anek Devanagari SemiBold"/>
              <a:cs typeface="Anek Devanagari SemiBold"/>
              <a:sym typeface="Anek Devanagari SemiBold"/>
            </a:endParaRPr>
          </a:p>
        </p:txBody>
      </p:sp>
      <p:sp>
        <p:nvSpPr>
          <p:cNvPr id="1828" name="Google Shape;1828;p64"/>
          <p:cNvSpPr txBox="1"/>
          <p:nvPr/>
        </p:nvSpPr>
        <p:spPr>
          <a:xfrm>
            <a:off x="7726100" y="3622400"/>
            <a:ext cx="702900" cy="54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Anek Devanagari SemiBold"/>
                <a:ea typeface="Anek Devanagari SemiBold"/>
                <a:cs typeface="Anek Devanagari SemiBold"/>
                <a:sym typeface="Anek Devanagari SemiBold"/>
              </a:rPr>
              <a:t>03</a:t>
            </a:r>
            <a:endParaRPr sz="3000">
              <a:solidFill>
                <a:schemeClr val="lt1"/>
              </a:solidFill>
              <a:latin typeface="Anek Devanagari SemiBold"/>
              <a:ea typeface="Anek Devanagari SemiBold"/>
              <a:cs typeface="Anek Devanagari SemiBold"/>
              <a:sym typeface="Anek Devanagari SemiBold"/>
            </a:endParaRPr>
          </a:p>
        </p:txBody>
      </p:sp>
      <p:cxnSp>
        <p:nvCxnSpPr>
          <p:cNvPr id="1829" name="Google Shape;1829;p64"/>
          <p:cNvCxnSpPr>
            <a:stCxn id="1823" idx="2"/>
            <a:endCxn id="1824" idx="0"/>
          </p:cNvCxnSpPr>
          <p:nvPr/>
        </p:nvCxnSpPr>
        <p:spPr>
          <a:xfrm>
            <a:off x="1066550" y="1811200"/>
            <a:ext cx="0" cy="634500"/>
          </a:xfrm>
          <a:prstGeom prst="straightConnector1">
            <a:avLst/>
          </a:prstGeom>
          <a:noFill/>
          <a:ln w="9525" cap="flat" cmpd="sng">
            <a:solidFill>
              <a:schemeClr val="dk1"/>
            </a:solidFill>
            <a:prstDash val="dash"/>
            <a:round/>
            <a:headEnd type="none" w="med" len="med"/>
            <a:tailEnd type="none" w="med" len="med"/>
          </a:ln>
        </p:spPr>
      </p:cxnSp>
      <p:cxnSp>
        <p:nvCxnSpPr>
          <p:cNvPr id="1830" name="Google Shape;1830;p64"/>
          <p:cNvCxnSpPr>
            <a:stCxn id="1824" idx="2"/>
            <a:endCxn id="1825" idx="0"/>
          </p:cNvCxnSpPr>
          <p:nvPr/>
        </p:nvCxnSpPr>
        <p:spPr>
          <a:xfrm>
            <a:off x="1066550" y="2987850"/>
            <a:ext cx="0" cy="634500"/>
          </a:xfrm>
          <a:prstGeom prst="straightConnector1">
            <a:avLst/>
          </a:prstGeom>
          <a:noFill/>
          <a:ln w="9525" cap="flat" cmpd="sng">
            <a:solidFill>
              <a:schemeClr val="dk1"/>
            </a:solidFill>
            <a:prstDash val="dash"/>
            <a:round/>
            <a:headEnd type="none" w="med" len="med"/>
            <a:tailEnd type="none" w="med" len="med"/>
          </a:ln>
        </p:spPr>
      </p:cxnSp>
      <p:cxnSp>
        <p:nvCxnSpPr>
          <p:cNvPr id="1831" name="Google Shape;1831;p64"/>
          <p:cNvCxnSpPr>
            <a:stCxn id="1826" idx="2"/>
            <a:endCxn id="1827" idx="0"/>
          </p:cNvCxnSpPr>
          <p:nvPr/>
        </p:nvCxnSpPr>
        <p:spPr>
          <a:xfrm>
            <a:off x="8077550" y="1811200"/>
            <a:ext cx="0" cy="634500"/>
          </a:xfrm>
          <a:prstGeom prst="straightConnector1">
            <a:avLst/>
          </a:prstGeom>
          <a:noFill/>
          <a:ln w="9525" cap="flat" cmpd="sng">
            <a:solidFill>
              <a:schemeClr val="dk1"/>
            </a:solidFill>
            <a:prstDash val="dash"/>
            <a:round/>
            <a:headEnd type="none" w="med" len="med"/>
            <a:tailEnd type="none" w="med" len="med"/>
          </a:ln>
        </p:spPr>
      </p:cxnSp>
      <p:cxnSp>
        <p:nvCxnSpPr>
          <p:cNvPr id="1832" name="Google Shape;1832;p64"/>
          <p:cNvCxnSpPr>
            <a:stCxn id="1827" idx="2"/>
            <a:endCxn id="1828" idx="0"/>
          </p:cNvCxnSpPr>
          <p:nvPr/>
        </p:nvCxnSpPr>
        <p:spPr>
          <a:xfrm>
            <a:off x="8077550" y="2987850"/>
            <a:ext cx="0" cy="63450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1837" name="Google Shape;1837;p65"/>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NERVOUS SYSTEM VOCABULARY</a:t>
            </a:r>
            <a:endParaRPr/>
          </a:p>
        </p:txBody>
      </p:sp>
      <p:graphicFrame>
        <p:nvGraphicFramePr>
          <p:cNvPr id="1838" name="Google Shape;1838;p65"/>
          <p:cNvGraphicFramePr/>
          <p:nvPr/>
        </p:nvGraphicFramePr>
        <p:xfrm>
          <a:off x="715125" y="1497700"/>
          <a:ext cx="3000000" cy="3000000"/>
        </p:xfrm>
        <a:graphic>
          <a:graphicData uri="http://schemas.openxmlformats.org/drawingml/2006/table">
            <a:tbl>
              <a:tblPr>
                <a:noFill/>
                <a:tableStyleId>{85819C1E-47A6-4C1B-84B2-8FCF6E7773E8}</a:tableStyleId>
              </a:tblPr>
              <a:tblGrid>
                <a:gridCol w="2412750">
                  <a:extLst>
                    <a:ext uri="{9D8B030D-6E8A-4147-A177-3AD203B41FA5}">
                      <a16:colId xmlns:a16="http://schemas.microsoft.com/office/drawing/2014/main" val="20000"/>
                    </a:ext>
                  </a:extLst>
                </a:gridCol>
                <a:gridCol w="5301150">
                  <a:extLst>
                    <a:ext uri="{9D8B030D-6E8A-4147-A177-3AD203B41FA5}">
                      <a16:colId xmlns:a16="http://schemas.microsoft.com/office/drawing/2014/main" val="20001"/>
                    </a:ext>
                  </a:extLst>
                </a:gridCol>
              </a:tblGrid>
              <a:tr h="294525">
                <a:tc>
                  <a:txBody>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WORDS</a:t>
                      </a:r>
                      <a:endParaRPr sz="2400">
                        <a:solidFill>
                          <a:schemeClr val="dk1"/>
                        </a:solidFill>
                        <a:latin typeface="Anek Devanagari SemiBold"/>
                        <a:ea typeface="Anek Devanagari SemiBold"/>
                        <a:cs typeface="Anek Devanagari SemiBold"/>
                        <a:sym typeface="Anek Devanagari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DEFINITIONS</a:t>
                      </a:r>
                      <a:endParaRPr sz="2400">
                        <a:solidFill>
                          <a:schemeClr val="dk1"/>
                        </a:solidFill>
                        <a:latin typeface="Anek Devanagari SemiBold"/>
                        <a:ea typeface="Anek Devanagari SemiBold"/>
                        <a:cs typeface="Anek Devanagari SemiBold"/>
                        <a:sym typeface="Anek Devanagari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4525">
                <a:tc>
                  <a:txBody>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NERVOUS</a:t>
                      </a:r>
                      <a:endParaRPr sz="2400">
                        <a:solidFill>
                          <a:schemeClr val="dk1"/>
                        </a:solidFill>
                        <a:latin typeface="Anek Devanagari SemiBold"/>
                        <a:ea typeface="Anek Devanagari SemiBold"/>
                        <a:cs typeface="Anek Devanagari SemiBold"/>
                        <a:sym typeface="Anek Devanagari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ukta"/>
                          <a:ea typeface="Mukta"/>
                          <a:cs typeface="Mukta"/>
                          <a:sym typeface="Mukta"/>
                        </a:rPr>
                        <a:t>Mercury is the closest planet to the Sun and the smallest of them all</a:t>
                      </a:r>
                      <a:endParaRPr>
                        <a:solidFill>
                          <a:schemeClr val="dk1"/>
                        </a:solidFill>
                        <a:latin typeface="Mukta"/>
                        <a:ea typeface="Mukta"/>
                        <a:cs typeface="Mukta"/>
                        <a:sym typeface="Mukt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4525">
                <a:tc>
                  <a:txBody>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BRAIN</a:t>
                      </a:r>
                      <a:endParaRPr sz="2400">
                        <a:solidFill>
                          <a:schemeClr val="dk1"/>
                        </a:solidFill>
                        <a:latin typeface="Anek Devanagari SemiBold"/>
                        <a:ea typeface="Anek Devanagari SemiBold"/>
                        <a:cs typeface="Anek Devanagari SemiBold"/>
                        <a:sym typeface="Anek Devanagari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ukta"/>
                          <a:ea typeface="Mukta"/>
                          <a:cs typeface="Mukta"/>
                          <a:sym typeface="Mukta"/>
                        </a:rPr>
                        <a:t>Venus has a beautiful name and is the second planet from the Sun</a:t>
                      </a:r>
                      <a:endParaRPr>
                        <a:solidFill>
                          <a:schemeClr val="dk1"/>
                        </a:solidFill>
                        <a:latin typeface="Mukta"/>
                        <a:ea typeface="Mukta"/>
                        <a:cs typeface="Mukta"/>
                        <a:sym typeface="Mukt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94525">
                <a:tc>
                  <a:txBody>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NERVES</a:t>
                      </a:r>
                      <a:endParaRPr sz="2400">
                        <a:solidFill>
                          <a:schemeClr val="dk1"/>
                        </a:solidFill>
                        <a:latin typeface="Anek Devanagari SemiBold"/>
                        <a:ea typeface="Anek Devanagari SemiBold"/>
                        <a:cs typeface="Anek Devanagari SemiBold"/>
                        <a:sym typeface="Anek Devanagari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ukta"/>
                          <a:ea typeface="Mukta"/>
                          <a:cs typeface="Mukta"/>
                          <a:sym typeface="Mukta"/>
                        </a:rPr>
                        <a:t>Despite being red, Mars is actually a very cold place</a:t>
                      </a:r>
                      <a:endParaRPr>
                        <a:solidFill>
                          <a:schemeClr val="dk1"/>
                        </a:solidFill>
                        <a:latin typeface="Mukta"/>
                        <a:ea typeface="Mukta"/>
                        <a:cs typeface="Mukta"/>
                        <a:sym typeface="Mukt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94525">
                <a:tc>
                  <a:txBody>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BRAINSTEM</a:t>
                      </a:r>
                      <a:endParaRPr sz="2400">
                        <a:solidFill>
                          <a:schemeClr val="dk1"/>
                        </a:solidFill>
                        <a:latin typeface="Anek Devanagari SemiBold"/>
                        <a:ea typeface="Anek Devanagari SemiBold"/>
                        <a:cs typeface="Anek Devanagari SemiBold"/>
                        <a:sym typeface="Anek Devanagari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Mukta"/>
                          <a:ea typeface="Mukta"/>
                          <a:cs typeface="Mukta"/>
                          <a:sym typeface="Mukta"/>
                        </a:rPr>
                        <a:t>Jupiter is a gas giant and the biggest planet in the Solar System</a:t>
                      </a:r>
                      <a:endParaRPr>
                        <a:solidFill>
                          <a:schemeClr val="dk1"/>
                        </a:solidFill>
                        <a:latin typeface="Mukta"/>
                        <a:ea typeface="Mukta"/>
                        <a:cs typeface="Mukta"/>
                        <a:sym typeface="Mukt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66"/>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THIS IS A GRAPH</a:t>
            </a:r>
            <a:endParaRPr/>
          </a:p>
        </p:txBody>
      </p:sp>
      <p:pic>
        <p:nvPicPr>
          <p:cNvPr id="1844" name="Google Shape;1844;p66" title="Points scored">
            <a:hlinkClick r:id="rId3"/>
          </p:cNvPr>
          <p:cNvPicPr preferRelativeResize="0"/>
          <p:nvPr/>
        </p:nvPicPr>
        <p:blipFill>
          <a:blip r:embed="rId4">
            <a:alphaModFix/>
          </a:blip>
          <a:stretch>
            <a:fillRect/>
          </a:stretch>
        </p:blipFill>
        <p:spPr>
          <a:xfrm>
            <a:off x="715100" y="1269100"/>
            <a:ext cx="4925142" cy="3045376"/>
          </a:xfrm>
          <a:prstGeom prst="rect">
            <a:avLst/>
          </a:prstGeom>
          <a:noFill/>
          <a:ln>
            <a:noFill/>
          </a:ln>
        </p:spPr>
      </p:pic>
      <p:sp>
        <p:nvSpPr>
          <p:cNvPr id="1845" name="Google Shape;1845;p66"/>
          <p:cNvSpPr txBox="1">
            <a:spLocks noGrp="1"/>
          </p:cNvSpPr>
          <p:nvPr>
            <p:ph type="subTitle" idx="4294967295"/>
          </p:nvPr>
        </p:nvSpPr>
        <p:spPr>
          <a:xfrm>
            <a:off x="715050" y="4314475"/>
            <a:ext cx="7713900" cy="294000"/>
          </a:xfrm>
          <a:prstGeom prst="rect">
            <a:avLst/>
          </a:prstGeom>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t>Follow the link in the graph to modify its data and then paste the new one here. </a:t>
            </a:r>
            <a:r>
              <a:rPr lang="en" sz="1100" b="1">
                <a:uFill>
                  <a:noFill/>
                </a:uFill>
                <a:hlinkClick r:id="rId5"/>
              </a:rPr>
              <a:t>For more info, click here</a:t>
            </a:r>
            <a:endParaRPr sz="1100" b="1"/>
          </a:p>
        </p:txBody>
      </p:sp>
      <p:sp>
        <p:nvSpPr>
          <p:cNvPr id="1846" name="Google Shape;1846;p66"/>
          <p:cNvSpPr txBox="1"/>
          <p:nvPr/>
        </p:nvSpPr>
        <p:spPr>
          <a:xfrm>
            <a:off x="6388100" y="1935275"/>
            <a:ext cx="20409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Mercury is the closest planet to the Sun and the smallest of them all</a:t>
            </a:r>
            <a:endParaRPr>
              <a:solidFill>
                <a:schemeClr val="dk1"/>
              </a:solidFill>
              <a:latin typeface="Mukta"/>
              <a:ea typeface="Mukta"/>
              <a:cs typeface="Mukta"/>
              <a:sym typeface="Mukta"/>
            </a:endParaRPr>
          </a:p>
        </p:txBody>
      </p:sp>
      <p:sp>
        <p:nvSpPr>
          <p:cNvPr id="1847" name="Google Shape;1847;p66"/>
          <p:cNvSpPr txBox="1"/>
          <p:nvPr/>
        </p:nvSpPr>
        <p:spPr>
          <a:xfrm>
            <a:off x="6388100" y="1545575"/>
            <a:ext cx="20409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MERCURY</a:t>
            </a:r>
            <a:endParaRPr sz="2400">
              <a:solidFill>
                <a:schemeClr val="dk1"/>
              </a:solidFill>
              <a:latin typeface="Anek Devanagari SemiBold"/>
              <a:ea typeface="Anek Devanagari SemiBold"/>
              <a:cs typeface="Anek Devanagari SemiBold"/>
              <a:sym typeface="Anek Devanagari SemiBold"/>
            </a:endParaRPr>
          </a:p>
        </p:txBody>
      </p:sp>
      <p:sp>
        <p:nvSpPr>
          <p:cNvPr id="1848" name="Google Shape;1848;p66"/>
          <p:cNvSpPr txBox="1"/>
          <p:nvPr/>
        </p:nvSpPr>
        <p:spPr>
          <a:xfrm>
            <a:off x="6388100" y="3219575"/>
            <a:ext cx="20409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ukta"/>
                <a:ea typeface="Mukta"/>
                <a:cs typeface="Mukta"/>
                <a:sym typeface="Mukta"/>
              </a:rPr>
              <a:t>Venus has a beautiful name and is the second planet from the Sun</a:t>
            </a:r>
            <a:endParaRPr>
              <a:solidFill>
                <a:schemeClr val="dk1"/>
              </a:solidFill>
              <a:latin typeface="Mukta"/>
              <a:ea typeface="Mukta"/>
              <a:cs typeface="Mukta"/>
              <a:sym typeface="Mukta"/>
            </a:endParaRPr>
          </a:p>
        </p:txBody>
      </p:sp>
      <p:sp>
        <p:nvSpPr>
          <p:cNvPr id="1849" name="Google Shape;1849;p66"/>
          <p:cNvSpPr txBox="1"/>
          <p:nvPr/>
        </p:nvSpPr>
        <p:spPr>
          <a:xfrm>
            <a:off x="6388100" y="2829875"/>
            <a:ext cx="20409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Anek Devanagari SemiBold"/>
                <a:ea typeface="Anek Devanagari SemiBold"/>
                <a:cs typeface="Anek Devanagari SemiBold"/>
                <a:sym typeface="Anek Devanagari SemiBold"/>
              </a:rPr>
              <a:t>VENUS</a:t>
            </a:r>
            <a:endParaRPr sz="2400">
              <a:solidFill>
                <a:schemeClr val="dk1"/>
              </a:solidFill>
              <a:latin typeface="Anek Devanagari SemiBold"/>
              <a:ea typeface="Anek Devanagari SemiBold"/>
              <a:cs typeface="Anek Devanagari SemiBold"/>
              <a:sym typeface="Anek Devanagari SemiBold"/>
            </a:endParaRPr>
          </a:p>
        </p:txBody>
      </p:sp>
      <p:sp>
        <p:nvSpPr>
          <p:cNvPr id="1850" name="Google Shape;1850;p66"/>
          <p:cNvSpPr/>
          <p:nvPr/>
        </p:nvSpPr>
        <p:spPr>
          <a:xfrm>
            <a:off x="6110000" y="2999983"/>
            <a:ext cx="201900" cy="20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6"/>
          <p:cNvSpPr/>
          <p:nvPr/>
        </p:nvSpPr>
        <p:spPr>
          <a:xfrm>
            <a:off x="6110000" y="1715683"/>
            <a:ext cx="201900" cy="20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67"/>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FACTS ABOUT THE NERVOUS SYSTEM</a:t>
            </a:r>
            <a:endParaRPr/>
          </a:p>
        </p:txBody>
      </p:sp>
      <p:sp>
        <p:nvSpPr>
          <p:cNvPr id="1857" name="Google Shape;1857;p67"/>
          <p:cNvSpPr txBox="1">
            <a:spLocks noGrp="1"/>
          </p:cNvSpPr>
          <p:nvPr>
            <p:ph type="body" idx="1"/>
          </p:nvPr>
        </p:nvSpPr>
        <p:spPr>
          <a:xfrm>
            <a:off x="715100" y="1268897"/>
            <a:ext cx="7713900" cy="3339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
              <a:t>Venus has a beautiful name and is the second planet from the Sun. It’s terribly hot, even hotter than Mercury, and its atmosphere is extremely poisonous</a:t>
            </a:r>
            <a:endParaRPr/>
          </a:p>
          <a:p>
            <a:pPr marL="457200" lvl="0" indent="-317500" algn="l" rtl="0">
              <a:spcBef>
                <a:spcPts val="1000"/>
              </a:spcBef>
              <a:spcAft>
                <a:spcPts val="0"/>
              </a:spcAft>
              <a:buClr>
                <a:schemeClr val="lt1"/>
              </a:buClr>
              <a:buSzPts val="1400"/>
              <a:buChar char="●"/>
            </a:pPr>
            <a:r>
              <a:rPr lang="en"/>
              <a:t>Mercury is the closest planet to the Sun and the smallest one in the Solar System—it’s only a bit larger than the Moon</a:t>
            </a:r>
            <a:endParaRPr/>
          </a:p>
          <a:p>
            <a:pPr marL="457200" lvl="0" indent="-317500" algn="l" rtl="0">
              <a:spcBef>
                <a:spcPts val="1000"/>
              </a:spcBef>
              <a:spcAft>
                <a:spcPts val="0"/>
              </a:spcAft>
              <a:buClr>
                <a:schemeClr val="lt1"/>
              </a:buClr>
              <a:buSzPts val="1400"/>
              <a:buChar char="●"/>
            </a:pPr>
            <a:r>
              <a:rPr lang="en"/>
              <a:t>Earth is the third planet from the Sun and the only one that harbors life in the Solar System. All humans live on this planet</a:t>
            </a:r>
            <a:endParaRPr/>
          </a:p>
          <a:p>
            <a:pPr marL="457200" lvl="0" indent="-317500" algn="l" rtl="0">
              <a:spcBef>
                <a:spcPts val="1000"/>
              </a:spcBef>
              <a:spcAft>
                <a:spcPts val="0"/>
              </a:spcAft>
              <a:buClr>
                <a:schemeClr val="lt1"/>
              </a:buClr>
              <a:buSzPts val="1400"/>
              <a:buChar char="●"/>
            </a:pPr>
            <a:r>
              <a:rPr lang="en"/>
              <a:t>Jupiter is a gas giant and the biggest planet in the Solar System. It's the fourth-brightest object in the night sky. It was named after the Roman god of the skies and lightning</a:t>
            </a:r>
            <a:endParaRPr/>
          </a:p>
          <a:p>
            <a:pPr marL="457200" lvl="0" indent="-317500" algn="l" rtl="0">
              <a:spcBef>
                <a:spcPts val="1000"/>
              </a:spcBef>
              <a:spcAft>
                <a:spcPts val="0"/>
              </a:spcAft>
              <a:buClr>
                <a:schemeClr val="lt1"/>
              </a:buClr>
              <a:buSzPts val="1400"/>
              <a:buChar char="●"/>
            </a:pPr>
            <a:r>
              <a:rPr lang="en"/>
              <a:t>Saturn is a gas giant and has several rings. It's composed mostly of hydrogen and helium. It was named after the Roman god of wealth and agriculture</a:t>
            </a:r>
            <a:endParaRPr/>
          </a:p>
          <a:p>
            <a:pPr marL="457200" lvl="0" indent="-317500" algn="l" rtl="0">
              <a:spcBef>
                <a:spcPts val="1000"/>
              </a:spcBef>
              <a:spcAft>
                <a:spcPts val="1000"/>
              </a:spcAft>
              <a:buClr>
                <a:schemeClr val="lt1"/>
              </a:buClr>
              <a:buSzPts val="1400"/>
              <a:buChar char="●"/>
            </a:pPr>
            <a:r>
              <a:rPr lang="en"/>
              <a:t>Neptune is the farthest planet from the Sun. It's also the fourth-largest planet by diameter in the Solar 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68"/>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sp>
        <p:nvSpPr>
          <p:cNvPr id="1863" name="Google Shape;1863;p68"/>
          <p:cNvSpPr txBox="1">
            <a:spLocks noGrp="1"/>
          </p:cNvSpPr>
          <p:nvPr>
            <p:ph type="subTitle" idx="1"/>
          </p:nvPr>
        </p:nvSpPr>
        <p:spPr>
          <a:xfrm>
            <a:off x="897487" y="4010300"/>
            <a:ext cx="2166000" cy="59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1864" name="Google Shape;1864;p68"/>
          <p:cNvSpPr txBox="1">
            <a:spLocks noGrp="1"/>
          </p:cNvSpPr>
          <p:nvPr>
            <p:ph type="subTitle" idx="2"/>
          </p:nvPr>
        </p:nvSpPr>
        <p:spPr>
          <a:xfrm>
            <a:off x="897498" y="3620600"/>
            <a:ext cx="2166000" cy="5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SUSAN BONES</a:t>
            </a:r>
            <a:endParaRPr/>
          </a:p>
        </p:txBody>
      </p:sp>
      <p:sp>
        <p:nvSpPr>
          <p:cNvPr id="1865" name="Google Shape;1865;p68"/>
          <p:cNvSpPr txBox="1">
            <a:spLocks noGrp="1"/>
          </p:cNvSpPr>
          <p:nvPr>
            <p:ph type="subTitle" idx="3"/>
          </p:nvPr>
        </p:nvSpPr>
        <p:spPr>
          <a:xfrm>
            <a:off x="3481865" y="4010300"/>
            <a:ext cx="2166000" cy="59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1866" name="Google Shape;1866;p68"/>
          <p:cNvSpPr txBox="1">
            <a:spLocks noGrp="1"/>
          </p:cNvSpPr>
          <p:nvPr>
            <p:ph type="subTitle" idx="4"/>
          </p:nvPr>
        </p:nvSpPr>
        <p:spPr>
          <a:xfrm>
            <a:off x="3481874" y="3620600"/>
            <a:ext cx="2166000" cy="5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TIMMY JIMMY</a:t>
            </a:r>
            <a:endParaRPr/>
          </a:p>
        </p:txBody>
      </p:sp>
      <p:sp>
        <p:nvSpPr>
          <p:cNvPr id="1867" name="Google Shape;1867;p68"/>
          <p:cNvSpPr txBox="1">
            <a:spLocks noGrp="1"/>
          </p:cNvSpPr>
          <p:nvPr>
            <p:ph type="subTitle" idx="5"/>
          </p:nvPr>
        </p:nvSpPr>
        <p:spPr>
          <a:xfrm>
            <a:off x="6080507" y="4010300"/>
            <a:ext cx="2166000" cy="59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sp>
        <p:nvSpPr>
          <p:cNvPr id="1868" name="Google Shape;1868;p68"/>
          <p:cNvSpPr txBox="1">
            <a:spLocks noGrp="1"/>
          </p:cNvSpPr>
          <p:nvPr>
            <p:ph type="subTitle" idx="6"/>
          </p:nvPr>
        </p:nvSpPr>
        <p:spPr>
          <a:xfrm>
            <a:off x="6080513" y="3620600"/>
            <a:ext cx="2166000" cy="5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JENNA DOE</a:t>
            </a:r>
            <a:endParaRPr/>
          </a:p>
        </p:txBody>
      </p:sp>
      <p:pic>
        <p:nvPicPr>
          <p:cNvPr id="1869" name="Google Shape;1869;p68"/>
          <p:cNvPicPr preferRelativeResize="0"/>
          <p:nvPr/>
        </p:nvPicPr>
        <p:blipFill rotWithShape="1">
          <a:blip r:embed="rId3">
            <a:alphaModFix/>
          </a:blip>
          <a:srcRect l="18433" r="18439"/>
          <a:stretch/>
        </p:blipFill>
        <p:spPr>
          <a:xfrm>
            <a:off x="1018749" y="1436825"/>
            <a:ext cx="1923476" cy="2031375"/>
          </a:xfrm>
          <a:prstGeom prst="rect">
            <a:avLst/>
          </a:prstGeom>
          <a:noFill/>
          <a:ln>
            <a:noFill/>
          </a:ln>
        </p:spPr>
      </p:pic>
      <p:pic>
        <p:nvPicPr>
          <p:cNvPr id="1870" name="Google Shape;1870;p68"/>
          <p:cNvPicPr preferRelativeResize="0"/>
          <p:nvPr/>
        </p:nvPicPr>
        <p:blipFill rotWithShape="1">
          <a:blip r:embed="rId4">
            <a:alphaModFix/>
          </a:blip>
          <a:srcRect l="27031" r="9781"/>
          <a:stretch/>
        </p:blipFill>
        <p:spPr>
          <a:xfrm>
            <a:off x="3603027" y="1436825"/>
            <a:ext cx="1923476" cy="2031374"/>
          </a:xfrm>
          <a:prstGeom prst="rect">
            <a:avLst/>
          </a:prstGeom>
          <a:noFill/>
          <a:ln>
            <a:noFill/>
          </a:ln>
        </p:spPr>
      </p:pic>
      <p:pic>
        <p:nvPicPr>
          <p:cNvPr id="1871" name="Google Shape;1871;p68"/>
          <p:cNvPicPr preferRelativeResize="0"/>
          <p:nvPr/>
        </p:nvPicPr>
        <p:blipFill rotWithShape="1">
          <a:blip r:embed="rId5">
            <a:alphaModFix/>
          </a:blip>
          <a:srcRect r="36872"/>
          <a:stretch/>
        </p:blipFill>
        <p:spPr>
          <a:xfrm>
            <a:off x="6201557" y="1436825"/>
            <a:ext cx="1923476" cy="2031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69"/>
          <p:cNvSpPr txBox="1">
            <a:spLocks noGrp="1"/>
          </p:cNvSpPr>
          <p:nvPr>
            <p:ph type="ctrTitle"/>
          </p:nvPr>
        </p:nvSpPr>
        <p:spPr>
          <a:xfrm>
            <a:off x="983400" y="596625"/>
            <a:ext cx="3318300" cy="101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877" name="Google Shape;1877;p69"/>
          <p:cNvSpPr txBox="1">
            <a:spLocks noGrp="1"/>
          </p:cNvSpPr>
          <p:nvPr>
            <p:ph type="subTitle" idx="1"/>
          </p:nvPr>
        </p:nvSpPr>
        <p:spPr>
          <a:xfrm>
            <a:off x="983400" y="1535925"/>
            <a:ext cx="3318300" cy="13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dirty="0"/>
              <a:t>Do you have any questions?</a:t>
            </a:r>
            <a:endParaRPr dirty="0"/>
          </a:p>
          <a:p>
            <a:pPr marL="0" lvl="0" indent="0" algn="ctr" rtl="0">
              <a:spcBef>
                <a:spcPts val="1000"/>
              </a:spcBef>
              <a:spcAft>
                <a:spcPts val="0"/>
              </a:spcAft>
              <a:buClr>
                <a:schemeClr val="lt1"/>
              </a:buClr>
              <a:buSzPts val="1100"/>
              <a:buFont typeface="Arial"/>
              <a:buNone/>
            </a:pPr>
            <a:r>
              <a:rPr lang="en" dirty="0"/>
              <a:t>youremail@freepik.com </a:t>
            </a:r>
            <a:endParaRPr dirty="0"/>
          </a:p>
          <a:p>
            <a:pPr marL="0" lvl="0" indent="0" algn="ctr" rtl="0">
              <a:spcBef>
                <a:spcPts val="0"/>
              </a:spcBef>
              <a:spcAft>
                <a:spcPts val="0"/>
              </a:spcAft>
              <a:buClr>
                <a:schemeClr val="lt1"/>
              </a:buClr>
              <a:buSzPts val="1100"/>
              <a:buFont typeface="Arial"/>
              <a:buNone/>
            </a:pPr>
            <a:r>
              <a:rPr lang="en" dirty="0"/>
              <a:t>+91  620 421 838 </a:t>
            </a:r>
            <a:endParaRPr dirty="0"/>
          </a:p>
          <a:p>
            <a:pPr marL="0" lvl="0" indent="0" algn="ctr" rtl="0">
              <a:spcBef>
                <a:spcPts val="0"/>
              </a:spcBef>
              <a:spcAft>
                <a:spcPts val="0"/>
              </a:spcAft>
              <a:buNone/>
            </a:pPr>
            <a:r>
              <a:rPr lang="en" dirty="0"/>
              <a:t>yourwebsite.com</a:t>
            </a:r>
            <a:endParaRPr dirty="0"/>
          </a:p>
        </p:txBody>
      </p:sp>
      <p:grpSp>
        <p:nvGrpSpPr>
          <p:cNvPr id="1878" name="Google Shape;1878;p69"/>
          <p:cNvGrpSpPr/>
          <p:nvPr/>
        </p:nvGrpSpPr>
        <p:grpSpPr>
          <a:xfrm>
            <a:off x="4874000" y="1212616"/>
            <a:ext cx="3203465" cy="2718280"/>
            <a:chOff x="128475" y="1777375"/>
            <a:chExt cx="3078775" cy="2612475"/>
          </a:xfrm>
        </p:grpSpPr>
        <p:sp>
          <p:nvSpPr>
            <p:cNvPr id="1879" name="Google Shape;1879;p69"/>
            <p:cNvSpPr/>
            <p:nvPr/>
          </p:nvSpPr>
          <p:spPr>
            <a:xfrm>
              <a:off x="1425175" y="3198925"/>
              <a:ext cx="811100" cy="1190925"/>
            </a:xfrm>
            <a:custGeom>
              <a:avLst/>
              <a:gdLst/>
              <a:ahLst/>
              <a:cxnLst/>
              <a:rect l="l" t="t" r="r" b="b"/>
              <a:pathLst>
                <a:path w="32444" h="47637" extrusionOk="0">
                  <a:moveTo>
                    <a:pt x="13372" y="1"/>
                  </a:moveTo>
                  <a:cubicBezTo>
                    <a:pt x="12496" y="1"/>
                    <a:pt x="220" y="6138"/>
                    <a:pt x="220" y="6138"/>
                  </a:cubicBezTo>
                  <a:cubicBezTo>
                    <a:pt x="1" y="7015"/>
                    <a:pt x="907" y="23819"/>
                    <a:pt x="14867" y="27622"/>
                  </a:cubicBezTo>
                  <a:cubicBezTo>
                    <a:pt x="14867" y="27622"/>
                    <a:pt x="13810" y="32662"/>
                    <a:pt x="19291" y="37484"/>
                  </a:cubicBezTo>
                  <a:cubicBezTo>
                    <a:pt x="19291" y="37484"/>
                    <a:pt x="23525" y="43307"/>
                    <a:pt x="23330" y="47637"/>
                  </a:cubicBezTo>
                  <a:lnTo>
                    <a:pt x="30867" y="45768"/>
                  </a:lnTo>
                  <a:lnTo>
                    <a:pt x="32443" y="26085"/>
                  </a:lnTo>
                  <a:lnTo>
                    <a:pt x="28497" y="6138"/>
                  </a:lnTo>
                  <a:cubicBezTo>
                    <a:pt x="28497" y="6138"/>
                    <a:pt x="14249" y="1"/>
                    <a:pt x="13372"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9"/>
            <p:cNvSpPr/>
            <p:nvPr/>
          </p:nvSpPr>
          <p:spPr>
            <a:xfrm>
              <a:off x="1425175" y="3198925"/>
              <a:ext cx="811100" cy="1190925"/>
            </a:xfrm>
            <a:custGeom>
              <a:avLst/>
              <a:gdLst/>
              <a:ahLst/>
              <a:cxnLst/>
              <a:rect l="l" t="t" r="r" b="b"/>
              <a:pathLst>
                <a:path w="32444" h="47637" extrusionOk="0">
                  <a:moveTo>
                    <a:pt x="13372" y="1"/>
                  </a:moveTo>
                  <a:cubicBezTo>
                    <a:pt x="12496" y="1"/>
                    <a:pt x="220" y="6138"/>
                    <a:pt x="220" y="6138"/>
                  </a:cubicBezTo>
                  <a:cubicBezTo>
                    <a:pt x="1" y="7015"/>
                    <a:pt x="907" y="23819"/>
                    <a:pt x="14867" y="27622"/>
                  </a:cubicBezTo>
                  <a:cubicBezTo>
                    <a:pt x="14867" y="27622"/>
                    <a:pt x="13810" y="32662"/>
                    <a:pt x="19291" y="37484"/>
                  </a:cubicBezTo>
                  <a:cubicBezTo>
                    <a:pt x="19291" y="37484"/>
                    <a:pt x="23525" y="43307"/>
                    <a:pt x="23330" y="47637"/>
                  </a:cubicBezTo>
                  <a:lnTo>
                    <a:pt x="30867" y="45768"/>
                  </a:lnTo>
                  <a:lnTo>
                    <a:pt x="32443" y="26085"/>
                  </a:lnTo>
                  <a:lnTo>
                    <a:pt x="28497" y="6138"/>
                  </a:lnTo>
                  <a:cubicBezTo>
                    <a:pt x="28497" y="6138"/>
                    <a:pt x="14249" y="1"/>
                    <a:pt x="13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9"/>
            <p:cNvSpPr/>
            <p:nvPr/>
          </p:nvSpPr>
          <p:spPr>
            <a:xfrm>
              <a:off x="1880950" y="3339625"/>
              <a:ext cx="856050" cy="774375"/>
            </a:xfrm>
            <a:custGeom>
              <a:avLst/>
              <a:gdLst/>
              <a:ahLst/>
              <a:cxnLst/>
              <a:rect l="l" t="t" r="r" b="b"/>
              <a:pathLst>
                <a:path w="34242" h="30975" extrusionOk="0">
                  <a:moveTo>
                    <a:pt x="11111" y="0"/>
                  </a:moveTo>
                  <a:cubicBezTo>
                    <a:pt x="10313" y="0"/>
                    <a:pt x="9516" y="57"/>
                    <a:pt x="8726" y="186"/>
                  </a:cubicBezTo>
                  <a:cubicBezTo>
                    <a:pt x="6511" y="544"/>
                    <a:pt x="4351" y="1497"/>
                    <a:pt x="2787" y="3104"/>
                  </a:cubicBezTo>
                  <a:lnTo>
                    <a:pt x="724" y="5662"/>
                  </a:lnTo>
                  <a:cubicBezTo>
                    <a:pt x="0" y="8715"/>
                    <a:pt x="1591" y="12161"/>
                    <a:pt x="4382" y="13592"/>
                  </a:cubicBezTo>
                  <a:cubicBezTo>
                    <a:pt x="2665" y="17510"/>
                    <a:pt x="2540" y="22262"/>
                    <a:pt x="4711" y="25946"/>
                  </a:cubicBezTo>
                  <a:cubicBezTo>
                    <a:pt x="6472" y="28933"/>
                    <a:pt x="9877" y="30974"/>
                    <a:pt x="13283" y="30974"/>
                  </a:cubicBezTo>
                  <a:cubicBezTo>
                    <a:pt x="14080" y="30974"/>
                    <a:pt x="14877" y="30862"/>
                    <a:pt x="15653" y="30624"/>
                  </a:cubicBezTo>
                  <a:cubicBezTo>
                    <a:pt x="16490" y="30369"/>
                    <a:pt x="17295" y="29980"/>
                    <a:pt x="18165" y="29876"/>
                  </a:cubicBezTo>
                  <a:cubicBezTo>
                    <a:pt x="18344" y="29855"/>
                    <a:pt x="18523" y="29846"/>
                    <a:pt x="18703" y="29846"/>
                  </a:cubicBezTo>
                  <a:cubicBezTo>
                    <a:pt x="19381" y="29846"/>
                    <a:pt x="20062" y="29974"/>
                    <a:pt x="20741" y="30045"/>
                  </a:cubicBezTo>
                  <a:cubicBezTo>
                    <a:pt x="21118" y="30085"/>
                    <a:pt x="21497" y="30104"/>
                    <a:pt x="21875" y="30104"/>
                  </a:cubicBezTo>
                  <a:cubicBezTo>
                    <a:pt x="26393" y="30104"/>
                    <a:pt x="30851" y="27369"/>
                    <a:pt x="32801" y="23275"/>
                  </a:cubicBezTo>
                  <a:cubicBezTo>
                    <a:pt x="33924" y="20916"/>
                    <a:pt x="34242" y="18141"/>
                    <a:pt x="33474" y="15643"/>
                  </a:cubicBezTo>
                  <a:cubicBezTo>
                    <a:pt x="32970" y="14011"/>
                    <a:pt x="32036" y="12550"/>
                    <a:pt x="31076" y="11137"/>
                  </a:cubicBezTo>
                  <a:cubicBezTo>
                    <a:pt x="30128" y="9744"/>
                    <a:pt x="29139" y="8371"/>
                    <a:pt x="27986" y="7142"/>
                  </a:cubicBezTo>
                  <a:cubicBezTo>
                    <a:pt x="24688" y="3630"/>
                    <a:pt x="20137" y="1444"/>
                    <a:pt x="15416" y="477"/>
                  </a:cubicBezTo>
                  <a:cubicBezTo>
                    <a:pt x="14001" y="187"/>
                    <a:pt x="12554" y="0"/>
                    <a:pt x="1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9"/>
            <p:cNvSpPr/>
            <p:nvPr/>
          </p:nvSpPr>
          <p:spPr>
            <a:xfrm>
              <a:off x="1880950" y="3339625"/>
              <a:ext cx="856050" cy="774375"/>
            </a:xfrm>
            <a:custGeom>
              <a:avLst/>
              <a:gdLst/>
              <a:ahLst/>
              <a:cxnLst/>
              <a:rect l="l" t="t" r="r" b="b"/>
              <a:pathLst>
                <a:path w="34242" h="30975" extrusionOk="0">
                  <a:moveTo>
                    <a:pt x="11111" y="0"/>
                  </a:moveTo>
                  <a:cubicBezTo>
                    <a:pt x="10313" y="0"/>
                    <a:pt x="9516" y="57"/>
                    <a:pt x="8726" y="186"/>
                  </a:cubicBezTo>
                  <a:cubicBezTo>
                    <a:pt x="6511" y="544"/>
                    <a:pt x="4351" y="1497"/>
                    <a:pt x="2787" y="3104"/>
                  </a:cubicBezTo>
                  <a:lnTo>
                    <a:pt x="724" y="5662"/>
                  </a:lnTo>
                  <a:cubicBezTo>
                    <a:pt x="0" y="8715"/>
                    <a:pt x="1591" y="12161"/>
                    <a:pt x="4382" y="13592"/>
                  </a:cubicBezTo>
                  <a:cubicBezTo>
                    <a:pt x="2665" y="17510"/>
                    <a:pt x="2540" y="22262"/>
                    <a:pt x="4711" y="25946"/>
                  </a:cubicBezTo>
                  <a:cubicBezTo>
                    <a:pt x="6472" y="28933"/>
                    <a:pt x="9877" y="30974"/>
                    <a:pt x="13283" y="30974"/>
                  </a:cubicBezTo>
                  <a:cubicBezTo>
                    <a:pt x="14080" y="30974"/>
                    <a:pt x="14877" y="30862"/>
                    <a:pt x="15653" y="30624"/>
                  </a:cubicBezTo>
                  <a:cubicBezTo>
                    <a:pt x="16490" y="30369"/>
                    <a:pt x="17295" y="29980"/>
                    <a:pt x="18165" y="29876"/>
                  </a:cubicBezTo>
                  <a:cubicBezTo>
                    <a:pt x="18344" y="29855"/>
                    <a:pt x="18523" y="29846"/>
                    <a:pt x="18703" y="29846"/>
                  </a:cubicBezTo>
                  <a:cubicBezTo>
                    <a:pt x="19381" y="29846"/>
                    <a:pt x="20062" y="29974"/>
                    <a:pt x="20741" y="30045"/>
                  </a:cubicBezTo>
                  <a:cubicBezTo>
                    <a:pt x="21118" y="30085"/>
                    <a:pt x="21497" y="30104"/>
                    <a:pt x="21875" y="30104"/>
                  </a:cubicBezTo>
                  <a:cubicBezTo>
                    <a:pt x="26393" y="30104"/>
                    <a:pt x="30851" y="27369"/>
                    <a:pt x="32801" y="23275"/>
                  </a:cubicBezTo>
                  <a:cubicBezTo>
                    <a:pt x="33924" y="20916"/>
                    <a:pt x="34242" y="18141"/>
                    <a:pt x="33474" y="15643"/>
                  </a:cubicBezTo>
                  <a:cubicBezTo>
                    <a:pt x="32970" y="14011"/>
                    <a:pt x="32036" y="12550"/>
                    <a:pt x="31076" y="11137"/>
                  </a:cubicBezTo>
                  <a:cubicBezTo>
                    <a:pt x="30128" y="9744"/>
                    <a:pt x="29139" y="8371"/>
                    <a:pt x="27986" y="7142"/>
                  </a:cubicBezTo>
                  <a:cubicBezTo>
                    <a:pt x="24688" y="3630"/>
                    <a:pt x="20137" y="1444"/>
                    <a:pt x="15416" y="477"/>
                  </a:cubicBezTo>
                  <a:cubicBezTo>
                    <a:pt x="14001" y="187"/>
                    <a:pt x="12554" y="0"/>
                    <a:pt x="11111"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9"/>
            <p:cNvSpPr/>
            <p:nvPr/>
          </p:nvSpPr>
          <p:spPr>
            <a:xfrm>
              <a:off x="1464750" y="3344000"/>
              <a:ext cx="1270700" cy="496550"/>
            </a:xfrm>
            <a:custGeom>
              <a:avLst/>
              <a:gdLst/>
              <a:ahLst/>
              <a:cxnLst/>
              <a:rect l="l" t="t" r="r" b="b"/>
              <a:pathLst>
                <a:path w="50828" h="19862" extrusionOk="0">
                  <a:moveTo>
                    <a:pt x="30283" y="1"/>
                  </a:moveTo>
                  <a:lnTo>
                    <a:pt x="10689" y="2411"/>
                  </a:lnTo>
                  <a:lnTo>
                    <a:pt x="0" y="8227"/>
                  </a:lnTo>
                  <a:lnTo>
                    <a:pt x="1290" y="11439"/>
                  </a:lnTo>
                  <a:cubicBezTo>
                    <a:pt x="1290" y="11439"/>
                    <a:pt x="8427" y="11369"/>
                    <a:pt x="12485" y="8745"/>
                  </a:cubicBezTo>
                  <a:cubicBezTo>
                    <a:pt x="12485" y="8745"/>
                    <a:pt x="16682" y="9535"/>
                    <a:pt x="22844" y="9535"/>
                  </a:cubicBezTo>
                  <a:cubicBezTo>
                    <a:pt x="25925" y="9535"/>
                    <a:pt x="29497" y="9337"/>
                    <a:pt x="33281" y="8745"/>
                  </a:cubicBezTo>
                  <a:cubicBezTo>
                    <a:pt x="33281" y="8745"/>
                    <a:pt x="40701" y="18113"/>
                    <a:pt x="50168" y="19861"/>
                  </a:cubicBezTo>
                  <a:cubicBezTo>
                    <a:pt x="50827" y="18756"/>
                    <a:pt x="50627" y="15713"/>
                    <a:pt x="50543" y="12928"/>
                  </a:cubicBezTo>
                  <a:lnTo>
                    <a:pt x="30283" y="1"/>
                  </a:ln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9"/>
            <p:cNvSpPr/>
            <p:nvPr/>
          </p:nvSpPr>
          <p:spPr>
            <a:xfrm>
              <a:off x="128475" y="1777375"/>
              <a:ext cx="3078775" cy="2017025"/>
            </a:xfrm>
            <a:custGeom>
              <a:avLst/>
              <a:gdLst/>
              <a:ahLst/>
              <a:cxnLst/>
              <a:rect l="l" t="t" r="r" b="b"/>
              <a:pathLst>
                <a:path w="123151" h="80681" extrusionOk="0">
                  <a:moveTo>
                    <a:pt x="52470" y="0"/>
                  </a:moveTo>
                  <a:cubicBezTo>
                    <a:pt x="48811" y="0"/>
                    <a:pt x="46281" y="1401"/>
                    <a:pt x="46281" y="1401"/>
                  </a:cubicBezTo>
                  <a:cubicBezTo>
                    <a:pt x="46281" y="1401"/>
                    <a:pt x="45834" y="1371"/>
                    <a:pt x="44864" y="1371"/>
                  </a:cubicBezTo>
                  <a:cubicBezTo>
                    <a:pt x="43164" y="1371"/>
                    <a:pt x="39859" y="1462"/>
                    <a:pt x="34542" y="1965"/>
                  </a:cubicBezTo>
                  <a:cubicBezTo>
                    <a:pt x="26189" y="2754"/>
                    <a:pt x="26414" y="5916"/>
                    <a:pt x="26414" y="5916"/>
                  </a:cubicBezTo>
                  <a:cubicBezTo>
                    <a:pt x="15239" y="9076"/>
                    <a:pt x="15127" y="15961"/>
                    <a:pt x="15127" y="15961"/>
                  </a:cubicBezTo>
                  <a:cubicBezTo>
                    <a:pt x="10498" y="16186"/>
                    <a:pt x="9934" y="21154"/>
                    <a:pt x="9934" y="21154"/>
                  </a:cubicBezTo>
                  <a:cubicBezTo>
                    <a:pt x="1" y="28829"/>
                    <a:pt x="6436" y="36731"/>
                    <a:pt x="6436" y="36731"/>
                  </a:cubicBezTo>
                  <a:cubicBezTo>
                    <a:pt x="4065" y="41810"/>
                    <a:pt x="6661" y="47002"/>
                    <a:pt x="13433" y="51630"/>
                  </a:cubicBezTo>
                  <a:cubicBezTo>
                    <a:pt x="19828" y="56001"/>
                    <a:pt x="31607" y="57838"/>
                    <a:pt x="31607" y="57838"/>
                  </a:cubicBezTo>
                  <a:cubicBezTo>
                    <a:pt x="31607" y="57838"/>
                    <a:pt x="32171" y="59871"/>
                    <a:pt x="32961" y="63256"/>
                  </a:cubicBezTo>
                  <a:cubicBezTo>
                    <a:pt x="33752" y="66643"/>
                    <a:pt x="35331" y="66982"/>
                    <a:pt x="37590" y="70594"/>
                  </a:cubicBezTo>
                  <a:cubicBezTo>
                    <a:pt x="39143" y="73080"/>
                    <a:pt x="42140" y="74176"/>
                    <a:pt x="45771" y="74176"/>
                  </a:cubicBezTo>
                  <a:cubicBezTo>
                    <a:pt x="47416" y="74176"/>
                    <a:pt x="49192" y="73951"/>
                    <a:pt x="51022" y="73529"/>
                  </a:cubicBezTo>
                  <a:cubicBezTo>
                    <a:pt x="56891" y="72173"/>
                    <a:pt x="65244" y="67207"/>
                    <a:pt x="65244" y="67207"/>
                  </a:cubicBezTo>
                  <a:cubicBezTo>
                    <a:pt x="65244" y="67207"/>
                    <a:pt x="68630" y="68222"/>
                    <a:pt x="77208" y="69014"/>
                  </a:cubicBezTo>
                  <a:cubicBezTo>
                    <a:pt x="78433" y="69126"/>
                    <a:pt x="79518" y="69175"/>
                    <a:pt x="80477" y="69175"/>
                  </a:cubicBezTo>
                  <a:cubicBezTo>
                    <a:pt x="86237" y="69175"/>
                    <a:pt x="87481" y="67433"/>
                    <a:pt x="87481" y="67433"/>
                  </a:cubicBezTo>
                  <a:cubicBezTo>
                    <a:pt x="89965" y="73076"/>
                    <a:pt x="97640" y="75560"/>
                    <a:pt x="97640" y="75560"/>
                  </a:cubicBezTo>
                  <a:cubicBezTo>
                    <a:pt x="98252" y="77500"/>
                    <a:pt x="101449" y="77593"/>
                    <a:pt x="102056" y="77593"/>
                  </a:cubicBezTo>
                  <a:cubicBezTo>
                    <a:pt x="102120" y="77593"/>
                    <a:pt x="102155" y="77592"/>
                    <a:pt x="102155" y="77592"/>
                  </a:cubicBezTo>
                  <a:lnTo>
                    <a:pt x="104186" y="78947"/>
                  </a:lnTo>
                  <a:cubicBezTo>
                    <a:pt x="105218" y="80456"/>
                    <a:pt x="106250" y="80679"/>
                    <a:pt x="106772" y="80679"/>
                  </a:cubicBezTo>
                  <a:cubicBezTo>
                    <a:pt x="106992" y="80679"/>
                    <a:pt x="107121" y="80640"/>
                    <a:pt x="107121" y="80640"/>
                  </a:cubicBezTo>
                  <a:cubicBezTo>
                    <a:pt x="107298" y="80667"/>
                    <a:pt x="107473" y="80681"/>
                    <a:pt x="107646" y="80681"/>
                  </a:cubicBezTo>
                  <a:cubicBezTo>
                    <a:pt x="113090" y="80681"/>
                    <a:pt x="116377" y="67321"/>
                    <a:pt x="116377" y="67321"/>
                  </a:cubicBezTo>
                  <a:cubicBezTo>
                    <a:pt x="118860" y="65740"/>
                    <a:pt x="119877" y="60661"/>
                    <a:pt x="119877" y="60661"/>
                  </a:cubicBezTo>
                  <a:cubicBezTo>
                    <a:pt x="123150" y="50389"/>
                    <a:pt x="115474" y="37748"/>
                    <a:pt x="115474" y="37748"/>
                  </a:cubicBezTo>
                  <a:lnTo>
                    <a:pt x="115474" y="36731"/>
                  </a:lnTo>
                  <a:cubicBezTo>
                    <a:pt x="115474" y="23863"/>
                    <a:pt x="103170" y="18366"/>
                    <a:pt x="103170" y="18366"/>
                  </a:cubicBezTo>
                  <a:cubicBezTo>
                    <a:pt x="101930" y="12416"/>
                    <a:pt x="92786" y="11334"/>
                    <a:pt x="92786" y="11334"/>
                  </a:cubicBezTo>
                  <a:cubicBezTo>
                    <a:pt x="92786" y="11334"/>
                    <a:pt x="88496" y="7947"/>
                    <a:pt x="85206" y="5465"/>
                  </a:cubicBezTo>
                  <a:cubicBezTo>
                    <a:pt x="83560" y="4223"/>
                    <a:pt x="81871" y="3913"/>
                    <a:pt x="80594" y="3913"/>
                  </a:cubicBezTo>
                  <a:cubicBezTo>
                    <a:pt x="79316" y="3913"/>
                    <a:pt x="78450" y="4223"/>
                    <a:pt x="78450" y="4223"/>
                  </a:cubicBezTo>
                  <a:cubicBezTo>
                    <a:pt x="74578" y="1878"/>
                    <a:pt x="70073" y="1272"/>
                    <a:pt x="66451" y="1272"/>
                  </a:cubicBezTo>
                  <a:cubicBezTo>
                    <a:pt x="62577" y="1272"/>
                    <a:pt x="59713" y="1965"/>
                    <a:pt x="59713" y="1965"/>
                  </a:cubicBezTo>
                  <a:cubicBezTo>
                    <a:pt x="57101" y="472"/>
                    <a:pt x="54595" y="0"/>
                    <a:pt x="52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9"/>
            <p:cNvSpPr/>
            <p:nvPr/>
          </p:nvSpPr>
          <p:spPr>
            <a:xfrm>
              <a:off x="320800" y="1981525"/>
              <a:ext cx="750100" cy="632275"/>
            </a:xfrm>
            <a:custGeom>
              <a:avLst/>
              <a:gdLst/>
              <a:ahLst/>
              <a:cxnLst/>
              <a:rect l="l" t="t" r="r" b="b"/>
              <a:pathLst>
                <a:path w="30004" h="25291" extrusionOk="0">
                  <a:moveTo>
                    <a:pt x="30004" y="0"/>
                  </a:moveTo>
                  <a:cubicBezTo>
                    <a:pt x="30004" y="0"/>
                    <a:pt x="30003" y="0"/>
                    <a:pt x="30002" y="1"/>
                  </a:cubicBezTo>
                  <a:lnTo>
                    <a:pt x="30002" y="1"/>
                  </a:lnTo>
                  <a:cubicBezTo>
                    <a:pt x="30002" y="1"/>
                    <a:pt x="30003" y="1"/>
                    <a:pt x="30003" y="1"/>
                  </a:cubicBezTo>
                  <a:cubicBezTo>
                    <a:pt x="30003" y="1"/>
                    <a:pt x="30004" y="1"/>
                    <a:pt x="30004" y="2"/>
                  </a:cubicBezTo>
                  <a:lnTo>
                    <a:pt x="30004" y="0"/>
                  </a:lnTo>
                  <a:close/>
                  <a:moveTo>
                    <a:pt x="30002" y="1"/>
                  </a:moveTo>
                  <a:cubicBezTo>
                    <a:pt x="29991" y="4"/>
                    <a:pt x="29922" y="59"/>
                    <a:pt x="29791" y="151"/>
                  </a:cubicBezTo>
                  <a:cubicBezTo>
                    <a:pt x="29652" y="250"/>
                    <a:pt x="29435" y="382"/>
                    <a:pt x="29140" y="536"/>
                  </a:cubicBezTo>
                  <a:cubicBezTo>
                    <a:pt x="28846" y="691"/>
                    <a:pt x="28472" y="865"/>
                    <a:pt x="28036" y="1072"/>
                  </a:cubicBezTo>
                  <a:cubicBezTo>
                    <a:pt x="27610" y="1287"/>
                    <a:pt x="27100" y="1509"/>
                    <a:pt x="26614" y="1903"/>
                  </a:cubicBezTo>
                  <a:lnTo>
                    <a:pt x="26614" y="1903"/>
                  </a:lnTo>
                  <a:cubicBezTo>
                    <a:pt x="25936" y="1685"/>
                    <a:pt x="25166" y="1420"/>
                    <a:pt x="24278" y="1291"/>
                  </a:cubicBezTo>
                  <a:cubicBezTo>
                    <a:pt x="24021" y="1254"/>
                    <a:pt x="23751" y="1231"/>
                    <a:pt x="23473" y="1231"/>
                  </a:cubicBezTo>
                  <a:cubicBezTo>
                    <a:pt x="22790" y="1231"/>
                    <a:pt x="22062" y="1368"/>
                    <a:pt x="21394" y="1760"/>
                  </a:cubicBezTo>
                  <a:cubicBezTo>
                    <a:pt x="20929" y="2033"/>
                    <a:pt x="20524" y="2456"/>
                    <a:pt x="20276" y="2977"/>
                  </a:cubicBezTo>
                  <a:cubicBezTo>
                    <a:pt x="20024" y="3495"/>
                    <a:pt x="19911" y="4092"/>
                    <a:pt x="19917" y="4696"/>
                  </a:cubicBezTo>
                  <a:cubicBezTo>
                    <a:pt x="19925" y="5300"/>
                    <a:pt x="20049" y="5920"/>
                    <a:pt x="20297" y="6504"/>
                  </a:cubicBezTo>
                  <a:cubicBezTo>
                    <a:pt x="20532" y="7068"/>
                    <a:pt x="20859" y="7594"/>
                    <a:pt x="21147" y="8146"/>
                  </a:cubicBezTo>
                  <a:lnTo>
                    <a:pt x="21147" y="8146"/>
                  </a:lnTo>
                  <a:cubicBezTo>
                    <a:pt x="20912" y="8296"/>
                    <a:pt x="20743" y="8500"/>
                    <a:pt x="20569" y="8713"/>
                  </a:cubicBezTo>
                  <a:cubicBezTo>
                    <a:pt x="20403" y="8930"/>
                    <a:pt x="20244" y="9164"/>
                    <a:pt x="20153" y="9443"/>
                  </a:cubicBezTo>
                  <a:lnTo>
                    <a:pt x="20153" y="9443"/>
                  </a:lnTo>
                  <a:cubicBezTo>
                    <a:pt x="18766" y="8926"/>
                    <a:pt x="17210" y="8637"/>
                    <a:pt x="15610" y="8637"/>
                  </a:cubicBezTo>
                  <a:cubicBezTo>
                    <a:pt x="15237" y="8637"/>
                    <a:pt x="14862" y="8653"/>
                    <a:pt x="14486" y="8685"/>
                  </a:cubicBezTo>
                  <a:cubicBezTo>
                    <a:pt x="12772" y="8833"/>
                    <a:pt x="11132" y="9302"/>
                    <a:pt x="9683" y="10022"/>
                  </a:cubicBezTo>
                  <a:cubicBezTo>
                    <a:pt x="8238" y="10753"/>
                    <a:pt x="6993" y="11726"/>
                    <a:pt x="5998" y="12817"/>
                  </a:cubicBezTo>
                  <a:cubicBezTo>
                    <a:pt x="4993" y="13903"/>
                    <a:pt x="4238" y="15098"/>
                    <a:pt x="3687" y="16274"/>
                  </a:cubicBezTo>
                  <a:cubicBezTo>
                    <a:pt x="3154" y="17445"/>
                    <a:pt x="2822" y="18597"/>
                    <a:pt x="2652" y="19661"/>
                  </a:cubicBezTo>
                  <a:lnTo>
                    <a:pt x="2652" y="19661"/>
                  </a:lnTo>
                  <a:cubicBezTo>
                    <a:pt x="2144" y="19771"/>
                    <a:pt x="1722" y="20058"/>
                    <a:pt x="1402" y="20385"/>
                  </a:cubicBezTo>
                  <a:cubicBezTo>
                    <a:pt x="1073" y="20726"/>
                    <a:pt x="840" y="21109"/>
                    <a:pt x="674" y="21487"/>
                  </a:cubicBezTo>
                  <a:cubicBezTo>
                    <a:pt x="343" y="22247"/>
                    <a:pt x="266" y="22961"/>
                    <a:pt x="195" y="23527"/>
                  </a:cubicBezTo>
                  <a:cubicBezTo>
                    <a:pt x="136" y="24089"/>
                    <a:pt x="90" y="24527"/>
                    <a:pt x="57" y="24836"/>
                  </a:cubicBezTo>
                  <a:cubicBezTo>
                    <a:pt x="39" y="24978"/>
                    <a:pt x="26" y="25089"/>
                    <a:pt x="14" y="25173"/>
                  </a:cubicBezTo>
                  <a:cubicBezTo>
                    <a:pt x="4" y="25251"/>
                    <a:pt x="1" y="25290"/>
                    <a:pt x="4" y="25290"/>
                  </a:cubicBezTo>
                  <a:cubicBezTo>
                    <a:pt x="7" y="25290"/>
                    <a:pt x="16" y="25252"/>
                    <a:pt x="30" y="25177"/>
                  </a:cubicBezTo>
                  <a:cubicBezTo>
                    <a:pt x="47" y="25101"/>
                    <a:pt x="65" y="24987"/>
                    <a:pt x="88" y="24839"/>
                  </a:cubicBezTo>
                  <a:cubicBezTo>
                    <a:pt x="136" y="24543"/>
                    <a:pt x="183" y="24101"/>
                    <a:pt x="256" y="23533"/>
                  </a:cubicBezTo>
                  <a:cubicBezTo>
                    <a:pt x="336" y="22971"/>
                    <a:pt x="424" y="22264"/>
                    <a:pt x="754" y="21523"/>
                  </a:cubicBezTo>
                  <a:cubicBezTo>
                    <a:pt x="920" y="21155"/>
                    <a:pt x="1154" y="20783"/>
                    <a:pt x="1475" y="20456"/>
                  </a:cubicBezTo>
                  <a:cubicBezTo>
                    <a:pt x="1794" y="20133"/>
                    <a:pt x="2215" y="19859"/>
                    <a:pt x="2712" y="19763"/>
                  </a:cubicBezTo>
                  <a:lnTo>
                    <a:pt x="2749" y="19757"/>
                  </a:lnTo>
                  <a:lnTo>
                    <a:pt x="2756" y="19717"/>
                  </a:lnTo>
                  <a:cubicBezTo>
                    <a:pt x="2930" y="18653"/>
                    <a:pt x="3268" y="17500"/>
                    <a:pt x="3807" y="16330"/>
                  </a:cubicBezTo>
                  <a:cubicBezTo>
                    <a:pt x="4360" y="15169"/>
                    <a:pt x="5112" y="13988"/>
                    <a:pt x="6108" y="12919"/>
                  </a:cubicBezTo>
                  <a:cubicBezTo>
                    <a:pt x="7095" y="11843"/>
                    <a:pt x="8329" y="10884"/>
                    <a:pt x="9755" y="10165"/>
                  </a:cubicBezTo>
                  <a:cubicBezTo>
                    <a:pt x="11186" y="9456"/>
                    <a:pt x="12806" y="8994"/>
                    <a:pt x="14499" y="8848"/>
                  </a:cubicBezTo>
                  <a:cubicBezTo>
                    <a:pt x="14871" y="8816"/>
                    <a:pt x="15242" y="8801"/>
                    <a:pt x="15611" y="8801"/>
                  </a:cubicBezTo>
                  <a:cubicBezTo>
                    <a:pt x="17222" y="8801"/>
                    <a:pt x="18786" y="9095"/>
                    <a:pt x="20177" y="9621"/>
                  </a:cubicBezTo>
                  <a:lnTo>
                    <a:pt x="20259" y="9652"/>
                  </a:lnTo>
                  <a:lnTo>
                    <a:pt x="20282" y="9565"/>
                  </a:lnTo>
                  <a:cubicBezTo>
                    <a:pt x="20353" y="9292"/>
                    <a:pt x="20519" y="9035"/>
                    <a:pt x="20692" y="8808"/>
                  </a:cubicBezTo>
                  <a:cubicBezTo>
                    <a:pt x="20868" y="8588"/>
                    <a:pt x="21069" y="8363"/>
                    <a:pt x="21281" y="8244"/>
                  </a:cubicBezTo>
                  <a:lnTo>
                    <a:pt x="21353" y="8205"/>
                  </a:lnTo>
                  <a:lnTo>
                    <a:pt x="21319" y="8137"/>
                  </a:lnTo>
                  <a:cubicBezTo>
                    <a:pt x="21018" y="7557"/>
                    <a:pt x="20674" y="7014"/>
                    <a:pt x="20435" y="6446"/>
                  </a:cubicBezTo>
                  <a:cubicBezTo>
                    <a:pt x="20194" y="5879"/>
                    <a:pt x="20070" y="5280"/>
                    <a:pt x="20062" y="4693"/>
                  </a:cubicBezTo>
                  <a:cubicBezTo>
                    <a:pt x="20054" y="4109"/>
                    <a:pt x="20161" y="3533"/>
                    <a:pt x="20399" y="3036"/>
                  </a:cubicBezTo>
                  <a:cubicBezTo>
                    <a:pt x="20636" y="2538"/>
                    <a:pt x="21016" y="2135"/>
                    <a:pt x="21460" y="1870"/>
                  </a:cubicBezTo>
                  <a:cubicBezTo>
                    <a:pt x="22112" y="1483"/>
                    <a:pt x="22832" y="1347"/>
                    <a:pt x="23511" y="1347"/>
                  </a:cubicBezTo>
                  <a:cubicBezTo>
                    <a:pt x="23769" y="1347"/>
                    <a:pt x="24022" y="1367"/>
                    <a:pt x="24263" y="1400"/>
                  </a:cubicBezTo>
                  <a:cubicBezTo>
                    <a:pt x="25148" y="1522"/>
                    <a:pt x="25923" y="1781"/>
                    <a:pt x="26609" y="1995"/>
                  </a:cubicBezTo>
                  <a:lnTo>
                    <a:pt x="26632" y="2002"/>
                  </a:lnTo>
                  <a:lnTo>
                    <a:pt x="26651" y="1985"/>
                  </a:lnTo>
                  <a:cubicBezTo>
                    <a:pt x="27123" y="1591"/>
                    <a:pt x="27638" y="1355"/>
                    <a:pt x="28066" y="1135"/>
                  </a:cubicBezTo>
                  <a:cubicBezTo>
                    <a:pt x="28499" y="921"/>
                    <a:pt x="28869" y="740"/>
                    <a:pt x="29161" y="577"/>
                  </a:cubicBezTo>
                  <a:cubicBezTo>
                    <a:pt x="29454" y="416"/>
                    <a:pt x="29668" y="276"/>
                    <a:pt x="29805" y="171"/>
                  </a:cubicBezTo>
                  <a:cubicBezTo>
                    <a:pt x="29929" y="73"/>
                    <a:pt x="29992" y="11"/>
                    <a:pt x="30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9"/>
            <p:cNvSpPr/>
            <p:nvPr/>
          </p:nvSpPr>
          <p:spPr>
            <a:xfrm>
              <a:off x="502475" y="1907400"/>
              <a:ext cx="825900" cy="689875"/>
            </a:xfrm>
            <a:custGeom>
              <a:avLst/>
              <a:gdLst/>
              <a:ahLst/>
              <a:cxnLst/>
              <a:rect l="l" t="t" r="r" b="b"/>
              <a:pathLst>
                <a:path w="33036" h="27595" extrusionOk="0">
                  <a:moveTo>
                    <a:pt x="32882" y="1"/>
                  </a:moveTo>
                  <a:cubicBezTo>
                    <a:pt x="32882" y="1"/>
                    <a:pt x="32840" y="22"/>
                    <a:pt x="32757" y="70"/>
                  </a:cubicBezTo>
                  <a:cubicBezTo>
                    <a:pt x="32670" y="121"/>
                    <a:pt x="32550" y="192"/>
                    <a:pt x="32395" y="282"/>
                  </a:cubicBezTo>
                  <a:cubicBezTo>
                    <a:pt x="32236" y="374"/>
                    <a:pt x="32062" y="526"/>
                    <a:pt x="31843" y="684"/>
                  </a:cubicBezTo>
                  <a:cubicBezTo>
                    <a:pt x="31736" y="766"/>
                    <a:pt x="31634" y="871"/>
                    <a:pt x="31517" y="975"/>
                  </a:cubicBezTo>
                  <a:cubicBezTo>
                    <a:pt x="31461" y="1027"/>
                    <a:pt x="31402" y="1082"/>
                    <a:pt x="31341" y="1138"/>
                  </a:cubicBezTo>
                  <a:cubicBezTo>
                    <a:pt x="31285" y="1200"/>
                    <a:pt x="31228" y="1263"/>
                    <a:pt x="31170" y="1328"/>
                  </a:cubicBezTo>
                  <a:cubicBezTo>
                    <a:pt x="30695" y="1846"/>
                    <a:pt x="30206" y="2570"/>
                    <a:pt x="29828" y="3495"/>
                  </a:cubicBezTo>
                  <a:cubicBezTo>
                    <a:pt x="29642" y="3959"/>
                    <a:pt x="29484" y="4470"/>
                    <a:pt x="29362" y="5023"/>
                  </a:cubicBezTo>
                  <a:cubicBezTo>
                    <a:pt x="29300" y="5299"/>
                    <a:pt x="29252" y="5587"/>
                    <a:pt x="29209" y="5883"/>
                  </a:cubicBezTo>
                  <a:cubicBezTo>
                    <a:pt x="29171" y="6174"/>
                    <a:pt x="29114" y="6485"/>
                    <a:pt x="29160" y="6807"/>
                  </a:cubicBezTo>
                  <a:cubicBezTo>
                    <a:pt x="29245" y="7452"/>
                    <a:pt x="29616" y="8044"/>
                    <a:pt x="30074" y="8553"/>
                  </a:cubicBezTo>
                  <a:cubicBezTo>
                    <a:pt x="30538" y="9068"/>
                    <a:pt x="31114" y="9492"/>
                    <a:pt x="31632" y="10005"/>
                  </a:cubicBezTo>
                  <a:cubicBezTo>
                    <a:pt x="31890" y="10262"/>
                    <a:pt x="32137" y="10540"/>
                    <a:pt x="32330" y="10859"/>
                  </a:cubicBezTo>
                  <a:cubicBezTo>
                    <a:pt x="32525" y="11175"/>
                    <a:pt x="32660" y="11533"/>
                    <a:pt x="32734" y="11910"/>
                  </a:cubicBezTo>
                  <a:cubicBezTo>
                    <a:pt x="32886" y="12667"/>
                    <a:pt x="32789" y="13476"/>
                    <a:pt x="32609" y="14274"/>
                  </a:cubicBezTo>
                  <a:cubicBezTo>
                    <a:pt x="32418" y="15071"/>
                    <a:pt x="32185" y="15891"/>
                    <a:pt x="31854" y="16682"/>
                  </a:cubicBezTo>
                  <a:cubicBezTo>
                    <a:pt x="31522" y="17468"/>
                    <a:pt x="31052" y="18234"/>
                    <a:pt x="30346" y="18771"/>
                  </a:cubicBezTo>
                  <a:cubicBezTo>
                    <a:pt x="29640" y="19305"/>
                    <a:pt x="28747" y="19570"/>
                    <a:pt x="27836" y="19684"/>
                  </a:cubicBezTo>
                  <a:cubicBezTo>
                    <a:pt x="26921" y="19802"/>
                    <a:pt x="25977" y="19794"/>
                    <a:pt x="25023" y="19838"/>
                  </a:cubicBezTo>
                  <a:cubicBezTo>
                    <a:pt x="23113" y="19924"/>
                    <a:pt x="21248" y="20121"/>
                    <a:pt x="19488" y="20537"/>
                  </a:cubicBezTo>
                  <a:cubicBezTo>
                    <a:pt x="17730" y="20950"/>
                    <a:pt x="16090" y="21621"/>
                    <a:pt x="14698" y="22534"/>
                  </a:cubicBezTo>
                  <a:cubicBezTo>
                    <a:pt x="13302" y="23457"/>
                    <a:pt x="12252" y="24656"/>
                    <a:pt x="11114" y="25572"/>
                  </a:cubicBezTo>
                  <a:cubicBezTo>
                    <a:pt x="9992" y="26515"/>
                    <a:pt x="8716" y="27084"/>
                    <a:pt x="7497" y="27321"/>
                  </a:cubicBezTo>
                  <a:cubicBezTo>
                    <a:pt x="6896" y="27438"/>
                    <a:pt x="6312" y="27490"/>
                    <a:pt x="5759" y="27490"/>
                  </a:cubicBezTo>
                  <a:cubicBezTo>
                    <a:pt x="5190" y="27490"/>
                    <a:pt x="4654" y="27435"/>
                    <a:pt x="4163" y="27339"/>
                  </a:cubicBezTo>
                  <a:cubicBezTo>
                    <a:pt x="3192" y="27151"/>
                    <a:pt x="2386" y="26844"/>
                    <a:pt x="1773" y="26516"/>
                  </a:cubicBezTo>
                  <a:cubicBezTo>
                    <a:pt x="1157" y="26189"/>
                    <a:pt x="718" y="25870"/>
                    <a:pt x="432" y="25638"/>
                  </a:cubicBezTo>
                  <a:cubicBezTo>
                    <a:pt x="297" y="25525"/>
                    <a:pt x="192" y="25434"/>
                    <a:pt x="113" y="25368"/>
                  </a:cubicBezTo>
                  <a:cubicBezTo>
                    <a:pt x="40" y="25309"/>
                    <a:pt x="1" y="25280"/>
                    <a:pt x="1" y="25280"/>
                  </a:cubicBezTo>
                  <a:lnTo>
                    <a:pt x="1" y="25280"/>
                  </a:lnTo>
                  <a:cubicBezTo>
                    <a:pt x="1" y="25280"/>
                    <a:pt x="32" y="25316"/>
                    <a:pt x="101" y="25381"/>
                  </a:cubicBezTo>
                  <a:cubicBezTo>
                    <a:pt x="177" y="25449"/>
                    <a:pt x="279" y="25544"/>
                    <a:pt x="412" y="25664"/>
                  </a:cubicBezTo>
                  <a:cubicBezTo>
                    <a:pt x="690" y="25905"/>
                    <a:pt x="1128" y="26235"/>
                    <a:pt x="1743" y="26574"/>
                  </a:cubicBezTo>
                  <a:cubicBezTo>
                    <a:pt x="2356" y="26913"/>
                    <a:pt x="3166" y="27230"/>
                    <a:pt x="4146" y="27428"/>
                  </a:cubicBezTo>
                  <a:cubicBezTo>
                    <a:pt x="4660" y="27533"/>
                    <a:pt x="5225" y="27594"/>
                    <a:pt x="5825" y="27594"/>
                  </a:cubicBezTo>
                  <a:cubicBezTo>
                    <a:pt x="6364" y="27594"/>
                    <a:pt x="6933" y="27545"/>
                    <a:pt x="7520" y="27434"/>
                  </a:cubicBezTo>
                  <a:cubicBezTo>
                    <a:pt x="8753" y="27204"/>
                    <a:pt x="10061" y="26627"/>
                    <a:pt x="11199" y="25679"/>
                  </a:cubicBezTo>
                  <a:cubicBezTo>
                    <a:pt x="12352" y="24756"/>
                    <a:pt x="13404" y="23564"/>
                    <a:pt x="14780" y="22661"/>
                  </a:cubicBezTo>
                  <a:cubicBezTo>
                    <a:pt x="16159" y="21763"/>
                    <a:pt x="17779" y="21101"/>
                    <a:pt x="19526" y="20695"/>
                  </a:cubicBezTo>
                  <a:cubicBezTo>
                    <a:pt x="21271" y="20282"/>
                    <a:pt x="23126" y="20088"/>
                    <a:pt x="25030" y="20003"/>
                  </a:cubicBezTo>
                  <a:cubicBezTo>
                    <a:pt x="25980" y="19958"/>
                    <a:pt x="26926" y="19967"/>
                    <a:pt x="27857" y="19845"/>
                  </a:cubicBezTo>
                  <a:cubicBezTo>
                    <a:pt x="28782" y="19730"/>
                    <a:pt x="29706" y="19460"/>
                    <a:pt x="30445" y="18901"/>
                  </a:cubicBezTo>
                  <a:cubicBezTo>
                    <a:pt x="31180" y="18338"/>
                    <a:pt x="31662" y="17544"/>
                    <a:pt x="31999" y="16743"/>
                  </a:cubicBezTo>
                  <a:cubicBezTo>
                    <a:pt x="32333" y="15935"/>
                    <a:pt x="32565" y="15117"/>
                    <a:pt x="32757" y="14308"/>
                  </a:cubicBezTo>
                  <a:cubicBezTo>
                    <a:pt x="32937" y="13499"/>
                    <a:pt x="33035" y="12670"/>
                    <a:pt x="32876" y="11882"/>
                  </a:cubicBezTo>
                  <a:cubicBezTo>
                    <a:pt x="32797" y="11490"/>
                    <a:pt x="32655" y="11115"/>
                    <a:pt x="32450" y="10786"/>
                  </a:cubicBezTo>
                  <a:cubicBezTo>
                    <a:pt x="32246" y="10454"/>
                    <a:pt x="31992" y="10170"/>
                    <a:pt x="31728" y="9910"/>
                  </a:cubicBezTo>
                  <a:cubicBezTo>
                    <a:pt x="31200" y="9390"/>
                    <a:pt x="30622" y="8967"/>
                    <a:pt x="30168" y="8467"/>
                  </a:cubicBezTo>
                  <a:cubicBezTo>
                    <a:pt x="29716" y="7972"/>
                    <a:pt x="29359" y="7401"/>
                    <a:pt x="29275" y="6794"/>
                  </a:cubicBezTo>
                  <a:cubicBezTo>
                    <a:pt x="29231" y="6493"/>
                    <a:pt x="29283" y="6194"/>
                    <a:pt x="29318" y="5898"/>
                  </a:cubicBezTo>
                  <a:cubicBezTo>
                    <a:pt x="29359" y="5605"/>
                    <a:pt x="29405" y="5319"/>
                    <a:pt x="29464" y="5046"/>
                  </a:cubicBezTo>
                  <a:cubicBezTo>
                    <a:pt x="29581" y="4498"/>
                    <a:pt x="29732" y="3990"/>
                    <a:pt x="29913" y="3529"/>
                  </a:cubicBezTo>
                  <a:cubicBezTo>
                    <a:pt x="30278" y="2611"/>
                    <a:pt x="30755" y="1891"/>
                    <a:pt x="31218" y="1371"/>
                  </a:cubicBezTo>
                  <a:cubicBezTo>
                    <a:pt x="31274" y="1307"/>
                    <a:pt x="31330" y="1243"/>
                    <a:pt x="31384" y="1180"/>
                  </a:cubicBezTo>
                  <a:cubicBezTo>
                    <a:pt x="31443" y="1124"/>
                    <a:pt x="31501" y="1068"/>
                    <a:pt x="31557" y="1016"/>
                  </a:cubicBezTo>
                  <a:cubicBezTo>
                    <a:pt x="31670" y="912"/>
                    <a:pt x="31769" y="805"/>
                    <a:pt x="31874" y="721"/>
                  </a:cubicBezTo>
                  <a:cubicBezTo>
                    <a:pt x="32088" y="560"/>
                    <a:pt x="32257" y="407"/>
                    <a:pt x="32414" y="310"/>
                  </a:cubicBezTo>
                  <a:cubicBezTo>
                    <a:pt x="32563" y="215"/>
                    <a:pt x="32680" y="139"/>
                    <a:pt x="32766" y="85"/>
                  </a:cubicBezTo>
                  <a:cubicBezTo>
                    <a:pt x="32844" y="32"/>
                    <a:pt x="32884" y="3"/>
                    <a:pt x="32884" y="3"/>
                  </a:cubicBezTo>
                  <a:lnTo>
                    <a:pt x="32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9"/>
            <p:cNvSpPr/>
            <p:nvPr/>
          </p:nvSpPr>
          <p:spPr>
            <a:xfrm>
              <a:off x="505375" y="1851875"/>
              <a:ext cx="1116575" cy="324825"/>
            </a:xfrm>
            <a:custGeom>
              <a:avLst/>
              <a:gdLst/>
              <a:ahLst/>
              <a:cxnLst/>
              <a:rect l="l" t="t" r="r" b="b"/>
              <a:pathLst>
                <a:path w="44663" h="12993" extrusionOk="0">
                  <a:moveTo>
                    <a:pt x="37579" y="1"/>
                  </a:moveTo>
                  <a:cubicBezTo>
                    <a:pt x="35429" y="1"/>
                    <a:pt x="32935" y="382"/>
                    <a:pt x="30182" y="677"/>
                  </a:cubicBezTo>
                  <a:cubicBezTo>
                    <a:pt x="27264" y="1020"/>
                    <a:pt x="24057" y="1373"/>
                    <a:pt x="20693" y="1793"/>
                  </a:cubicBezTo>
                  <a:cubicBezTo>
                    <a:pt x="17332" y="2224"/>
                    <a:pt x="14131" y="2804"/>
                    <a:pt x="11345" y="3768"/>
                  </a:cubicBezTo>
                  <a:cubicBezTo>
                    <a:pt x="8550" y="4704"/>
                    <a:pt x="6215" y="6043"/>
                    <a:pt x="4476" y="7431"/>
                  </a:cubicBezTo>
                  <a:cubicBezTo>
                    <a:pt x="3604" y="8125"/>
                    <a:pt x="2882" y="8833"/>
                    <a:pt x="2293" y="9491"/>
                  </a:cubicBezTo>
                  <a:cubicBezTo>
                    <a:pt x="1709" y="10157"/>
                    <a:pt x="1260" y="10774"/>
                    <a:pt x="923" y="11297"/>
                  </a:cubicBezTo>
                  <a:cubicBezTo>
                    <a:pt x="591" y="11823"/>
                    <a:pt x="354" y="12244"/>
                    <a:pt x="216" y="12542"/>
                  </a:cubicBezTo>
                  <a:cubicBezTo>
                    <a:pt x="147" y="12683"/>
                    <a:pt x="94" y="12795"/>
                    <a:pt x="53" y="12877"/>
                  </a:cubicBezTo>
                  <a:cubicBezTo>
                    <a:pt x="18" y="12953"/>
                    <a:pt x="0" y="12993"/>
                    <a:pt x="3" y="12993"/>
                  </a:cubicBezTo>
                  <a:cubicBezTo>
                    <a:pt x="3" y="12993"/>
                    <a:pt x="4" y="12993"/>
                    <a:pt x="4" y="12993"/>
                  </a:cubicBezTo>
                  <a:cubicBezTo>
                    <a:pt x="6" y="12993"/>
                    <a:pt x="29" y="12956"/>
                    <a:pt x="68" y="12884"/>
                  </a:cubicBezTo>
                  <a:cubicBezTo>
                    <a:pt x="112" y="12803"/>
                    <a:pt x="170" y="12695"/>
                    <a:pt x="245" y="12557"/>
                  </a:cubicBezTo>
                  <a:cubicBezTo>
                    <a:pt x="392" y="12266"/>
                    <a:pt x="638" y="11851"/>
                    <a:pt x="977" y="11333"/>
                  </a:cubicBezTo>
                  <a:cubicBezTo>
                    <a:pt x="1319" y="10816"/>
                    <a:pt x="1773" y="10208"/>
                    <a:pt x="2361" y="9553"/>
                  </a:cubicBezTo>
                  <a:cubicBezTo>
                    <a:pt x="2954" y="8903"/>
                    <a:pt x="3678" y="8206"/>
                    <a:pt x="4548" y="7522"/>
                  </a:cubicBezTo>
                  <a:cubicBezTo>
                    <a:pt x="6285" y="6153"/>
                    <a:pt x="8611" y="4834"/>
                    <a:pt x="11394" y="3911"/>
                  </a:cubicBezTo>
                  <a:cubicBezTo>
                    <a:pt x="14169" y="2960"/>
                    <a:pt x="17357" y="2385"/>
                    <a:pt x="20714" y="1955"/>
                  </a:cubicBezTo>
                  <a:cubicBezTo>
                    <a:pt x="24075" y="1536"/>
                    <a:pt x="27284" y="1177"/>
                    <a:pt x="30199" y="829"/>
                  </a:cubicBezTo>
                  <a:cubicBezTo>
                    <a:pt x="32997" y="519"/>
                    <a:pt x="35524" y="119"/>
                    <a:pt x="37682" y="119"/>
                  </a:cubicBezTo>
                  <a:cubicBezTo>
                    <a:pt x="37774" y="119"/>
                    <a:pt x="37864" y="120"/>
                    <a:pt x="37954" y="121"/>
                  </a:cubicBezTo>
                  <a:cubicBezTo>
                    <a:pt x="40173" y="135"/>
                    <a:pt x="41933" y="651"/>
                    <a:pt x="43037" y="1204"/>
                  </a:cubicBezTo>
                  <a:cubicBezTo>
                    <a:pt x="43595" y="1473"/>
                    <a:pt x="43996" y="1742"/>
                    <a:pt x="44261" y="1934"/>
                  </a:cubicBezTo>
                  <a:cubicBezTo>
                    <a:pt x="44396" y="2025"/>
                    <a:pt x="44489" y="2107"/>
                    <a:pt x="44557" y="2156"/>
                  </a:cubicBezTo>
                  <a:cubicBezTo>
                    <a:pt x="44622" y="2206"/>
                    <a:pt x="44657" y="2230"/>
                    <a:pt x="44660" y="2230"/>
                  </a:cubicBezTo>
                  <a:cubicBezTo>
                    <a:pt x="44660" y="2230"/>
                    <a:pt x="44660" y="2230"/>
                    <a:pt x="44660" y="2230"/>
                  </a:cubicBezTo>
                  <a:lnTo>
                    <a:pt x="44662" y="2229"/>
                  </a:lnTo>
                  <a:cubicBezTo>
                    <a:pt x="44662" y="2229"/>
                    <a:pt x="44539" y="2107"/>
                    <a:pt x="44281" y="1906"/>
                  </a:cubicBezTo>
                  <a:cubicBezTo>
                    <a:pt x="44022" y="1705"/>
                    <a:pt x="43623" y="1427"/>
                    <a:pt x="43067" y="1146"/>
                  </a:cubicBezTo>
                  <a:cubicBezTo>
                    <a:pt x="41963" y="572"/>
                    <a:pt x="40190" y="33"/>
                    <a:pt x="37956" y="5"/>
                  </a:cubicBezTo>
                  <a:cubicBezTo>
                    <a:pt x="37832" y="2"/>
                    <a:pt x="37706" y="1"/>
                    <a:pt x="37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9"/>
            <p:cNvSpPr/>
            <p:nvPr/>
          </p:nvSpPr>
          <p:spPr>
            <a:xfrm>
              <a:off x="1324450" y="1887475"/>
              <a:ext cx="393675" cy="339225"/>
            </a:xfrm>
            <a:custGeom>
              <a:avLst/>
              <a:gdLst/>
              <a:ahLst/>
              <a:cxnLst/>
              <a:rect l="l" t="t" r="r" b="b"/>
              <a:pathLst>
                <a:path w="15747" h="13569" extrusionOk="0">
                  <a:moveTo>
                    <a:pt x="15724" y="1"/>
                  </a:moveTo>
                  <a:cubicBezTo>
                    <a:pt x="15691" y="1"/>
                    <a:pt x="15620" y="6"/>
                    <a:pt x="15513" y="15"/>
                  </a:cubicBezTo>
                  <a:cubicBezTo>
                    <a:pt x="15362" y="28"/>
                    <a:pt x="15140" y="53"/>
                    <a:pt x="14852" y="86"/>
                  </a:cubicBezTo>
                  <a:cubicBezTo>
                    <a:pt x="14279" y="160"/>
                    <a:pt x="13447" y="267"/>
                    <a:pt x="12440" y="517"/>
                  </a:cubicBezTo>
                  <a:cubicBezTo>
                    <a:pt x="11440" y="772"/>
                    <a:pt x="10243" y="1183"/>
                    <a:pt x="9137" y="2027"/>
                  </a:cubicBezTo>
                  <a:cubicBezTo>
                    <a:pt x="8599" y="2458"/>
                    <a:pt x="8093" y="2995"/>
                    <a:pt x="7705" y="3640"/>
                  </a:cubicBezTo>
                  <a:cubicBezTo>
                    <a:pt x="7504" y="3959"/>
                    <a:pt x="7346" y="4311"/>
                    <a:pt x="7208" y="4677"/>
                  </a:cubicBezTo>
                  <a:cubicBezTo>
                    <a:pt x="7085" y="5047"/>
                    <a:pt x="6994" y="5435"/>
                    <a:pt x="6958" y="5835"/>
                  </a:cubicBezTo>
                  <a:cubicBezTo>
                    <a:pt x="6913" y="6367"/>
                    <a:pt x="6981" y="6899"/>
                    <a:pt x="7142" y="7374"/>
                  </a:cubicBezTo>
                  <a:lnTo>
                    <a:pt x="7142" y="7374"/>
                  </a:lnTo>
                  <a:cubicBezTo>
                    <a:pt x="6500" y="7558"/>
                    <a:pt x="5890" y="7782"/>
                    <a:pt x="5323" y="8042"/>
                  </a:cubicBezTo>
                  <a:cubicBezTo>
                    <a:pt x="4729" y="8315"/>
                    <a:pt x="4193" y="8642"/>
                    <a:pt x="3709" y="8985"/>
                  </a:cubicBezTo>
                  <a:cubicBezTo>
                    <a:pt x="2740" y="9675"/>
                    <a:pt x="2018" y="10467"/>
                    <a:pt x="1482" y="11164"/>
                  </a:cubicBezTo>
                  <a:cubicBezTo>
                    <a:pt x="946" y="11866"/>
                    <a:pt x="586" y="12477"/>
                    <a:pt x="345" y="12899"/>
                  </a:cubicBezTo>
                  <a:cubicBezTo>
                    <a:pt x="227" y="13112"/>
                    <a:pt x="143" y="13279"/>
                    <a:pt x="86" y="13393"/>
                  </a:cubicBezTo>
                  <a:cubicBezTo>
                    <a:pt x="29" y="13504"/>
                    <a:pt x="1" y="13565"/>
                    <a:pt x="5" y="13569"/>
                  </a:cubicBezTo>
                  <a:lnTo>
                    <a:pt x="5" y="13569"/>
                  </a:lnTo>
                  <a:cubicBezTo>
                    <a:pt x="13" y="13564"/>
                    <a:pt x="50" y="13509"/>
                    <a:pt x="110" y="13408"/>
                  </a:cubicBezTo>
                  <a:cubicBezTo>
                    <a:pt x="184" y="13284"/>
                    <a:pt x="278" y="13126"/>
                    <a:pt x="396" y="12929"/>
                  </a:cubicBezTo>
                  <a:cubicBezTo>
                    <a:pt x="650" y="12516"/>
                    <a:pt x="1023" y="11917"/>
                    <a:pt x="1568" y="11231"/>
                  </a:cubicBezTo>
                  <a:cubicBezTo>
                    <a:pt x="2109" y="10547"/>
                    <a:pt x="2833" y="9776"/>
                    <a:pt x="3791" y="9101"/>
                  </a:cubicBezTo>
                  <a:cubicBezTo>
                    <a:pt x="4272" y="8769"/>
                    <a:pt x="4801" y="8448"/>
                    <a:pt x="5389" y="8183"/>
                  </a:cubicBezTo>
                  <a:cubicBezTo>
                    <a:pt x="5973" y="7919"/>
                    <a:pt x="6604" y="7692"/>
                    <a:pt x="7267" y="7506"/>
                  </a:cubicBezTo>
                  <a:lnTo>
                    <a:pt x="7353" y="7483"/>
                  </a:lnTo>
                  <a:lnTo>
                    <a:pt x="7323" y="7400"/>
                  </a:lnTo>
                  <a:cubicBezTo>
                    <a:pt x="7152" y="6925"/>
                    <a:pt x="7076" y="6387"/>
                    <a:pt x="7122" y="5848"/>
                  </a:cubicBezTo>
                  <a:cubicBezTo>
                    <a:pt x="7157" y="5463"/>
                    <a:pt x="7242" y="5088"/>
                    <a:pt x="7363" y="4731"/>
                  </a:cubicBezTo>
                  <a:cubicBezTo>
                    <a:pt x="7494" y="4377"/>
                    <a:pt x="7647" y="4035"/>
                    <a:pt x="7841" y="3724"/>
                  </a:cubicBezTo>
                  <a:cubicBezTo>
                    <a:pt x="8218" y="3094"/>
                    <a:pt x="8710" y="2569"/>
                    <a:pt x="9231" y="2145"/>
                  </a:cubicBezTo>
                  <a:cubicBezTo>
                    <a:pt x="10304" y="1316"/>
                    <a:pt x="11483" y="895"/>
                    <a:pt x="12468" y="628"/>
                  </a:cubicBezTo>
                  <a:cubicBezTo>
                    <a:pt x="13463" y="365"/>
                    <a:pt x="14291" y="242"/>
                    <a:pt x="14862" y="150"/>
                  </a:cubicBezTo>
                  <a:cubicBezTo>
                    <a:pt x="15133" y="107"/>
                    <a:pt x="15352" y="74"/>
                    <a:pt x="15518" y="48"/>
                  </a:cubicBezTo>
                  <a:cubicBezTo>
                    <a:pt x="15668" y="23"/>
                    <a:pt x="15747" y="8"/>
                    <a:pt x="15747" y="3"/>
                  </a:cubicBezTo>
                  <a:cubicBezTo>
                    <a:pt x="15746" y="1"/>
                    <a:pt x="15739" y="1"/>
                    <a:pt x="15724" y="1"/>
                  </a:cubicBezTo>
                  <a:close/>
                  <a:moveTo>
                    <a:pt x="5" y="13569"/>
                  </a:moveTo>
                  <a:lnTo>
                    <a:pt x="5" y="13569"/>
                  </a:lnTo>
                  <a:cubicBezTo>
                    <a:pt x="5" y="13569"/>
                    <a:pt x="5" y="13569"/>
                    <a:pt x="4" y="13569"/>
                  </a:cubicBezTo>
                  <a:lnTo>
                    <a:pt x="5" y="13569"/>
                  </a:lnTo>
                  <a:cubicBezTo>
                    <a:pt x="5" y="13569"/>
                    <a:pt x="5" y="13569"/>
                    <a:pt x="5" y="13569"/>
                  </a:cubicBezTo>
                  <a:close/>
                  <a:moveTo>
                    <a:pt x="3" y="13569"/>
                  </a:moveTo>
                  <a:cubicBezTo>
                    <a:pt x="3" y="13569"/>
                    <a:pt x="4" y="13569"/>
                    <a:pt x="4" y="13569"/>
                  </a:cubicBezTo>
                  <a:cubicBezTo>
                    <a:pt x="4" y="13569"/>
                    <a:pt x="4" y="13569"/>
                    <a:pt x="4" y="135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9"/>
            <p:cNvSpPr/>
            <p:nvPr/>
          </p:nvSpPr>
          <p:spPr>
            <a:xfrm>
              <a:off x="1502300" y="2031350"/>
              <a:ext cx="167750" cy="42275"/>
            </a:xfrm>
            <a:custGeom>
              <a:avLst/>
              <a:gdLst/>
              <a:ahLst/>
              <a:cxnLst/>
              <a:rect l="l" t="t" r="r" b="b"/>
              <a:pathLst>
                <a:path w="6710" h="1691" extrusionOk="0">
                  <a:moveTo>
                    <a:pt x="6496" y="0"/>
                  </a:moveTo>
                  <a:cubicBezTo>
                    <a:pt x="6476" y="0"/>
                    <a:pt x="6455" y="0"/>
                    <a:pt x="6433" y="1"/>
                  </a:cubicBezTo>
                  <a:cubicBezTo>
                    <a:pt x="6257" y="1"/>
                    <a:pt x="6002" y="14"/>
                    <a:pt x="5687" y="40"/>
                  </a:cubicBezTo>
                  <a:cubicBezTo>
                    <a:pt x="5058" y="91"/>
                    <a:pt x="4191" y="213"/>
                    <a:pt x="3255" y="446"/>
                  </a:cubicBezTo>
                  <a:cubicBezTo>
                    <a:pt x="2319" y="680"/>
                    <a:pt x="1497" y="979"/>
                    <a:pt x="918" y="1229"/>
                  </a:cubicBezTo>
                  <a:cubicBezTo>
                    <a:pt x="629" y="1354"/>
                    <a:pt x="397" y="1463"/>
                    <a:pt x="240" y="1545"/>
                  </a:cubicBezTo>
                  <a:cubicBezTo>
                    <a:pt x="84" y="1627"/>
                    <a:pt x="0" y="1677"/>
                    <a:pt x="5" y="1688"/>
                  </a:cubicBezTo>
                  <a:cubicBezTo>
                    <a:pt x="6" y="1690"/>
                    <a:pt x="8" y="1691"/>
                    <a:pt x="12" y="1691"/>
                  </a:cubicBezTo>
                  <a:cubicBezTo>
                    <a:pt x="65" y="1691"/>
                    <a:pt x="412" y="1542"/>
                    <a:pt x="961" y="1336"/>
                  </a:cubicBezTo>
                  <a:cubicBezTo>
                    <a:pt x="1548" y="1116"/>
                    <a:pt x="2369" y="838"/>
                    <a:pt x="3295" y="604"/>
                  </a:cubicBezTo>
                  <a:cubicBezTo>
                    <a:pt x="4223" y="374"/>
                    <a:pt x="5078" y="234"/>
                    <a:pt x="5700" y="155"/>
                  </a:cubicBezTo>
                  <a:cubicBezTo>
                    <a:pt x="6321" y="73"/>
                    <a:pt x="6710" y="42"/>
                    <a:pt x="6708" y="15"/>
                  </a:cubicBezTo>
                  <a:cubicBezTo>
                    <a:pt x="6708" y="5"/>
                    <a:pt x="6632" y="0"/>
                    <a:pt x="6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9"/>
            <p:cNvSpPr/>
            <p:nvPr/>
          </p:nvSpPr>
          <p:spPr>
            <a:xfrm>
              <a:off x="1281025" y="2369375"/>
              <a:ext cx="37350" cy="195650"/>
            </a:xfrm>
            <a:custGeom>
              <a:avLst/>
              <a:gdLst/>
              <a:ahLst/>
              <a:cxnLst/>
              <a:rect l="l" t="t" r="r" b="b"/>
              <a:pathLst>
                <a:path w="1494" h="7826" extrusionOk="0">
                  <a:moveTo>
                    <a:pt x="26" y="0"/>
                  </a:moveTo>
                  <a:cubicBezTo>
                    <a:pt x="25" y="0"/>
                    <a:pt x="25" y="0"/>
                    <a:pt x="25" y="1"/>
                  </a:cubicBezTo>
                  <a:cubicBezTo>
                    <a:pt x="0" y="14"/>
                    <a:pt x="206" y="415"/>
                    <a:pt x="466" y="1093"/>
                  </a:cubicBezTo>
                  <a:cubicBezTo>
                    <a:pt x="725" y="1770"/>
                    <a:pt x="1017" y="2733"/>
                    <a:pt x="1174" y="3828"/>
                  </a:cubicBezTo>
                  <a:cubicBezTo>
                    <a:pt x="1329" y="4924"/>
                    <a:pt x="1318" y="5930"/>
                    <a:pt x="1257" y="6652"/>
                  </a:cubicBezTo>
                  <a:cubicBezTo>
                    <a:pt x="1197" y="7376"/>
                    <a:pt x="1112" y="7820"/>
                    <a:pt x="1140" y="7825"/>
                  </a:cubicBezTo>
                  <a:cubicBezTo>
                    <a:pt x="1140" y="7825"/>
                    <a:pt x="1140" y="7825"/>
                    <a:pt x="1140" y="7825"/>
                  </a:cubicBezTo>
                  <a:cubicBezTo>
                    <a:pt x="1152" y="7825"/>
                    <a:pt x="1183" y="7717"/>
                    <a:pt x="1229" y="7519"/>
                  </a:cubicBezTo>
                  <a:cubicBezTo>
                    <a:pt x="1276" y="7320"/>
                    <a:pt x="1327" y="7027"/>
                    <a:pt x="1372" y="6664"/>
                  </a:cubicBezTo>
                  <a:cubicBezTo>
                    <a:pt x="1464" y="5937"/>
                    <a:pt x="1494" y="4915"/>
                    <a:pt x="1337" y="3805"/>
                  </a:cubicBezTo>
                  <a:cubicBezTo>
                    <a:pt x="1178" y="2695"/>
                    <a:pt x="862" y="1721"/>
                    <a:pt x="572" y="1050"/>
                  </a:cubicBezTo>
                  <a:cubicBezTo>
                    <a:pt x="428" y="713"/>
                    <a:pt x="298" y="446"/>
                    <a:pt x="196" y="269"/>
                  </a:cubicBezTo>
                  <a:cubicBezTo>
                    <a:pt x="99" y="97"/>
                    <a:pt x="38"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9"/>
            <p:cNvSpPr/>
            <p:nvPr/>
          </p:nvSpPr>
          <p:spPr>
            <a:xfrm>
              <a:off x="1098725" y="1885075"/>
              <a:ext cx="980500" cy="888475"/>
            </a:xfrm>
            <a:custGeom>
              <a:avLst/>
              <a:gdLst/>
              <a:ahLst/>
              <a:cxnLst/>
              <a:rect l="l" t="t" r="r" b="b"/>
              <a:pathLst>
                <a:path w="39220" h="35539" extrusionOk="0">
                  <a:moveTo>
                    <a:pt x="39207" y="98"/>
                  </a:moveTo>
                  <a:lnTo>
                    <a:pt x="39207" y="98"/>
                  </a:lnTo>
                  <a:cubicBezTo>
                    <a:pt x="39215" y="99"/>
                    <a:pt x="39219" y="99"/>
                    <a:pt x="39219" y="99"/>
                  </a:cubicBezTo>
                  <a:lnTo>
                    <a:pt x="39218" y="98"/>
                  </a:lnTo>
                  <a:cubicBezTo>
                    <a:pt x="39218" y="98"/>
                    <a:pt x="39214" y="98"/>
                    <a:pt x="39207" y="98"/>
                  </a:cubicBezTo>
                  <a:close/>
                  <a:moveTo>
                    <a:pt x="37608" y="1"/>
                  </a:moveTo>
                  <a:cubicBezTo>
                    <a:pt x="37488" y="1"/>
                    <a:pt x="37363" y="3"/>
                    <a:pt x="37231" y="7"/>
                  </a:cubicBezTo>
                  <a:cubicBezTo>
                    <a:pt x="36800" y="20"/>
                    <a:pt x="36300" y="67"/>
                    <a:pt x="35754" y="203"/>
                  </a:cubicBezTo>
                  <a:cubicBezTo>
                    <a:pt x="35207" y="336"/>
                    <a:pt x="34623" y="565"/>
                    <a:pt x="34015" y="871"/>
                  </a:cubicBezTo>
                  <a:cubicBezTo>
                    <a:pt x="33711" y="1026"/>
                    <a:pt x="33401" y="1198"/>
                    <a:pt x="33081" y="1382"/>
                  </a:cubicBezTo>
                  <a:cubicBezTo>
                    <a:pt x="32923" y="1478"/>
                    <a:pt x="32760" y="1570"/>
                    <a:pt x="32599" y="1674"/>
                  </a:cubicBezTo>
                  <a:cubicBezTo>
                    <a:pt x="32444" y="1789"/>
                    <a:pt x="32273" y="1891"/>
                    <a:pt x="32123" y="2024"/>
                  </a:cubicBezTo>
                  <a:cubicBezTo>
                    <a:pt x="31516" y="2549"/>
                    <a:pt x="31034" y="3294"/>
                    <a:pt x="30760" y="4156"/>
                  </a:cubicBezTo>
                  <a:cubicBezTo>
                    <a:pt x="30481" y="5003"/>
                    <a:pt x="30354" y="5945"/>
                    <a:pt x="30397" y="6932"/>
                  </a:cubicBezTo>
                  <a:lnTo>
                    <a:pt x="30397" y="6932"/>
                  </a:lnTo>
                  <a:cubicBezTo>
                    <a:pt x="29496" y="7286"/>
                    <a:pt x="28616" y="7888"/>
                    <a:pt x="27942" y="8733"/>
                  </a:cubicBezTo>
                  <a:cubicBezTo>
                    <a:pt x="27593" y="9158"/>
                    <a:pt x="27315" y="9650"/>
                    <a:pt x="27087" y="10171"/>
                  </a:cubicBezTo>
                  <a:cubicBezTo>
                    <a:pt x="26865" y="10688"/>
                    <a:pt x="26699" y="11235"/>
                    <a:pt x="26623" y="11819"/>
                  </a:cubicBezTo>
                  <a:lnTo>
                    <a:pt x="26623" y="11819"/>
                  </a:lnTo>
                  <a:cubicBezTo>
                    <a:pt x="25599" y="12631"/>
                    <a:pt x="24309" y="13130"/>
                    <a:pt x="23042" y="13770"/>
                  </a:cubicBezTo>
                  <a:cubicBezTo>
                    <a:pt x="22404" y="14092"/>
                    <a:pt x="21770" y="14471"/>
                    <a:pt x="21196" y="14948"/>
                  </a:cubicBezTo>
                  <a:cubicBezTo>
                    <a:pt x="20622" y="15423"/>
                    <a:pt x="20111" y="15987"/>
                    <a:pt x="19667" y="16609"/>
                  </a:cubicBezTo>
                  <a:cubicBezTo>
                    <a:pt x="18773" y="17854"/>
                    <a:pt x="18148" y="19313"/>
                    <a:pt x="17676" y="20835"/>
                  </a:cubicBezTo>
                  <a:cubicBezTo>
                    <a:pt x="17201" y="22360"/>
                    <a:pt x="16901" y="23962"/>
                    <a:pt x="16554" y="25570"/>
                  </a:cubicBezTo>
                  <a:cubicBezTo>
                    <a:pt x="16283" y="26834"/>
                    <a:pt x="15987" y="28077"/>
                    <a:pt x="15574" y="29263"/>
                  </a:cubicBezTo>
                  <a:cubicBezTo>
                    <a:pt x="15161" y="30444"/>
                    <a:pt x="14635" y="31578"/>
                    <a:pt x="13927" y="32560"/>
                  </a:cubicBezTo>
                  <a:cubicBezTo>
                    <a:pt x="13223" y="33532"/>
                    <a:pt x="12289" y="34359"/>
                    <a:pt x="11169" y="34673"/>
                  </a:cubicBezTo>
                  <a:cubicBezTo>
                    <a:pt x="10617" y="34836"/>
                    <a:pt x="10053" y="34892"/>
                    <a:pt x="9489" y="34892"/>
                  </a:cubicBezTo>
                  <a:cubicBezTo>
                    <a:pt x="8915" y="34892"/>
                    <a:pt x="8342" y="34834"/>
                    <a:pt x="7784" y="34772"/>
                  </a:cubicBezTo>
                  <a:cubicBezTo>
                    <a:pt x="6999" y="34685"/>
                    <a:pt x="6219" y="34587"/>
                    <a:pt x="5451" y="34587"/>
                  </a:cubicBezTo>
                  <a:cubicBezTo>
                    <a:pt x="5132" y="34587"/>
                    <a:pt x="4815" y="34604"/>
                    <a:pt x="4501" y="34645"/>
                  </a:cubicBezTo>
                  <a:cubicBezTo>
                    <a:pt x="3966" y="34711"/>
                    <a:pt x="3454" y="34885"/>
                    <a:pt x="2979" y="35078"/>
                  </a:cubicBezTo>
                  <a:cubicBezTo>
                    <a:pt x="2563" y="35241"/>
                    <a:pt x="2140" y="35402"/>
                    <a:pt x="1717" y="35402"/>
                  </a:cubicBezTo>
                  <a:cubicBezTo>
                    <a:pt x="1659" y="35402"/>
                    <a:pt x="1600" y="35399"/>
                    <a:pt x="1541" y="35392"/>
                  </a:cubicBezTo>
                  <a:cubicBezTo>
                    <a:pt x="1063" y="35341"/>
                    <a:pt x="658" y="35022"/>
                    <a:pt x="444" y="34609"/>
                  </a:cubicBezTo>
                  <a:cubicBezTo>
                    <a:pt x="224" y="34196"/>
                    <a:pt x="143" y="33726"/>
                    <a:pt x="130" y="33272"/>
                  </a:cubicBezTo>
                  <a:cubicBezTo>
                    <a:pt x="127" y="33045"/>
                    <a:pt x="140" y="32819"/>
                    <a:pt x="173" y="32599"/>
                  </a:cubicBezTo>
                  <a:cubicBezTo>
                    <a:pt x="216" y="32377"/>
                    <a:pt x="260" y="32160"/>
                    <a:pt x="303" y="31943"/>
                  </a:cubicBezTo>
                  <a:cubicBezTo>
                    <a:pt x="344" y="31727"/>
                    <a:pt x="421" y="31522"/>
                    <a:pt x="479" y="31314"/>
                  </a:cubicBezTo>
                  <a:cubicBezTo>
                    <a:pt x="533" y="31106"/>
                    <a:pt x="610" y="30906"/>
                    <a:pt x="688" y="30709"/>
                  </a:cubicBezTo>
                  <a:cubicBezTo>
                    <a:pt x="981" y="29918"/>
                    <a:pt x="1351" y="29201"/>
                    <a:pt x="1717" y="28533"/>
                  </a:cubicBezTo>
                  <a:cubicBezTo>
                    <a:pt x="2081" y="27863"/>
                    <a:pt x="2449" y="27243"/>
                    <a:pt x="2783" y="26659"/>
                  </a:cubicBezTo>
                  <a:cubicBezTo>
                    <a:pt x="3456" y="25492"/>
                    <a:pt x="3981" y="24449"/>
                    <a:pt x="4292" y="23549"/>
                  </a:cubicBezTo>
                  <a:cubicBezTo>
                    <a:pt x="4362" y="23322"/>
                    <a:pt x="4445" y="23111"/>
                    <a:pt x="4494" y="22907"/>
                  </a:cubicBezTo>
                  <a:cubicBezTo>
                    <a:pt x="4542" y="22702"/>
                    <a:pt x="4586" y="22509"/>
                    <a:pt x="4627" y="22332"/>
                  </a:cubicBezTo>
                  <a:cubicBezTo>
                    <a:pt x="4691" y="21971"/>
                    <a:pt x="4721" y="21662"/>
                    <a:pt x="4747" y="21414"/>
                  </a:cubicBezTo>
                  <a:lnTo>
                    <a:pt x="4747" y="20845"/>
                  </a:lnTo>
                  <a:cubicBezTo>
                    <a:pt x="4746" y="20716"/>
                    <a:pt x="4741" y="20651"/>
                    <a:pt x="4741" y="20651"/>
                  </a:cubicBezTo>
                  <a:cubicBezTo>
                    <a:pt x="4741" y="20651"/>
                    <a:pt x="4734" y="20718"/>
                    <a:pt x="4731" y="20845"/>
                  </a:cubicBezTo>
                  <a:cubicBezTo>
                    <a:pt x="4726" y="20980"/>
                    <a:pt x="4721" y="21167"/>
                    <a:pt x="4714" y="21412"/>
                  </a:cubicBezTo>
                  <a:cubicBezTo>
                    <a:pt x="4683" y="21659"/>
                    <a:pt x="4649" y="21965"/>
                    <a:pt x="4580" y="22322"/>
                  </a:cubicBezTo>
                  <a:cubicBezTo>
                    <a:pt x="4537" y="22499"/>
                    <a:pt x="4489" y="22689"/>
                    <a:pt x="4440" y="22893"/>
                  </a:cubicBezTo>
                  <a:cubicBezTo>
                    <a:pt x="4387" y="23095"/>
                    <a:pt x="4303" y="23302"/>
                    <a:pt x="4231" y="23528"/>
                  </a:cubicBezTo>
                  <a:cubicBezTo>
                    <a:pt x="3913" y="24419"/>
                    <a:pt x="3384" y="25452"/>
                    <a:pt x="2704" y="26613"/>
                  </a:cubicBezTo>
                  <a:cubicBezTo>
                    <a:pt x="2367" y="27196"/>
                    <a:pt x="1995" y="27812"/>
                    <a:pt x="1625" y="28482"/>
                  </a:cubicBezTo>
                  <a:cubicBezTo>
                    <a:pt x="1255" y="29151"/>
                    <a:pt x="879" y="29870"/>
                    <a:pt x="579" y="30670"/>
                  </a:cubicBezTo>
                  <a:cubicBezTo>
                    <a:pt x="500" y="30867"/>
                    <a:pt x="421" y="31068"/>
                    <a:pt x="365" y="31278"/>
                  </a:cubicBezTo>
                  <a:cubicBezTo>
                    <a:pt x="306" y="31489"/>
                    <a:pt x="227" y="31696"/>
                    <a:pt x="184" y="31916"/>
                  </a:cubicBezTo>
                  <a:cubicBezTo>
                    <a:pt x="140" y="32135"/>
                    <a:pt x="96" y="32357"/>
                    <a:pt x="50" y="32581"/>
                  </a:cubicBezTo>
                  <a:cubicBezTo>
                    <a:pt x="15" y="32808"/>
                    <a:pt x="0" y="33040"/>
                    <a:pt x="4" y="33275"/>
                  </a:cubicBezTo>
                  <a:cubicBezTo>
                    <a:pt x="17" y="33742"/>
                    <a:pt x="94" y="34231"/>
                    <a:pt x="329" y="34672"/>
                  </a:cubicBezTo>
                  <a:cubicBezTo>
                    <a:pt x="446" y="34889"/>
                    <a:pt x="606" y="35093"/>
                    <a:pt x="813" y="35246"/>
                  </a:cubicBezTo>
                  <a:cubicBezTo>
                    <a:pt x="1018" y="35397"/>
                    <a:pt x="1267" y="35496"/>
                    <a:pt x="1525" y="35527"/>
                  </a:cubicBezTo>
                  <a:cubicBezTo>
                    <a:pt x="1592" y="35535"/>
                    <a:pt x="1659" y="35538"/>
                    <a:pt x="1726" y="35538"/>
                  </a:cubicBezTo>
                  <a:cubicBezTo>
                    <a:pt x="2180" y="35538"/>
                    <a:pt x="2616" y="35370"/>
                    <a:pt x="3030" y="35209"/>
                  </a:cubicBezTo>
                  <a:cubicBezTo>
                    <a:pt x="3509" y="35017"/>
                    <a:pt x="3997" y="34853"/>
                    <a:pt x="4520" y="34788"/>
                  </a:cubicBezTo>
                  <a:cubicBezTo>
                    <a:pt x="4821" y="34749"/>
                    <a:pt x="5125" y="34733"/>
                    <a:pt x="5432" y="34733"/>
                  </a:cubicBezTo>
                  <a:cubicBezTo>
                    <a:pt x="6193" y="34733"/>
                    <a:pt x="6974" y="34832"/>
                    <a:pt x="7766" y="34923"/>
                  </a:cubicBezTo>
                  <a:cubicBezTo>
                    <a:pt x="8327" y="34987"/>
                    <a:pt x="8909" y="35047"/>
                    <a:pt x="9496" y="35047"/>
                  </a:cubicBezTo>
                  <a:cubicBezTo>
                    <a:pt x="10067" y="35047"/>
                    <a:pt x="10644" y="34990"/>
                    <a:pt x="11213" y="34823"/>
                  </a:cubicBezTo>
                  <a:cubicBezTo>
                    <a:pt x="12376" y="34499"/>
                    <a:pt x="13340" y="33644"/>
                    <a:pt x="14056" y="32655"/>
                  </a:cubicBezTo>
                  <a:cubicBezTo>
                    <a:pt x="14778" y="31655"/>
                    <a:pt x="15309" y="30510"/>
                    <a:pt x="15727" y="29318"/>
                  </a:cubicBezTo>
                  <a:cubicBezTo>
                    <a:pt x="16143" y="28122"/>
                    <a:pt x="16441" y="26872"/>
                    <a:pt x="16714" y="25607"/>
                  </a:cubicBezTo>
                  <a:cubicBezTo>
                    <a:pt x="17061" y="23995"/>
                    <a:pt x="17360" y="22397"/>
                    <a:pt x="17831" y="20883"/>
                  </a:cubicBezTo>
                  <a:cubicBezTo>
                    <a:pt x="18298" y="19371"/>
                    <a:pt x="18918" y="17928"/>
                    <a:pt x="19795" y="16701"/>
                  </a:cubicBezTo>
                  <a:cubicBezTo>
                    <a:pt x="20232" y="16089"/>
                    <a:pt x="20734" y="15533"/>
                    <a:pt x="21297" y="15068"/>
                  </a:cubicBezTo>
                  <a:cubicBezTo>
                    <a:pt x="21858" y="14599"/>
                    <a:pt x="22476" y="14226"/>
                    <a:pt x="23111" y="13907"/>
                  </a:cubicBezTo>
                  <a:cubicBezTo>
                    <a:pt x="24376" y="13263"/>
                    <a:pt x="25685" y="12755"/>
                    <a:pt x="26735" y="11913"/>
                  </a:cubicBezTo>
                  <a:lnTo>
                    <a:pt x="26756" y="11895"/>
                  </a:lnTo>
                  <a:lnTo>
                    <a:pt x="26761" y="11862"/>
                  </a:lnTo>
                  <a:cubicBezTo>
                    <a:pt x="26912" y="10722"/>
                    <a:pt x="27386" y="9655"/>
                    <a:pt x="28046" y="8816"/>
                  </a:cubicBezTo>
                  <a:cubicBezTo>
                    <a:pt x="28713" y="7977"/>
                    <a:pt x="29585" y="7381"/>
                    <a:pt x="30482" y="7031"/>
                  </a:cubicBezTo>
                  <a:lnTo>
                    <a:pt x="30524" y="7015"/>
                  </a:lnTo>
                  <a:lnTo>
                    <a:pt x="30521" y="6968"/>
                  </a:lnTo>
                  <a:cubicBezTo>
                    <a:pt x="30470" y="5988"/>
                    <a:pt x="30590" y="5034"/>
                    <a:pt x="30865" y="4190"/>
                  </a:cubicBezTo>
                  <a:cubicBezTo>
                    <a:pt x="31131" y="3343"/>
                    <a:pt x="31599" y="2613"/>
                    <a:pt x="32186" y="2098"/>
                  </a:cubicBezTo>
                  <a:cubicBezTo>
                    <a:pt x="32331" y="1966"/>
                    <a:pt x="32498" y="1868"/>
                    <a:pt x="32648" y="1754"/>
                  </a:cubicBezTo>
                  <a:cubicBezTo>
                    <a:pt x="32808" y="1651"/>
                    <a:pt x="32970" y="1557"/>
                    <a:pt x="33127" y="1461"/>
                  </a:cubicBezTo>
                  <a:cubicBezTo>
                    <a:pt x="33444" y="1276"/>
                    <a:pt x="33752" y="1101"/>
                    <a:pt x="34053" y="947"/>
                  </a:cubicBezTo>
                  <a:cubicBezTo>
                    <a:pt x="34655" y="637"/>
                    <a:pt x="35232" y="407"/>
                    <a:pt x="35770" y="269"/>
                  </a:cubicBezTo>
                  <a:cubicBezTo>
                    <a:pt x="36308" y="129"/>
                    <a:pt x="36803" y="78"/>
                    <a:pt x="37232" y="58"/>
                  </a:cubicBezTo>
                  <a:cubicBezTo>
                    <a:pt x="37429" y="50"/>
                    <a:pt x="37611" y="47"/>
                    <a:pt x="37780" y="47"/>
                  </a:cubicBezTo>
                  <a:cubicBezTo>
                    <a:pt x="37980" y="47"/>
                    <a:pt x="38160" y="51"/>
                    <a:pt x="38320" y="57"/>
                  </a:cubicBezTo>
                  <a:cubicBezTo>
                    <a:pt x="38614" y="68"/>
                    <a:pt x="38838" y="81"/>
                    <a:pt x="38989" y="90"/>
                  </a:cubicBezTo>
                  <a:cubicBezTo>
                    <a:pt x="39107" y="96"/>
                    <a:pt x="39181" y="97"/>
                    <a:pt x="39207" y="98"/>
                  </a:cubicBezTo>
                  <a:lnTo>
                    <a:pt x="39207" y="98"/>
                  </a:lnTo>
                  <a:cubicBezTo>
                    <a:pt x="39144" y="89"/>
                    <a:pt x="38843" y="51"/>
                    <a:pt x="38321" y="22"/>
                  </a:cubicBezTo>
                  <a:cubicBezTo>
                    <a:pt x="38118" y="11"/>
                    <a:pt x="37879" y="1"/>
                    <a:pt x="37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9"/>
            <p:cNvSpPr/>
            <p:nvPr/>
          </p:nvSpPr>
          <p:spPr>
            <a:xfrm>
              <a:off x="942375" y="2439800"/>
              <a:ext cx="57725" cy="267475"/>
            </a:xfrm>
            <a:custGeom>
              <a:avLst/>
              <a:gdLst/>
              <a:ahLst/>
              <a:cxnLst/>
              <a:rect l="l" t="t" r="r" b="b"/>
              <a:pathLst>
                <a:path w="2309" h="10699" extrusionOk="0">
                  <a:moveTo>
                    <a:pt x="27" y="1"/>
                  </a:moveTo>
                  <a:cubicBezTo>
                    <a:pt x="27" y="1"/>
                    <a:pt x="27" y="1"/>
                    <a:pt x="27" y="1"/>
                  </a:cubicBezTo>
                  <a:cubicBezTo>
                    <a:pt x="0" y="24"/>
                    <a:pt x="469" y="490"/>
                    <a:pt x="997" y="1401"/>
                  </a:cubicBezTo>
                  <a:cubicBezTo>
                    <a:pt x="1524" y="2302"/>
                    <a:pt x="2065" y="3696"/>
                    <a:pt x="2104" y="5301"/>
                  </a:cubicBezTo>
                  <a:cubicBezTo>
                    <a:pt x="2144" y="6905"/>
                    <a:pt x="1675" y="8324"/>
                    <a:pt x="1193" y="9250"/>
                  </a:cubicBezTo>
                  <a:cubicBezTo>
                    <a:pt x="711" y="10186"/>
                    <a:pt x="265" y="10677"/>
                    <a:pt x="293" y="10696"/>
                  </a:cubicBezTo>
                  <a:lnTo>
                    <a:pt x="293" y="10698"/>
                  </a:lnTo>
                  <a:cubicBezTo>
                    <a:pt x="293" y="10698"/>
                    <a:pt x="293" y="10698"/>
                    <a:pt x="294" y="10698"/>
                  </a:cubicBezTo>
                  <a:cubicBezTo>
                    <a:pt x="304" y="10698"/>
                    <a:pt x="420" y="10581"/>
                    <a:pt x="602" y="10356"/>
                  </a:cubicBezTo>
                  <a:cubicBezTo>
                    <a:pt x="790" y="10125"/>
                    <a:pt x="1038" y="9772"/>
                    <a:pt x="1295" y="9305"/>
                  </a:cubicBezTo>
                  <a:cubicBezTo>
                    <a:pt x="1810" y="8380"/>
                    <a:pt x="2308" y="6938"/>
                    <a:pt x="2269" y="5298"/>
                  </a:cubicBezTo>
                  <a:cubicBezTo>
                    <a:pt x="2228" y="3658"/>
                    <a:pt x="1657" y="2242"/>
                    <a:pt x="1097" y="1343"/>
                  </a:cubicBezTo>
                  <a:cubicBezTo>
                    <a:pt x="818" y="889"/>
                    <a:pt x="551" y="549"/>
                    <a:pt x="352" y="329"/>
                  </a:cubicBezTo>
                  <a:cubicBezTo>
                    <a:pt x="160" y="113"/>
                    <a:pt x="40"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9"/>
            <p:cNvSpPr/>
            <p:nvPr/>
          </p:nvSpPr>
          <p:spPr>
            <a:xfrm>
              <a:off x="643300" y="2603100"/>
              <a:ext cx="481550" cy="236000"/>
            </a:xfrm>
            <a:custGeom>
              <a:avLst/>
              <a:gdLst/>
              <a:ahLst/>
              <a:cxnLst/>
              <a:rect l="l" t="t" r="r" b="b"/>
              <a:pathLst>
                <a:path w="19262" h="9440" extrusionOk="0">
                  <a:moveTo>
                    <a:pt x="918" y="1"/>
                  </a:moveTo>
                  <a:cubicBezTo>
                    <a:pt x="914" y="1"/>
                    <a:pt x="898" y="14"/>
                    <a:pt x="867" y="42"/>
                  </a:cubicBezTo>
                  <a:cubicBezTo>
                    <a:pt x="837" y="72"/>
                    <a:pt x="786" y="113"/>
                    <a:pt x="734" y="179"/>
                  </a:cubicBezTo>
                  <a:cubicBezTo>
                    <a:pt x="622" y="304"/>
                    <a:pt x="475" y="509"/>
                    <a:pt x="352" y="805"/>
                  </a:cubicBezTo>
                  <a:cubicBezTo>
                    <a:pt x="109" y="1388"/>
                    <a:pt x="0" y="2403"/>
                    <a:pt x="525" y="3445"/>
                  </a:cubicBezTo>
                  <a:cubicBezTo>
                    <a:pt x="1030" y="4495"/>
                    <a:pt x="2078" y="5426"/>
                    <a:pt x="3280" y="6314"/>
                  </a:cubicBezTo>
                  <a:cubicBezTo>
                    <a:pt x="4489" y="7207"/>
                    <a:pt x="5932" y="8058"/>
                    <a:pt x="7572" y="8648"/>
                  </a:cubicBezTo>
                  <a:cubicBezTo>
                    <a:pt x="9031" y="9175"/>
                    <a:pt x="10516" y="9440"/>
                    <a:pt x="11890" y="9440"/>
                  </a:cubicBezTo>
                  <a:cubicBezTo>
                    <a:pt x="12057" y="9440"/>
                    <a:pt x="12222" y="9436"/>
                    <a:pt x="12386" y="9428"/>
                  </a:cubicBezTo>
                  <a:cubicBezTo>
                    <a:pt x="13894" y="9359"/>
                    <a:pt x="15232" y="9008"/>
                    <a:pt x="16271" y="8543"/>
                  </a:cubicBezTo>
                  <a:cubicBezTo>
                    <a:pt x="17322" y="8092"/>
                    <a:pt x="18072" y="7531"/>
                    <a:pt x="18556" y="7123"/>
                  </a:cubicBezTo>
                  <a:cubicBezTo>
                    <a:pt x="18673" y="7018"/>
                    <a:pt x="18778" y="6926"/>
                    <a:pt x="18872" y="6842"/>
                  </a:cubicBezTo>
                  <a:cubicBezTo>
                    <a:pt x="18954" y="6757"/>
                    <a:pt x="19027" y="6683"/>
                    <a:pt x="19087" y="6620"/>
                  </a:cubicBezTo>
                  <a:cubicBezTo>
                    <a:pt x="19204" y="6498"/>
                    <a:pt x="19262" y="6434"/>
                    <a:pt x="19258" y="6429"/>
                  </a:cubicBezTo>
                  <a:cubicBezTo>
                    <a:pt x="19258" y="6429"/>
                    <a:pt x="19258" y="6429"/>
                    <a:pt x="19258" y="6429"/>
                  </a:cubicBezTo>
                  <a:cubicBezTo>
                    <a:pt x="19250" y="6429"/>
                    <a:pt x="19184" y="6487"/>
                    <a:pt x="19064" y="6595"/>
                  </a:cubicBezTo>
                  <a:cubicBezTo>
                    <a:pt x="19000" y="6656"/>
                    <a:pt x="18925" y="6725"/>
                    <a:pt x="18839" y="6806"/>
                  </a:cubicBezTo>
                  <a:cubicBezTo>
                    <a:pt x="18744" y="6885"/>
                    <a:pt x="18635" y="6975"/>
                    <a:pt x="18515" y="7074"/>
                  </a:cubicBezTo>
                  <a:cubicBezTo>
                    <a:pt x="18023" y="7466"/>
                    <a:pt x="17271" y="8005"/>
                    <a:pt x="16227" y="8436"/>
                  </a:cubicBezTo>
                  <a:cubicBezTo>
                    <a:pt x="15192" y="8883"/>
                    <a:pt x="13868" y="9217"/>
                    <a:pt x="12380" y="9277"/>
                  </a:cubicBezTo>
                  <a:cubicBezTo>
                    <a:pt x="12236" y="9283"/>
                    <a:pt x="12091" y="9286"/>
                    <a:pt x="11944" y="9286"/>
                  </a:cubicBezTo>
                  <a:cubicBezTo>
                    <a:pt x="10574" y="9286"/>
                    <a:pt x="9090" y="9021"/>
                    <a:pt x="7627" y="8495"/>
                  </a:cubicBezTo>
                  <a:cubicBezTo>
                    <a:pt x="6006" y="7910"/>
                    <a:pt x="4575" y="7071"/>
                    <a:pt x="3369" y="6192"/>
                  </a:cubicBezTo>
                  <a:cubicBezTo>
                    <a:pt x="2166" y="5316"/>
                    <a:pt x="1130" y="4406"/>
                    <a:pt x="628" y="3393"/>
                  </a:cubicBezTo>
                  <a:cubicBezTo>
                    <a:pt x="107" y="2389"/>
                    <a:pt x="193" y="1404"/>
                    <a:pt x="411" y="828"/>
                  </a:cubicBezTo>
                  <a:cubicBezTo>
                    <a:pt x="638" y="240"/>
                    <a:pt x="941" y="16"/>
                    <a:pt x="918" y="1"/>
                  </a:cubicBezTo>
                  <a:cubicBezTo>
                    <a:pt x="918" y="1"/>
                    <a:pt x="918"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9"/>
            <p:cNvSpPr/>
            <p:nvPr/>
          </p:nvSpPr>
          <p:spPr>
            <a:xfrm>
              <a:off x="1070825" y="1803600"/>
              <a:ext cx="203675" cy="34675"/>
            </a:xfrm>
            <a:custGeom>
              <a:avLst/>
              <a:gdLst/>
              <a:ahLst/>
              <a:cxnLst/>
              <a:rect l="l" t="t" r="r" b="b"/>
              <a:pathLst>
                <a:path w="8147" h="1387" extrusionOk="0">
                  <a:moveTo>
                    <a:pt x="8131" y="0"/>
                  </a:moveTo>
                  <a:cubicBezTo>
                    <a:pt x="8096" y="0"/>
                    <a:pt x="7988" y="19"/>
                    <a:pt x="7821" y="54"/>
                  </a:cubicBezTo>
                  <a:cubicBezTo>
                    <a:pt x="7581" y="105"/>
                    <a:pt x="7293" y="167"/>
                    <a:pt x="6956" y="240"/>
                  </a:cubicBezTo>
                  <a:cubicBezTo>
                    <a:pt x="6225" y="398"/>
                    <a:pt x="5214" y="605"/>
                    <a:pt x="4090" y="794"/>
                  </a:cubicBezTo>
                  <a:cubicBezTo>
                    <a:pt x="2967" y="983"/>
                    <a:pt x="1944" y="1120"/>
                    <a:pt x="1202" y="1210"/>
                  </a:cubicBezTo>
                  <a:cubicBezTo>
                    <a:pt x="860" y="1253"/>
                    <a:pt x="567" y="1288"/>
                    <a:pt x="323" y="1319"/>
                  </a:cubicBezTo>
                  <a:cubicBezTo>
                    <a:pt x="116" y="1345"/>
                    <a:pt x="1" y="1365"/>
                    <a:pt x="3" y="1376"/>
                  </a:cubicBezTo>
                  <a:cubicBezTo>
                    <a:pt x="4" y="1383"/>
                    <a:pt x="48" y="1387"/>
                    <a:pt x="130" y="1387"/>
                  </a:cubicBezTo>
                  <a:cubicBezTo>
                    <a:pt x="181" y="1387"/>
                    <a:pt x="248" y="1385"/>
                    <a:pt x="328" y="1383"/>
                  </a:cubicBezTo>
                  <a:cubicBezTo>
                    <a:pt x="539" y="1375"/>
                    <a:pt x="842" y="1357"/>
                    <a:pt x="1215" y="1325"/>
                  </a:cubicBezTo>
                  <a:cubicBezTo>
                    <a:pt x="1960" y="1265"/>
                    <a:pt x="2990" y="1146"/>
                    <a:pt x="4118" y="957"/>
                  </a:cubicBezTo>
                  <a:cubicBezTo>
                    <a:pt x="5245" y="766"/>
                    <a:pt x="6257" y="539"/>
                    <a:pt x="6982" y="353"/>
                  </a:cubicBezTo>
                  <a:cubicBezTo>
                    <a:pt x="7344" y="259"/>
                    <a:pt x="7637" y="177"/>
                    <a:pt x="7836" y="115"/>
                  </a:cubicBezTo>
                  <a:cubicBezTo>
                    <a:pt x="8036" y="54"/>
                    <a:pt x="8146" y="14"/>
                    <a:pt x="8143" y="3"/>
                  </a:cubicBezTo>
                  <a:cubicBezTo>
                    <a:pt x="8143" y="1"/>
                    <a:pt x="8138" y="0"/>
                    <a:pt x="8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9"/>
            <p:cNvSpPr/>
            <p:nvPr/>
          </p:nvSpPr>
          <p:spPr>
            <a:xfrm>
              <a:off x="1465275" y="1819725"/>
              <a:ext cx="249200" cy="32800"/>
            </a:xfrm>
            <a:custGeom>
              <a:avLst/>
              <a:gdLst/>
              <a:ahLst/>
              <a:cxnLst/>
              <a:rect l="l" t="t" r="r" b="b"/>
              <a:pathLst>
                <a:path w="9968" h="1312" extrusionOk="0">
                  <a:moveTo>
                    <a:pt x="454" y="1"/>
                  </a:moveTo>
                  <a:cubicBezTo>
                    <a:pt x="434" y="1"/>
                    <a:pt x="415" y="1"/>
                    <a:pt x="397" y="1"/>
                  </a:cubicBezTo>
                  <a:cubicBezTo>
                    <a:pt x="144" y="1"/>
                    <a:pt x="2" y="6"/>
                    <a:pt x="2" y="17"/>
                  </a:cubicBezTo>
                  <a:cubicBezTo>
                    <a:pt x="1" y="29"/>
                    <a:pt x="142" y="45"/>
                    <a:pt x="396" y="64"/>
                  </a:cubicBezTo>
                  <a:cubicBezTo>
                    <a:pt x="682" y="85"/>
                    <a:pt x="1042" y="113"/>
                    <a:pt x="1470" y="144"/>
                  </a:cubicBezTo>
                  <a:cubicBezTo>
                    <a:pt x="2376" y="213"/>
                    <a:pt x="3628" y="327"/>
                    <a:pt x="5005" y="504"/>
                  </a:cubicBezTo>
                  <a:cubicBezTo>
                    <a:pt x="6380" y="684"/>
                    <a:pt x="7618" y="893"/>
                    <a:pt x="8513" y="1057"/>
                  </a:cubicBezTo>
                  <a:cubicBezTo>
                    <a:pt x="8934" y="1136"/>
                    <a:pt x="9289" y="1202"/>
                    <a:pt x="9572" y="1254"/>
                  </a:cubicBezTo>
                  <a:cubicBezTo>
                    <a:pt x="9776" y="1292"/>
                    <a:pt x="9906" y="1312"/>
                    <a:pt x="9950" y="1312"/>
                  </a:cubicBezTo>
                  <a:cubicBezTo>
                    <a:pt x="9959" y="1312"/>
                    <a:pt x="9965" y="1311"/>
                    <a:pt x="9965" y="1309"/>
                  </a:cubicBezTo>
                  <a:lnTo>
                    <a:pt x="9964" y="1309"/>
                  </a:lnTo>
                  <a:cubicBezTo>
                    <a:pt x="9967" y="1299"/>
                    <a:pt x="9832" y="1258"/>
                    <a:pt x="9586" y="1192"/>
                  </a:cubicBezTo>
                  <a:cubicBezTo>
                    <a:pt x="9339" y="1126"/>
                    <a:pt x="8980" y="1041"/>
                    <a:pt x="8534" y="944"/>
                  </a:cubicBezTo>
                  <a:cubicBezTo>
                    <a:pt x="7645" y="749"/>
                    <a:pt x="6404" y="521"/>
                    <a:pt x="5024" y="342"/>
                  </a:cubicBezTo>
                  <a:cubicBezTo>
                    <a:pt x="3644" y="162"/>
                    <a:pt x="2387" y="68"/>
                    <a:pt x="1476" y="29"/>
                  </a:cubicBezTo>
                  <a:cubicBezTo>
                    <a:pt x="1055" y="11"/>
                    <a:pt x="706"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9"/>
            <p:cNvSpPr/>
            <p:nvPr/>
          </p:nvSpPr>
          <p:spPr>
            <a:xfrm>
              <a:off x="1778800" y="2026400"/>
              <a:ext cx="668000" cy="647625"/>
            </a:xfrm>
            <a:custGeom>
              <a:avLst/>
              <a:gdLst/>
              <a:ahLst/>
              <a:cxnLst/>
              <a:rect l="l" t="t" r="r" b="b"/>
              <a:pathLst>
                <a:path w="26720" h="25905" extrusionOk="0">
                  <a:moveTo>
                    <a:pt x="19833" y="1"/>
                  </a:moveTo>
                  <a:cubicBezTo>
                    <a:pt x="19240" y="1"/>
                    <a:pt x="18613" y="69"/>
                    <a:pt x="17986" y="278"/>
                  </a:cubicBezTo>
                  <a:cubicBezTo>
                    <a:pt x="17550" y="424"/>
                    <a:pt x="17114" y="646"/>
                    <a:pt x="16739" y="968"/>
                  </a:cubicBezTo>
                  <a:cubicBezTo>
                    <a:pt x="16365" y="1289"/>
                    <a:pt x="16046" y="1702"/>
                    <a:pt x="15831" y="2176"/>
                  </a:cubicBezTo>
                  <a:cubicBezTo>
                    <a:pt x="15395" y="3103"/>
                    <a:pt x="15288" y="4194"/>
                    <a:pt x="15332" y="5294"/>
                  </a:cubicBezTo>
                  <a:lnTo>
                    <a:pt x="15332" y="5294"/>
                  </a:lnTo>
                  <a:cubicBezTo>
                    <a:pt x="14121" y="5298"/>
                    <a:pt x="12926" y="5797"/>
                    <a:pt x="11798" y="6403"/>
                  </a:cubicBezTo>
                  <a:cubicBezTo>
                    <a:pt x="10638" y="7025"/>
                    <a:pt x="9462" y="7719"/>
                    <a:pt x="8284" y="8490"/>
                  </a:cubicBezTo>
                  <a:cubicBezTo>
                    <a:pt x="7108" y="9264"/>
                    <a:pt x="5925" y="10104"/>
                    <a:pt x="4771" y="11037"/>
                  </a:cubicBezTo>
                  <a:cubicBezTo>
                    <a:pt x="3621" y="11973"/>
                    <a:pt x="2506" y="13042"/>
                    <a:pt x="1668" y="14356"/>
                  </a:cubicBezTo>
                  <a:cubicBezTo>
                    <a:pt x="486" y="16216"/>
                    <a:pt x="0" y="18473"/>
                    <a:pt x="415" y="20526"/>
                  </a:cubicBezTo>
                  <a:cubicBezTo>
                    <a:pt x="829" y="22571"/>
                    <a:pt x="2131" y="24347"/>
                    <a:pt x="3838" y="25240"/>
                  </a:cubicBezTo>
                  <a:cubicBezTo>
                    <a:pt x="4707" y="25692"/>
                    <a:pt x="5654" y="25904"/>
                    <a:pt x="6575" y="25904"/>
                  </a:cubicBezTo>
                  <a:cubicBezTo>
                    <a:pt x="7470" y="25904"/>
                    <a:pt x="8341" y="25704"/>
                    <a:pt x="9093" y="25326"/>
                  </a:cubicBezTo>
                  <a:cubicBezTo>
                    <a:pt x="9860" y="24941"/>
                    <a:pt x="10483" y="24373"/>
                    <a:pt x="10973" y="23757"/>
                  </a:cubicBezTo>
                  <a:cubicBezTo>
                    <a:pt x="11467" y="23140"/>
                    <a:pt x="11847" y="22483"/>
                    <a:pt x="12182" y="21849"/>
                  </a:cubicBezTo>
                  <a:cubicBezTo>
                    <a:pt x="13480" y="19289"/>
                    <a:pt x="14500" y="17207"/>
                    <a:pt x="15216" y="15769"/>
                  </a:cubicBezTo>
                  <a:cubicBezTo>
                    <a:pt x="15566" y="15055"/>
                    <a:pt x="15841" y="14498"/>
                    <a:pt x="16030" y="14111"/>
                  </a:cubicBezTo>
                  <a:cubicBezTo>
                    <a:pt x="16119" y="13927"/>
                    <a:pt x="16188" y="13782"/>
                    <a:pt x="16237" y="13678"/>
                  </a:cubicBezTo>
                  <a:cubicBezTo>
                    <a:pt x="16283" y="13581"/>
                    <a:pt x="16303" y="13529"/>
                    <a:pt x="16303" y="13529"/>
                  </a:cubicBezTo>
                  <a:lnTo>
                    <a:pt x="16303" y="13529"/>
                  </a:lnTo>
                  <a:cubicBezTo>
                    <a:pt x="16303" y="13529"/>
                    <a:pt x="16273" y="13575"/>
                    <a:pt x="16222" y="13670"/>
                  </a:cubicBezTo>
                  <a:cubicBezTo>
                    <a:pt x="16170" y="13772"/>
                    <a:pt x="16096" y="13914"/>
                    <a:pt x="16000" y="14096"/>
                  </a:cubicBezTo>
                  <a:cubicBezTo>
                    <a:pt x="15804" y="14478"/>
                    <a:pt x="15522" y="15032"/>
                    <a:pt x="15158" y="15741"/>
                  </a:cubicBezTo>
                  <a:cubicBezTo>
                    <a:pt x="14428" y="17175"/>
                    <a:pt x="13377" y="19243"/>
                    <a:pt x="12080" y="21794"/>
                  </a:cubicBezTo>
                  <a:cubicBezTo>
                    <a:pt x="11742" y="22424"/>
                    <a:pt x="11363" y="23072"/>
                    <a:pt x="10875" y="23678"/>
                  </a:cubicBezTo>
                  <a:cubicBezTo>
                    <a:pt x="10390" y="24281"/>
                    <a:pt x="9779" y="24832"/>
                    <a:pt x="9032" y="25204"/>
                  </a:cubicBezTo>
                  <a:cubicBezTo>
                    <a:pt x="8304" y="25567"/>
                    <a:pt x="7459" y="25760"/>
                    <a:pt x="6592" y="25760"/>
                  </a:cubicBezTo>
                  <a:cubicBezTo>
                    <a:pt x="5687" y="25760"/>
                    <a:pt x="4758" y="25551"/>
                    <a:pt x="3909" y="25107"/>
                  </a:cubicBezTo>
                  <a:cubicBezTo>
                    <a:pt x="2247" y="24234"/>
                    <a:pt x="974" y="22493"/>
                    <a:pt x="573" y="20493"/>
                  </a:cubicBezTo>
                  <a:cubicBezTo>
                    <a:pt x="168" y="18488"/>
                    <a:pt x="644" y="16271"/>
                    <a:pt x="1806" y="14443"/>
                  </a:cubicBezTo>
                  <a:cubicBezTo>
                    <a:pt x="2629" y="13150"/>
                    <a:pt x="3731" y="12093"/>
                    <a:pt x="4873" y="11162"/>
                  </a:cubicBezTo>
                  <a:cubicBezTo>
                    <a:pt x="6021" y="10234"/>
                    <a:pt x="7200" y="9394"/>
                    <a:pt x="8371" y="8622"/>
                  </a:cubicBezTo>
                  <a:cubicBezTo>
                    <a:pt x="9542" y="7852"/>
                    <a:pt x="10715" y="7156"/>
                    <a:pt x="11868" y="6535"/>
                  </a:cubicBezTo>
                  <a:cubicBezTo>
                    <a:pt x="12998" y="5923"/>
                    <a:pt x="14180" y="5432"/>
                    <a:pt x="15364" y="5432"/>
                  </a:cubicBezTo>
                  <a:cubicBezTo>
                    <a:pt x="15377" y="5432"/>
                    <a:pt x="15391" y="5432"/>
                    <a:pt x="15405" y="5433"/>
                  </a:cubicBezTo>
                  <a:lnTo>
                    <a:pt x="15479" y="5433"/>
                  </a:lnTo>
                  <a:lnTo>
                    <a:pt x="15475" y="5360"/>
                  </a:lnTo>
                  <a:cubicBezTo>
                    <a:pt x="15418" y="4247"/>
                    <a:pt x="15517" y="3150"/>
                    <a:pt x="15946" y="2228"/>
                  </a:cubicBezTo>
                  <a:cubicBezTo>
                    <a:pt x="16153" y="1769"/>
                    <a:pt x="16459" y="1371"/>
                    <a:pt x="16818" y="1059"/>
                  </a:cubicBezTo>
                  <a:cubicBezTo>
                    <a:pt x="17178" y="746"/>
                    <a:pt x="17597" y="531"/>
                    <a:pt x="18022" y="384"/>
                  </a:cubicBezTo>
                  <a:cubicBezTo>
                    <a:pt x="18649" y="171"/>
                    <a:pt x="19282" y="102"/>
                    <a:pt x="19881" y="102"/>
                  </a:cubicBezTo>
                  <a:cubicBezTo>
                    <a:pt x="20101" y="102"/>
                    <a:pt x="20316" y="111"/>
                    <a:pt x="20525" y="126"/>
                  </a:cubicBezTo>
                  <a:cubicBezTo>
                    <a:pt x="21308" y="187"/>
                    <a:pt x="22016" y="347"/>
                    <a:pt x="22654" y="485"/>
                  </a:cubicBezTo>
                  <a:cubicBezTo>
                    <a:pt x="23927" y="776"/>
                    <a:pt x="24945" y="959"/>
                    <a:pt x="25649" y="967"/>
                  </a:cubicBezTo>
                  <a:cubicBezTo>
                    <a:pt x="25731" y="969"/>
                    <a:pt x="25809" y="970"/>
                    <a:pt x="25882" y="970"/>
                  </a:cubicBezTo>
                  <a:cubicBezTo>
                    <a:pt x="26433" y="970"/>
                    <a:pt x="26720" y="908"/>
                    <a:pt x="26720" y="908"/>
                  </a:cubicBezTo>
                  <a:lnTo>
                    <a:pt x="26720" y="908"/>
                  </a:lnTo>
                  <a:cubicBezTo>
                    <a:pt x="26720" y="908"/>
                    <a:pt x="26626" y="909"/>
                    <a:pt x="26445" y="922"/>
                  </a:cubicBezTo>
                  <a:cubicBezTo>
                    <a:pt x="26338" y="929"/>
                    <a:pt x="26200" y="935"/>
                    <a:pt x="26032" y="935"/>
                  </a:cubicBezTo>
                  <a:cubicBezTo>
                    <a:pt x="25918" y="935"/>
                    <a:pt x="25791" y="932"/>
                    <a:pt x="25651" y="926"/>
                  </a:cubicBezTo>
                  <a:cubicBezTo>
                    <a:pt x="24952" y="903"/>
                    <a:pt x="23943" y="709"/>
                    <a:pt x="22672" y="406"/>
                  </a:cubicBezTo>
                  <a:cubicBezTo>
                    <a:pt x="22034" y="261"/>
                    <a:pt x="21323" y="97"/>
                    <a:pt x="20532" y="29"/>
                  </a:cubicBezTo>
                  <a:cubicBezTo>
                    <a:pt x="20306" y="12"/>
                    <a:pt x="20072" y="1"/>
                    <a:pt x="19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9"/>
            <p:cNvSpPr/>
            <p:nvPr/>
          </p:nvSpPr>
          <p:spPr>
            <a:xfrm>
              <a:off x="1181775" y="2529350"/>
              <a:ext cx="1233125" cy="623025"/>
            </a:xfrm>
            <a:custGeom>
              <a:avLst/>
              <a:gdLst/>
              <a:ahLst/>
              <a:cxnLst/>
              <a:rect l="l" t="t" r="r" b="b"/>
              <a:pathLst>
                <a:path w="49325" h="24921" extrusionOk="0">
                  <a:moveTo>
                    <a:pt x="49325" y="0"/>
                  </a:moveTo>
                  <a:cubicBezTo>
                    <a:pt x="49324" y="0"/>
                    <a:pt x="48772" y="645"/>
                    <a:pt x="48022" y="1977"/>
                  </a:cubicBezTo>
                  <a:cubicBezTo>
                    <a:pt x="47254" y="3298"/>
                    <a:pt x="46377" y="5330"/>
                    <a:pt x="45260" y="7812"/>
                  </a:cubicBezTo>
                  <a:cubicBezTo>
                    <a:pt x="44972" y="8429"/>
                    <a:pt x="44674" y="9078"/>
                    <a:pt x="44314" y="9726"/>
                  </a:cubicBezTo>
                  <a:cubicBezTo>
                    <a:pt x="43952" y="10368"/>
                    <a:pt x="43564" y="11047"/>
                    <a:pt x="43007" y="11608"/>
                  </a:cubicBezTo>
                  <a:cubicBezTo>
                    <a:pt x="42854" y="11730"/>
                    <a:pt x="42709" y="11863"/>
                    <a:pt x="42546" y="11981"/>
                  </a:cubicBezTo>
                  <a:cubicBezTo>
                    <a:pt x="42375" y="12090"/>
                    <a:pt x="42207" y="12207"/>
                    <a:pt x="42029" y="12314"/>
                  </a:cubicBezTo>
                  <a:cubicBezTo>
                    <a:pt x="41681" y="12533"/>
                    <a:pt x="41317" y="12741"/>
                    <a:pt x="40942" y="12944"/>
                  </a:cubicBezTo>
                  <a:cubicBezTo>
                    <a:pt x="40195" y="13350"/>
                    <a:pt x="39399" y="13718"/>
                    <a:pt x="38570" y="14066"/>
                  </a:cubicBezTo>
                  <a:cubicBezTo>
                    <a:pt x="36911" y="14756"/>
                    <a:pt x="35109" y="15337"/>
                    <a:pt x="33239" y="15919"/>
                  </a:cubicBezTo>
                  <a:cubicBezTo>
                    <a:pt x="31367" y="16497"/>
                    <a:pt x="29408" y="17025"/>
                    <a:pt x="27388" y="17508"/>
                  </a:cubicBezTo>
                  <a:cubicBezTo>
                    <a:pt x="23345" y="18474"/>
                    <a:pt x="19432" y="19122"/>
                    <a:pt x="15853" y="19522"/>
                  </a:cubicBezTo>
                  <a:cubicBezTo>
                    <a:pt x="14065" y="19729"/>
                    <a:pt x="12357" y="19857"/>
                    <a:pt x="10758" y="19956"/>
                  </a:cubicBezTo>
                  <a:cubicBezTo>
                    <a:pt x="9160" y="20055"/>
                    <a:pt x="7671" y="20084"/>
                    <a:pt x="6306" y="20130"/>
                  </a:cubicBezTo>
                  <a:cubicBezTo>
                    <a:pt x="4945" y="20181"/>
                    <a:pt x="3695" y="20374"/>
                    <a:pt x="2702" y="20839"/>
                  </a:cubicBezTo>
                  <a:cubicBezTo>
                    <a:pt x="1710" y="21301"/>
                    <a:pt x="1004" y="21986"/>
                    <a:pt x="619" y="22649"/>
                  </a:cubicBezTo>
                  <a:cubicBezTo>
                    <a:pt x="425" y="22981"/>
                    <a:pt x="304" y="23303"/>
                    <a:pt x="238" y="23593"/>
                  </a:cubicBezTo>
                  <a:cubicBezTo>
                    <a:pt x="174" y="23881"/>
                    <a:pt x="159" y="24131"/>
                    <a:pt x="141" y="24330"/>
                  </a:cubicBezTo>
                  <a:cubicBezTo>
                    <a:pt x="123" y="24529"/>
                    <a:pt x="90" y="24678"/>
                    <a:pt x="58" y="24775"/>
                  </a:cubicBezTo>
                  <a:cubicBezTo>
                    <a:pt x="26" y="24872"/>
                    <a:pt x="1" y="24919"/>
                    <a:pt x="6" y="24920"/>
                  </a:cubicBezTo>
                  <a:cubicBezTo>
                    <a:pt x="6" y="24920"/>
                    <a:pt x="35" y="24877"/>
                    <a:pt x="73" y="24780"/>
                  </a:cubicBezTo>
                  <a:cubicBezTo>
                    <a:pt x="111" y="24683"/>
                    <a:pt x="151" y="24534"/>
                    <a:pt x="174" y="24333"/>
                  </a:cubicBezTo>
                  <a:cubicBezTo>
                    <a:pt x="197" y="24134"/>
                    <a:pt x="216" y="23887"/>
                    <a:pt x="284" y="23603"/>
                  </a:cubicBezTo>
                  <a:cubicBezTo>
                    <a:pt x="355" y="23321"/>
                    <a:pt x="478" y="23006"/>
                    <a:pt x="674" y="22681"/>
                  </a:cubicBezTo>
                  <a:cubicBezTo>
                    <a:pt x="1062" y="22035"/>
                    <a:pt x="1761" y="21369"/>
                    <a:pt x="2740" y="20921"/>
                  </a:cubicBezTo>
                  <a:cubicBezTo>
                    <a:pt x="3720" y="20472"/>
                    <a:pt x="4955" y="20288"/>
                    <a:pt x="6311" y="20245"/>
                  </a:cubicBezTo>
                  <a:cubicBezTo>
                    <a:pt x="7671" y="20208"/>
                    <a:pt x="9166" y="20185"/>
                    <a:pt x="10767" y="20092"/>
                  </a:cubicBezTo>
                  <a:cubicBezTo>
                    <a:pt x="12367" y="19997"/>
                    <a:pt x="14078" y="19875"/>
                    <a:pt x="15869" y="19671"/>
                  </a:cubicBezTo>
                  <a:cubicBezTo>
                    <a:pt x="19455" y="19280"/>
                    <a:pt x="23376" y="18635"/>
                    <a:pt x="27426" y="17666"/>
                  </a:cubicBezTo>
                  <a:cubicBezTo>
                    <a:pt x="29449" y="17183"/>
                    <a:pt x="31412" y="16653"/>
                    <a:pt x="33287" y="16072"/>
                  </a:cubicBezTo>
                  <a:cubicBezTo>
                    <a:pt x="35159" y="15487"/>
                    <a:pt x="36962" y="14903"/>
                    <a:pt x="38628" y="14204"/>
                  </a:cubicBezTo>
                  <a:cubicBezTo>
                    <a:pt x="39460" y="13853"/>
                    <a:pt x="40260" y="13482"/>
                    <a:pt x="41011" y="13070"/>
                  </a:cubicBezTo>
                  <a:cubicBezTo>
                    <a:pt x="41388" y="12865"/>
                    <a:pt x="41753" y="12654"/>
                    <a:pt x="42103" y="12432"/>
                  </a:cubicBezTo>
                  <a:cubicBezTo>
                    <a:pt x="42283" y="12325"/>
                    <a:pt x="42451" y="12207"/>
                    <a:pt x="42623" y="12095"/>
                  </a:cubicBezTo>
                  <a:cubicBezTo>
                    <a:pt x="42789" y="11975"/>
                    <a:pt x="42942" y="11833"/>
                    <a:pt x="43102" y="11704"/>
                  </a:cubicBezTo>
                  <a:cubicBezTo>
                    <a:pt x="43676" y="11121"/>
                    <a:pt x="44063" y="10435"/>
                    <a:pt x="44426" y="9786"/>
                  </a:cubicBezTo>
                  <a:cubicBezTo>
                    <a:pt x="44786" y="9133"/>
                    <a:pt x="45079" y="8480"/>
                    <a:pt x="45365" y="7861"/>
                  </a:cubicBezTo>
                  <a:cubicBezTo>
                    <a:pt x="46471" y="5367"/>
                    <a:pt x="47328" y="3336"/>
                    <a:pt x="48078" y="2009"/>
                  </a:cubicBezTo>
                  <a:cubicBezTo>
                    <a:pt x="48170" y="1841"/>
                    <a:pt x="48255" y="1685"/>
                    <a:pt x="48338" y="1536"/>
                  </a:cubicBezTo>
                  <a:cubicBezTo>
                    <a:pt x="48425" y="1392"/>
                    <a:pt x="48507" y="1257"/>
                    <a:pt x="48583" y="1132"/>
                  </a:cubicBezTo>
                  <a:cubicBezTo>
                    <a:pt x="48734" y="882"/>
                    <a:pt x="48864" y="670"/>
                    <a:pt x="48982" y="508"/>
                  </a:cubicBezTo>
                  <a:cubicBezTo>
                    <a:pt x="49093" y="347"/>
                    <a:pt x="49178" y="222"/>
                    <a:pt x="49241" y="132"/>
                  </a:cubicBezTo>
                  <a:cubicBezTo>
                    <a:pt x="49298" y="46"/>
                    <a:pt x="49324" y="0"/>
                    <a:pt x="49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9"/>
            <p:cNvSpPr/>
            <p:nvPr/>
          </p:nvSpPr>
          <p:spPr>
            <a:xfrm>
              <a:off x="910125" y="2842075"/>
              <a:ext cx="112575" cy="222050"/>
            </a:xfrm>
            <a:custGeom>
              <a:avLst/>
              <a:gdLst/>
              <a:ahLst/>
              <a:cxnLst/>
              <a:rect l="l" t="t" r="r" b="b"/>
              <a:pathLst>
                <a:path w="4503" h="8882" extrusionOk="0">
                  <a:moveTo>
                    <a:pt x="4482" y="1"/>
                  </a:moveTo>
                  <a:cubicBezTo>
                    <a:pt x="4457" y="1"/>
                    <a:pt x="4319" y="53"/>
                    <a:pt x="4087" y="147"/>
                  </a:cubicBezTo>
                  <a:cubicBezTo>
                    <a:pt x="3838" y="260"/>
                    <a:pt x="3478" y="431"/>
                    <a:pt x="3067" y="700"/>
                  </a:cubicBezTo>
                  <a:cubicBezTo>
                    <a:pt x="2249" y="1221"/>
                    <a:pt x="1162" y="2140"/>
                    <a:pt x="532" y="3532"/>
                  </a:cubicBezTo>
                  <a:cubicBezTo>
                    <a:pt x="269" y="4116"/>
                    <a:pt x="137" y="4728"/>
                    <a:pt x="116" y="5290"/>
                  </a:cubicBezTo>
                  <a:lnTo>
                    <a:pt x="118" y="5282"/>
                  </a:lnTo>
                  <a:lnTo>
                    <a:pt x="118" y="5282"/>
                  </a:lnTo>
                  <a:cubicBezTo>
                    <a:pt x="1" y="6342"/>
                    <a:pt x="70" y="7246"/>
                    <a:pt x="142" y="7883"/>
                  </a:cubicBezTo>
                  <a:cubicBezTo>
                    <a:pt x="180" y="8200"/>
                    <a:pt x="223" y="8450"/>
                    <a:pt x="257" y="8621"/>
                  </a:cubicBezTo>
                  <a:cubicBezTo>
                    <a:pt x="293" y="8789"/>
                    <a:pt x="316" y="8881"/>
                    <a:pt x="325" y="8881"/>
                  </a:cubicBezTo>
                  <a:cubicBezTo>
                    <a:pt x="325" y="8881"/>
                    <a:pt x="325" y="8881"/>
                    <a:pt x="325" y="8881"/>
                  </a:cubicBezTo>
                  <a:cubicBezTo>
                    <a:pt x="346" y="8878"/>
                    <a:pt x="289" y="8506"/>
                    <a:pt x="238" y="7873"/>
                  </a:cubicBezTo>
                  <a:cubicBezTo>
                    <a:pt x="192" y="7241"/>
                    <a:pt x="144" y="6337"/>
                    <a:pt x="269" y="5305"/>
                  </a:cubicBezTo>
                  <a:lnTo>
                    <a:pt x="271" y="5300"/>
                  </a:lnTo>
                  <a:lnTo>
                    <a:pt x="271" y="5297"/>
                  </a:lnTo>
                  <a:cubicBezTo>
                    <a:pt x="297" y="4754"/>
                    <a:pt x="427" y="4164"/>
                    <a:pt x="680" y="3598"/>
                  </a:cubicBezTo>
                  <a:cubicBezTo>
                    <a:pt x="1292" y="2251"/>
                    <a:pt x="2340" y="1336"/>
                    <a:pt x="3131" y="797"/>
                  </a:cubicBezTo>
                  <a:cubicBezTo>
                    <a:pt x="3930" y="246"/>
                    <a:pt x="4503" y="33"/>
                    <a:pt x="4486" y="2"/>
                  </a:cubicBezTo>
                  <a:cubicBezTo>
                    <a:pt x="4486" y="1"/>
                    <a:pt x="4485" y="1"/>
                    <a:pt x="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9"/>
            <p:cNvSpPr/>
            <p:nvPr/>
          </p:nvSpPr>
          <p:spPr>
            <a:xfrm>
              <a:off x="1369050" y="2664850"/>
              <a:ext cx="509700" cy="99100"/>
            </a:xfrm>
            <a:custGeom>
              <a:avLst/>
              <a:gdLst/>
              <a:ahLst/>
              <a:cxnLst/>
              <a:rect l="l" t="t" r="r" b="b"/>
              <a:pathLst>
                <a:path w="20388" h="3964" extrusionOk="0">
                  <a:moveTo>
                    <a:pt x="20375" y="0"/>
                  </a:moveTo>
                  <a:cubicBezTo>
                    <a:pt x="20351" y="0"/>
                    <a:pt x="20282" y="8"/>
                    <a:pt x="20172" y="23"/>
                  </a:cubicBezTo>
                  <a:cubicBezTo>
                    <a:pt x="20017" y="46"/>
                    <a:pt x="19815" y="76"/>
                    <a:pt x="19565" y="114"/>
                  </a:cubicBezTo>
                  <a:cubicBezTo>
                    <a:pt x="19042" y="216"/>
                    <a:pt x="18282" y="365"/>
                    <a:pt x="17372" y="656"/>
                  </a:cubicBezTo>
                  <a:cubicBezTo>
                    <a:pt x="16459" y="938"/>
                    <a:pt x="15403" y="1362"/>
                    <a:pt x="14257" y="1885"/>
                  </a:cubicBezTo>
                  <a:cubicBezTo>
                    <a:pt x="13110" y="2398"/>
                    <a:pt x="11862" y="3009"/>
                    <a:pt x="10462" y="3367"/>
                  </a:cubicBezTo>
                  <a:cubicBezTo>
                    <a:pt x="9765" y="3550"/>
                    <a:pt x="9064" y="3642"/>
                    <a:pt x="8385" y="3699"/>
                  </a:cubicBezTo>
                  <a:cubicBezTo>
                    <a:pt x="7705" y="3764"/>
                    <a:pt x="7046" y="3785"/>
                    <a:pt x="6417" y="3805"/>
                  </a:cubicBezTo>
                  <a:cubicBezTo>
                    <a:pt x="6002" y="3815"/>
                    <a:pt x="5600" y="3819"/>
                    <a:pt x="5214" y="3819"/>
                  </a:cubicBezTo>
                  <a:cubicBezTo>
                    <a:pt x="4432" y="3819"/>
                    <a:pt x="3714" y="3802"/>
                    <a:pt x="3078" y="3783"/>
                  </a:cubicBezTo>
                  <a:cubicBezTo>
                    <a:pt x="2129" y="3754"/>
                    <a:pt x="1359" y="3714"/>
                    <a:pt x="828" y="3688"/>
                  </a:cubicBezTo>
                  <a:cubicBezTo>
                    <a:pt x="576" y="3676"/>
                    <a:pt x="372" y="3666"/>
                    <a:pt x="216" y="3660"/>
                  </a:cubicBezTo>
                  <a:cubicBezTo>
                    <a:pt x="141" y="3656"/>
                    <a:pt x="85" y="3655"/>
                    <a:pt x="49" y="3655"/>
                  </a:cubicBezTo>
                  <a:cubicBezTo>
                    <a:pt x="18" y="3655"/>
                    <a:pt x="1" y="3656"/>
                    <a:pt x="1" y="3658"/>
                  </a:cubicBezTo>
                  <a:cubicBezTo>
                    <a:pt x="1" y="3665"/>
                    <a:pt x="73" y="3676"/>
                    <a:pt x="213" y="3693"/>
                  </a:cubicBezTo>
                  <a:cubicBezTo>
                    <a:pt x="369" y="3708"/>
                    <a:pt x="571" y="3727"/>
                    <a:pt x="823" y="3752"/>
                  </a:cubicBezTo>
                  <a:cubicBezTo>
                    <a:pt x="1354" y="3798"/>
                    <a:pt x="2123" y="3854"/>
                    <a:pt x="3075" y="3898"/>
                  </a:cubicBezTo>
                  <a:cubicBezTo>
                    <a:pt x="3822" y="3933"/>
                    <a:pt x="4683" y="3963"/>
                    <a:pt x="5630" y="3963"/>
                  </a:cubicBezTo>
                  <a:cubicBezTo>
                    <a:pt x="5888" y="3963"/>
                    <a:pt x="6152" y="3961"/>
                    <a:pt x="6422" y="3956"/>
                  </a:cubicBezTo>
                  <a:cubicBezTo>
                    <a:pt x="7052" y="3941"/>
                    <a:pt x="7714" y="3921"/>
                    <a:pt x="8400" y="3859"/>
                  </a:cubicBezTo>
                  <a:cubicBezTo>
                    <a:pt x="9082" y="3803"/>
                    <a:pt x="9794" y="3711"/>
                    <a:pt x="10503" y="3525"/>
                  </a:cubicBezTo>
                  <a:cubicBezTo>
                    <a:pt x="11925" y="3162"/>
                    <a:pt x="13178" y="2543"/>
                    <a:pt x="14321" y="2023"/>
                  </a:cubicBezTo>
                  <a:cubicBezTo>
                    <a:pt x="15461" y="1494"/>
                    <a:pt x="16506" y="1061"/>
                    <a:pt x="17409" y="767"/>
                  </a:cubicBezTo>
                  <a:cubicBezTo>
                    <a:pt x="18308" y="462"/>
                    <a:pt x="19060" y="296"/>
                    <a:pt x="19578" y="176"/>
                  </a:cubicBezTo>
                  <a:cubicBezTo>
                    <a:pt x="19825" y="127"/>
                    <a:pt x="20024" y="86"/>
                    <a:pt x="20179" y="56"/>
                  </a:cubicBezTo>
                  <a:cubicBezTo>
                    <a:pt x="20315" y="26"/>
                    <a:pt x="20387" y="8"/>
                    <a:pt x="20386" y="2"/>
                  </a:cubicBezTo>
                  <a:cubicBezTo>
                    <a:pt x="20385" y="1"/>
                    <a:pt x="20382" y="0"/>
                    <a:pt x="20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9"/>
            <p:cNvSpPr/>
            <p:nvPr/>
          </p:nvSpPr>
          <p:spPr>
            <a:xfrm>
              <a:off x="2393450" y="2395025"/>
              <a:ext cx="613950" cy="311200"/>
            </a:xfrm>
            <a:custGeom>
              <a:avLst/>
              <a:gdLst/>
              <a:ahLst/>
              <a:cxnLst/>
              <a:rect l="l" t="t" r="r" b="b"/>
              <a:pathLst>
                <a:path w="24558" h="12448" extrusionOk="0">
                  <a:moveTo>
                    <a:pt x="3" y="0"/>
                  </a:moveTo>
                  <a:cubicBezTo>
                    <a:pt x="2" y="0"/>
                    <a:pt x="1" y="0"/>
                    <a:pt x="1" y="1"/>
                  </a:cubicBezTo>
                  <a:cubicBezTo>
                    <a:pt x="1" y="1"/>
                    <a:pt x="359" y="200"/>
                    <a:pt x="1078" y="373"/>
                  </a:cubicBezTo>
                  <a:cubicBezTo>
                    <a:pt x="1636" y="511"/>
                    <a:pt x="2413" y="601"/>
                    <a:pt x="3357" y="601"/>
                  </a:cubicBezTo>
                  <a:cubicBezTo>
                    <a:pt x="3627" y="601"/>
                    <a:pt x="3910" y="594"/>
                    <a:pt x="4205" y="578"/>
                  </a:cubicBezTo>
                  <a:cubicBezTo>
                    <a:pt x="4869" y="539"/>
                    <a:pt x="5598" y="496"/>
                    <a:pt x="6383" y="448"/>
                  </a:cubicBezTo>
                  <a:cubicBezTo>
                    <a:pt x="6689" y="435"/>
                    <a:pt x="7005" y="425"/>
                    <a:pt x="7328" y="425"/>
                  </a:cubicBezTo>
                  <a:cubicBezTo>
                    <a:pt x="7832" y="425"/>
                    <a:pt x="8354" y="450"/>
                    <a:pt x="8888" y="526"/>
                  </a:cubicBezTo>
                  <a:cubicBezTo>
                    <a:pt x="9760" y="651"/>
                    <a:pt x="10666" y="942"/>
                    <a:pt x="11456" y="1501"/>
                  </a:cubicBezTo>
                  <a:cubicBezTo>
                    <a:pt x="11849" y="1781"/>
                    <a:pt x="12209" y="2121"/>
                    <a:pt x="12502" y="2524"/>
                  </a:cubicBezTo>
                  <a:cubicBezTo>
                    <a:pt x="12789" y="2924"/>
                    <a:pt x="12994" y="3393"/>
                    <a:pt x="13085" y="3892"/>
                  </a:cubicBezTo>
                  <a:lnTo>
                    <a:pt x="13085" y="3892"/>
                  </a:lnTo>
                  <a:cubicBezTo>
                    <a:pt x="13085" y="3893"/>
                    <a:pt x="13086" y="3895"/>
                    <a:pt x="13086" y="3896"/>
                  </a:cubicBezTo>
                  <a:lnTo>
                    <a:pt x="13086" y="3896"/>
                  </a:lnTo>
                  <a:lnTo>
                    <a:pt x="13086" y="3896"/>
                  </a:lnTo>
                  <a:cubicBezTo>
                    <a:pt x="13086" y="3898"/>
                    <a:pt x="13087" y="3900"/>
                    <a:pt x="13087" y="3903"/>
                  </a:cubicBezTo>
                  <a:lnTo>
                    <a:pt x="13248" y="3883"/>
                  </a:lnTo>
                  <a:cubicBezTo>
                    <a:pt x="13225" y="3537"/>
                    <a:pt x="13301" y="3179"/>
                    <a:pt x="13462" y="2853"/>
                  </a:cubicBezTo>
                  <a:cubicBezTo>
                    <a:pt x="13622" y="2526"/>
                    <a:pt x="13869" y="2238"/>
                    <a:pt x="14158" y="1999"/>
                  </a:cubicBezTo>
                  <a:cubicBezTo>
                    <a:pt x="14604" y="1638"/>
                    <a:pt x="15148" y="1414"/>
                    <a:pt x="15706" y="1365"/>
                  </a:cubicBezTo>
                  <a:cubicBezTo>
                    <a:pt x="15816" y="1354"/>
                    <a:pt x="15926" y="1348"/>
                    <a:pt x="16035" y="1348"/>
                  </a:cubicBezTo>
                  <a:cubicBezTo>
                    <a:pt x="16483" y="1348"/>
                    <a:pt x="16926" y="1436"/>
                    <a:pt x="17343" y="1572"/>
                  </a:cubicBezTo>
                  <a:cubicBezTo>
                    <a:pt x="18387" y="1916"/>
                    <a:pt x="19264" y="2565"/>
                    <a:pt x="20007" y="3246"/>
                  </a:cubicBezTo>
                  <a:cubicBezTo>
                    <a:pt x="21496" y="4640"/>
                    <a:pt x="22363" y="6309"/>
                    <a:pt x="22975" y="7712"/>
                  </a:cubicBezTo>
                  <a:cubicBezTo>
                    <a:pt x="23582" y="9130"/>
                    <a:pt x="23934" y="10332"/>
                    <a:pt x="24179" y="11160"/>
                  </a:cubicBezTo>
                  <a:cubicBezTo>
                    <a:pt x="24296" y="11566"/>
                    <a:pt x="24386" y="11885"/>
                    <a:pt x="24452" y="12116"/>
                  </a:cubicBezTo>
                  <a:cubicBezTo>
                    <a:pt x="24481" y="12218"/>
                    <a:pt x="24506" y="12300"/>
                    <a:pt x="24526" y="12364"/>
                  </a:cubicBezTo>
                  <a:cubicBezTo>
                    <a:pt x="24542" y="12420"/>
                    <a:pt x="24552" y="12448"/>
                    <a:pt x="24555" y="12448"/>
                  </a:cubicBezTo>
                  <a:cubicBezTo>
                    <a:pt x="24557" y="12448"/>
                    <a:pt x="24552" y="12418"/>
                    <a:pt x="24541" y="12361"/>
                  </a:cubicBezTo>
                  <a:cubicBezTo>
                    <a:pt x="24526" y="12295"/>
                    <a:pt x="24508" y="12213"/>
                    <a:pt x="24483" y="12109"/>
                  </a:cubicBezTo>
                  <a:cubicBezTo>
                    <a:pt x="24434" y="11887"/>
                    <a:pt x="24351" y="11561"/>
                    <a:pt x="24240" y="11143"/>
                  </a:cubicBezTo>
                  <a:cubicBezTo>
                    <a:pt x="24013" y="10309"/>
                    <a:pt x="23677" y="9099"/>
                    <a:pt x="23080" y="7668"/>
                  </a:cubicBezTo>
                  <a:cubicBezTo>
                    <a:pt x="22478" y="6252"/>
                    <a:pt x="21618" y="4559"/>
                    <a:pt x="20111" y="3136"/>
                  </a:cubicBezTo>
                  <a:cubicBezTo>
                    <a:pt x="19358" y="2442"/>
                    <a:pt x="18469" y="1777"/>
                    <a:pt x="17392" y="1420"/>
                  </a:cubicBezTo>
                  <a:cubicBezTo>
                    <a:pt x="16962" y="1278"/>
                    <a:pt x="16502" y="1187"/>
                    <a:pt x="16032" y="1187"/>
                  </a:cubicBezTo>
                  <a:cubicBezTo>
                    <a:pt x="15919" y="1187"/>
                    <a:pt x="15804" y="1192"/>
                    <a:pt x="15689" y="1203"/>
                  </a:cubicBezTo>
                  <a:cubicBezTo>
                    <a:pt x="15102" y="1253"/>
                    <a:pt x="14523" y="1491"/>
                    <a:pt x="14054" y="1873"/>
                  </a:cubicBezTo>
                  <a:cubicBezTo>
                    <a:pt x="13749" y="2125"/>
                    <a:pt x="13487" y="2430"/>
                    <a:pt x="13316" y="2781"/>
                  </a:cubicBezTo>
                  <a:cubicBezTo>
                    <a:pt x="13222" y="2971"/>
                    <a:pt x="13155" y="3171"/>
                    <a:pt x="13118" y="3375"/>
                  </a:cubicBezTo>
                  <a:lnTo>
                    <a:pt x="13118" y="3375"/>
                  </a:lnTo>
                  <a:cubicBezTo>
                    <a:pt x="13002" y="3035"/>
                    <a:pt x="12837" y="2716"/>
                    <a:pt x="12632" y="2430"/>
                  </a:cubicBezTo>
                  <a:cubicBezTo>
                    <a:pt x="12326" y="2011"/>
                    <a:pt x="11951" y="1661"/>
                    <a:pt x="11546" y="1374"/>
                  </a:cubicBezTo>
                  <a:cubicBezTo>
                    <a:pt x="10730" y="800"/>
                    <a:pt x="9796" y="504"/>
                    <a:pt x="8908" y="384"/>
                  </a:cubicBezTo>
                  <a:cubicBezTo>
                    <a:pt x="8399" y="314"/>
                    <a:pt x="7904" y="290"/>
                    <a:pt x="7425" y="290"/>
                  </a:cubicBezTo>
                  <a:cubicBezTo>
                    <a:pt x="7065" y="290"/>
                    <a:pt x="6715" y="303"/>
                    <a:pt x="6376" y="322"/>
                  </a:cubicBezTo>
                  <a:cubicBezTo>
                    <a:pt x="5593" y="374"/>
                    <a:pt x="4864" y="425"/>
                    <a:pt x="4200" y="471"/>
                  </a:cubicBezTo>
                  <a:cubicBezTo>
                    <a:pt x="3837" y="494"/>
                    <a:pt x="3494" y="504"/>
                    <a:pt x="3171" y="504"/>
                  </a:cubicBezTo>
                  <a:cubicBezTo>
                    <a:pt x="2317" y="504"/>
                    <a:pt x="1611" y="431"/>
                    <a:pt x="1091" y="315"/>
                  </a:cubicBezTo>
                  <a:cubicBezTo>
                    <a:pt x="733" y="241"/>
                    <a:pt x="463" y="152"/>
                    <a:pt x="280" y="93"/>
                  </a:cubicBezTo>
                  <a:cubicBezTo>
                    <a:pt x="196" y="63"/>
                    <a:pt x="129" y="40"/>
                    <a:pt x="73" y="21"/>
                  </a:cubicBezTo>
                  <a:cubicBezTo>
                    <a:pt x="34" y="8"/>
                    <a:pt x="10" y="0"/>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9"/>
            <p:cNvSpPr/>
            <p:nvPr/>
          </p:nvSpPr>
          <p:spPr>
            <a:xfrm>
              <a:off x="2669050" y="2513250"/>
              <a:ext cx="313825" cy="682050"/>
            </a:xfrm>
            <a:custGeom>
              <a:avLst/>
              <a:gdLst/>
              <a:ahLst/>
              <a:cxnLst/>
              <a:rect l="l" t="t" r="r" b="b"/>
              <a:pathLst>
                <a:path w="12553" h="27282" extrusionOk="0">
                  <a:moveTo>
                    <a:pt x="6486" y="1"/>
                  </a:moveTo>
                  <a:cubicBezTo>
                    <a:pt x="6485" y="1"/>
                    <a:pt x="6485" y="1"/>
                    <a:pt x="6485" y="1"/>
                  </a:cubicBezTo>
                  <a:lnTo>
                    <a:pt x="6486" y="3"/>
                  </a:lnTo>
                  <a:cubicBezTo>
                    <a:pt x="6465" y="36"/>
                    <a:pt x="7181" y="141"/>
                    <a:pt x="8125" y="925"/>
                  </a:cubicBezTo>
                  <a:cubicBezTo>
                    <a:pt x="9059" y="1694"/>
                    <a:pt x="10090" y="3251"/>
                    <a:pt x="10454" y="5408"/>
                  </a:cubicBezTo>
                  <a:cubicBezTo>
                    <a:pt x="10636" y="6482"/>
                    <a:pt x="10668" y="7681"/>
                    <a:pt x="10658" y="8967"/>
                  </a:cubicBezTo>
                  <a:cubicBezTo>
                    <a:pt x="10655" y="10252"/>
                    <a:pt x="10607" y="11634"/>
                    <a:pt x="10781" y="13079"/>
                  </a:cubicBezTo>
                  <a:cubicBezTo>
                    <a:pt x="10949" y="14524"/>
                    <a:pt x="11288" y="16011"/>
                    <a:pt x="11630" y="17545"/>
                  </a:cubicBezTo>
                  <a:cubicBezTo>
                    <a:pt x="11964" y="19082"/>
                    <a:pt x="12309" y="20680"/>
                    <a:pt x="12372" y="22342"/>
                  </a:cubicBezTo>
                  <a:cubicBezTo>
                    <a:pt x="12382" y="22756"/>
                    <a:pt x="12390" y="23171"/>
                    <a:pt x="12359" y="23579"/>
                  </a:cubicBezTo>
                  <a:cubicBezTo>
                    <a:pt x="12344" y="23988"/>
                    <a:pt x="12296" y="24393"/>
                    <a:pt x="12212" y="24784"/>
                  </a:cubicBezTo>
                  <a:cubicBezTo>
                    <a:pt x="12053" y="25563"/>
                    <a:pt x="11663" y="26308"/>
                    <a:pt x="10997" y="26702"/>
                  </a:cubicBezTo>
                  <a:cubicBezTo>
                    <a:pt x="10501" y="27007"/>
                    <a:pt x="9923" y="27125"/>
                    <a:pt x="9354" y="27125"/>
                  </a:cubicBezTo>
                  <a:cubicBezTo>
                    <a:pt x="9170" y="27125"/>
                    <a:pt x="8988" y="27113"/>
                    <a:pt x="8809" y="27091"/>
                  </a:cubicBezTo>
                  <a:cubicBezTo>
                    <a:pt x="8064" y="27003"/>
                    <a:pt x="7375" y="26730"/>
                    <a:pt x="6736" y="26401"/>
                  </a:cubicBezTo>
                  <a:cubicBezTo>
                    <a:pt x="6095" y="26076"/>
                    <a:pt x="5493" y="25706"/>
                    <a:pt x="4883" y="25385"/>
                  </a:cubicBezTo>
                  <a:cubicBezTo>
                    <a:pt x="4277" y="25061"/>
                    <a:pt x="3651" y="24798"/>
                    <a:pt x="3026" y="24631"/>
                  </a:cubicBezTo>
                  <a:cubicBezTo>
                    <a:pt x="2409" y="24454"/>
                    <a:pt x="1802" y="24301"/>
                    <a:pt x="1302" y="23993"/>
                  </a:cubicBezTo>
                  <a:cubicBezTo>
                    <a:pt x="795" y="23696"/>
                    <a:pt x="450" y="23215"/>
                    <a:pt x="295" y="22702"/>
                  </a:cubicBezTo>
                  <a:cubicBezTo>
                    <a:pt x="129" y="22190"/>
                    <a:pt x="111" y="21664"/>
                    <a:pt x="142" y="21179"/>
                  </a:cubicBezTo>
                  <a:cubicBezTo>
                    <a:pt x="177" y="20692"/>
                    <a:pt x="269" y="20236"/>
                    <a:pt x="390" y="19822"/>
                  </a:cubicBezTo>
                  <a:cubicBezTo>
                    <a:pt x="640" y="18994"/>
                    <a:pt x="1006" y="18333"/>
                    <a:pt x="1361" y="17840"/>
                  </a:cubicBezTo>
                  <a:cubicBezTo>
                    <a:pt x="1715" y="17343"/>
                    <a:pt x="2052" y="17006"/>
                    <a:pt x="2289" y="16790"/>
                  </a:cubicBezTo>
                  <a:cubicBezTo>
                    <a:pt x="2404" y="16678"/>
                    <a:pt x="2501" y="16603"/>
                    <a:pt x="2563" y="16549"/>
                  </a:cubicBezTo>
                  <a:cubicBezTo>
                    <a:pt x="2626" y="16494"/>
                    <a:pt x="2657" y="16466"/>
                    <a:pt x="2655" y="16463"/>
                  </a:cubicBezTo>
                  <a:lnTo>
                    <a:pt x="2655" y="16463"/>
                  </a:lnTo>
                  <a:cubicBezTo>
                    <a:pt x="2655" y="16463"/>
                    <a:pt x="2511" y="16555"/>
                    <a:pt x="2266" y="16766"/>
                  </a:cubicBezTo>
                  <a:cubicBezTo>
                    <a:pt x="2021" y="16975"/>
                    <a:pt x="1673" y="17307"/>
                    <a:pt x="1308" y="17804"/>
                  </a:cubicBezTo>
                  <a:cubicBezTo>
                    <a:pt x="943" y="18295"/>
                    <a:pt x="563" y="18960"/>
                    <a:pt x="302" y="19796"/>
                  </a:cubicBezTo>
                  <a:cubicBezTo>
                    <a:pt x="175" y="20215"/>
                    <a:pt x="78" y="20676"/>
                    <a:pt x="37" y="21171"/>
                  </a:cubicBezTo>
                  <a:cubicBezTo>
                    <a:pt x="1" y="21666"/>
                    <a:pt x="15" y="22204"/>
                    <a:pt x="183" y="22738"/>
                  </a:cubicBezTo>
                  <a:cubicBezTo>
                    <a:pt x="339" y="23271"/>
                    <a:pt x="705" y="23788"/>
                    <a:pt x="1234" y="24100"/>
                  </a:cubicBezTo>
                  <a:cubicBezTo>
                    <a:pt x="1757" y="24424"/>
                    <a:pt x="2374" y="24581"/>
                    <a:pt x="2988" y="24761"/>
                  </a:cubicBezTo>
                  <a:cubicBezTo>
                    <a:pt x="3606" y="24931"/>
                    <a:pt x="4213" y="25187"/>
                    <a:pt x="4815" y="25512"/>
                  </a:cubicBezTo>
                  <a:cubicBezTo>
                    <a:pt x="5419" y="25832"/>
                    <a:pt x="6019" y="26204"/>
                    <a:pt x="6667" y="26536"/>
                  </a:cubicBezTo>
                  <a:cubicBezTo>
                    <a:pt x="7310" y="26870"/>
                    <a:pt x="8023" y="27155"/>
                    <a:pt x="8789" y="27245"/>
                  </a:cubicBezTo>
                  <a:cubicBezTo>
                    <a:pt x="8976" y="27268"/>
                    <a:pt x="9168" y="27281"/>
                    <a:pt x="9362" y="27281"/>
                  </a:cubicBezTo>
                  <a:cubicBezTo>
                    <a:pt x="9950" y="27281"/>
                    <a:pt x="10553" y="27161"/>
                    <a:pt x="11081" y="26839"/>
                  </a:cubicBezTo>
                  <a:cubicBezTo>
                    <a:pt x="11428" y="26627"/>
                    <a:pt x="11724" y="26324"/>
                    <a:pt x="11934" y="25970"/>
                  </a:cubicBezTo>
                  <a:cubicBezTo>
                    <a:pt x="12146" y="25617"/>
                    <a:pt x="12285" y="25222"/>
                    <a:pt x="12372" y="24819"/>
                  </a:cubicBezTo>
                  <a:cubicBezTo>
                    <a:pt x="12459" y="24416"/>
                    <a:pt x="12507" y="24003"/>
                    <a:pt x="12521" y="23589"/>
                  </a:cubicBezTo>
                  <a:cubicBezTo>
                    <a:pt x="12553" y="23174"/>
                    <a:pt x="12546" y="22755"/>
                    <a:pt x="12535" y="22335"/>
                  </a:cubicBezTo>
                  <a:cubicBezTo>
                    <a:pt x="12472" y="20654"/>
                    <a:pt x="12123" y="19047"/>
                    <a:pt x="11786" y="17511"/>
                  </a:cubicBezTo>
                  <a:cubicBezTo>
                    <a:pt x="11441" y="15974"/>
                    <a:pt x="11102" y="14494"/>
                    <a:pt x="10931" y="13061"/>
                  </a:cubicBezTo>
                  <a:cubicBezTo>
                    <a:pt x="10755" y="11630"/>
                    <a:pt x="10796" y="10254"/>
                    <a:pt x="10794" y="8967"/>
                  </a:cubicBezTo>
                  <a:cubicBezTo>
                    <a:pt x="10798" y="7679"/>
                    <a:pt x="10760" y="6472"/>
                    <a:pt x="10567" y="5388"/>
                  </a:cubicBezTo>
                  <a:cubicBezTo>
                    <a:pt x="10186" y="3207"/>
                    <a:pt x="9125" y="1639"/>
                    <a:pt x="8166" y="876"/>
                  </a:cubicBezTo>
                  <a:cubicBezTo>
                    <a:pt x="7689" y="485"/>
                    <a:pt x="7253" y="272"/>
                    <a:pt x="6955" y="151"/>
                  </a:cubicBezTo>
                  <a:cubicBezTo>
                    <a:pt x="6805" y="91"/>
                    <a:pt x="6684" y="60"/>
                    <a:pt x="6606" y="34"/>
                  </a:cubicBezTo>
                  <a:cubicBezTo>
                    <a:pt x="6533" y="11"/>
                    <a:pt x="6492" y="1"/>
                    <a:pt x="6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9"/>
            <p:cNvSpPr/>
            <p:nvPr/>
          </p:nvSpPr>
          <p:spPr>
            <a:xfrm>
              <a:off x="2793825" y="3012025"/>
              <a:ext cx="113150" cy="54925"/>
            </a:xfrm>
            <a:custGeom>
              <a:avLst/>
              <a:gdLst/>
              <a:ahLst/>
              <a:cxnLst/>
              <a:rect l="l" t="t" r="r" b="b"/>
              <a:pathLst>
                <a:path w="4526" h="2197" extrusionOk="0">
                  <a:moveTo>
                    <a:pt x="321" y="0"/>
                  </a:moveTo>
                  <a:cubicBezTo>
                    <a:pt x="123" y="0"/>
                    <a:pt x="10" y="17"/>
                    <a:pt x="10" y="27"/>
                  </a:cubicBezTo>
                  <a:cubicBezTo>
                    <a:pt x="0" y="83"/>
                    <a:pt x="1191" y="55"/>
                    <a:pt x="2468" y="682"/>
                  </a:cubicBezTo>
                  <a:cubicBezTo>
                    <a:pt x="3727" y="1276"/>
                    <a:pt x="4444" y="2196"/>
                    <a:pt x="4507" y="2196"/>
                  </a:cubicBezTo>
                  <a:cubicBezTo>
                    <a:pt x="4509" y="2196"/>
                    <a:pt x="4510" y="2196"/>
                    <a:pt x="4510" y="2195"/>
                  </a:cubicBezTo>
                  <a:lnTo>
                    <a:pt x="4512" y="2195"/>
                  </a:lnTo>
                  <a:cubicBezTo>
                    <a:pt x="4525" y="2184"/>
                    <a:pt x="4369" y="1935"/>
                    <a:pt x="4038" y="1598"/>
                  </a:cubicBezTo>
                  <a:cubicBezTo>
                    <a:pt x="3709" y="1261"/>
                    <a:pt x="3191" y="848"/>
                    <a:pt x="2538" y="534"/>
                  </a:cubicBezTo>
                  <a:cubicBezTo>
                    <a:pt x="1885" y="220"/>
                    <a:pt x="1240" y="72"/>
                    <a:pt x="772" y="24"/>
                  </a:cubicBezTo>
                  <a:cubicBezTo>
                    <a:pt x="594" y="6"/>
                    <a:pt x="442"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9"/>
            <p:cNvSpPr/>
            <p:nvPr/>
          </p:nvSpPr>
          <p:spPr>
            <a:xfrm>
              <a:off x="2541750" y="2579300"/>
              <a:ext cx="335025" cy="463725"/>
            </a:xfrm>
            <a:custGeom>
              <a:avLst/>
              <a:gdLst/>
              <a:ahLst/>
              <a:cxnLst/>
              <a:rect l="l" t="t" r="r" b="b"/>
              <a:pathLst>
                <a:path w="13401" h="18549" extrusionOk="0">
                  <a:moveTo>
                    <a:pt x="488" y="1"/>
                  </a:moveTo>
                  <a:cubicBezTo>
                    <a:pt x="484" y="1"/>
                    <a:pt x="471" y="24"/>
                    <a:pt x="447" y="68"/>
                  </a:cubicBezTo>
                  <a:cubicBezTo>
                    <a:pt x="423" y="114"/>
                    <a:pt x="387" y="183"/>
                    <a:pt x="342" y="275"/>
                  </a:cubicBezTo>
                  <a:cubicBezTo>
                    <a:pt x="265" y="463"/>
                    <a:pt x="153" y="744"/>
                    <a:pt x="86" y="1129"/>
                  </a:cubicBezTo>
                  <a:cubicBezTo>
                    <a:pt x="20" y="1511"/>
                    <a:pt x="0" y="1994"/>
                    <a:pt x="95" y="2540"/>
                  </a:cubicBezTo>
                  <a:cubicBezTo>
                    <a:pt x="192" y="3083"/>
                    <a:pt x="418" y="3692"/>
                    <a:pt x="845" y="4249"/>
                  </a:cubicBezTo>
                  <a:cubicBezTo>
                    <a:pt x="1272" y="4807"/>
                    <a:pt x="1920" y="5277"/>
                    <a:pt x="2704" y="5532"/>
                  </a:cubicBezTo>
                  <a:cubicBezTo>
                    <a:pt x="3102" y="5664"/>
                    <a:pt x="3538" y="5740"/>
                    <a:pt x="3988" y="5740"/>
                  </a:cubicBezTo>
                  <a:cubicBezTo>
                    <a:pt x="4418" y="5740"/>
                    <a:pt x="4860" y="5671"/>
                    <a:pt x="5290" y="5516"/>
                  </a:cubicBezTo>
                  <a:cubicBezTo>
                    <a:pt x="6177" y="5205"/>
                    <a:pt x="6909" y="4542"/>
                    <a:pt x="7751" y="4049"/>
                  </a:cubicBezTo>
                  <a:cubicBezTo>
                    <a:pt x="8173" y="3804"/>
                    <a:pt x="8639" y="3610"/>
                    <a:pt x="9132" y="3540"/>
                  </a:cubicBezTo>
                  <a:cubicBezTo>
                    <a:pt x="9238" y="3525"/>
                    <a:pt x="9346" y="3517"/>
                    <a:pt x="9453" y="3517"/>
                  </a:cubicBezTo>
                  <a:cubicBezTo>
                    <a:pt x="9844" y="3517"/>
                    <a:pt x="10235" y="3622"/>
                    <a:pt x="10555" y="3858"/>
                  </a:cubicBezTo>
                  <a:cubicBezTo>
                    <a:pt x="10970" y="4152"/>
                    <a:pt x="11238" y="4606"/>
                    <a:pt x="11427" y="5069"/>
                  </a:cubicBezTo>
                  <a:cubicBezTo>
                    <a:pt x="11616" y="5537"/>
                    <a:pt x="11735" y="6024"/>
                    <a:pt x="11840" y="6508"/>
                  </a:cubicBezTo>
                  <a:cubicBezTo>
                    <a:pt x="12054" y="7475"/>
                    <a:pt x="12240" y="8413"/>
                    <a:pt x="12398" y="9309"/>
                  </a:cubicBezTo>
                  <a:cubicBezTo>
                    <a:pt x="12713" y="11104"/>
                    <a:pt x="12924" y="12730"/>
                    <a:pt x="13064" y="14101"/>
                  </a:cubicBezTo>
                  <a:cubicBezTo>
                    <a:pt x="13202" y="15471"/>
                    <a:pt x="13276" y="16583"/>
                    <a:pt x="13320" y="17353"/>
                  </a:cubicBezTo>
                  <a:cubicBezTo>
                    <a:pt x="13340" y="17728"/>
                    <a:pt x="13356" y="18024"/>
                    <a:pt x="13368" y="18239"/>
                  </a:cubicBezTo>
                  <a:cubicBezTo>
                    <a:pt x="13375" y="18331"/>
                    <a:pt x="13380" y="18409"/>
                    <a:pt x="13384" y="18469"/>
                  </a:cubicBezTo>
                  <a:cubicBezTo>
                    <a:pt x="13389" y="18520"/>
                    <a:pt x="13393" y="18548"/>
                    <a:pt x="13396" y="18548"/>
                  </a:cubicBezTo>
                  <a:cubicBezTo>
                    <a:pt x="13398" y="18548"/>
                    <a:pt x="13399" y="18520"/>
                    <a:pt x="13401" y="18469"/>
                  </a:cubicBezTo>
                  <a:cubicBezTo>
                    <a:pt x="13401" y="18407"/>
                    <a:pt x="13401" y="18331"/>
                    <a:pt x="13401" y="18238"/>
                  </a:cubicBezTo>
                  <a:cubicBezTo>
                    <a:pt x="13401" y="18035"/>
                    <a:pt x="13398" y="17736"/>
                    <a:pt x="13383" y="17351"/>
                  </a:cubicBezTo>
                  <a:cubicBezTo>
                    <a:pt x="13358" y="16579"/>
                    <a:pt x="13302" y="15464"/>
                    <a:pt x="13179" y="14089"/>
                  </a:cubicBezTo>
                  <a:cubicBezTo>
                    <a:pt x="13054" y="12716"/>
                    <a:pt x="12855" y="11084"/>
                    <a:pt x="12547" y="9284"/>
                  </a:cubicBezTo>
                  <a:cubicBezTo>
                    <a:pt x="12393" y="8385"/>
                    <a:pt x="12208" y="7444"/>
                    <a:pt x="11996" y="6475"/>
                  </a:cubicBezTo>
                  <a:cubicBezTo>
                    <a:pt x="11893" y="5990"/>
                    <a:pt x="11772" y="5491"/>
                    <a:pt x="11578" y="5008"/>
                  </a:cubicBezTo>
                  <a:cubicBezTo>
                    <a:pt x="11384" y="4529"/>
                    <a:pt x="11101" y="4049"/>
                    <a:pt x="10651" y="3725"/>
                  </a:cubicBezTo>
                  <a:cubicBezTo>
                    <a:pt x="10302" y="3468"/>
                    <a:pt x="9872" y="3354"/>
                    <a:pt x="9453" y="3354"/>
                  </a:cubicBezTo>
                  <a:cubicBezTo>
                    <a:pt x="9337" y="3354"/>
                    <a:pt x="9223" y="3363"/>
                    <a:pt x="9111" y="3379"/>
                  </a:cubicBezTo>
                  <a:cubicBezTo>
                    <a:pt x="8588" y="3453"/>
                    <a:pt x="8106" y="3657"/>
                    <a:pt x="7670" y="3909"/>
                  </a:cubicBezTo>
                  <a:cubicBezTo>
                    <a:pt x="6810" y="4420"/>
                    <a:pt x="6089" y="5074"/>
                    <a:pt x="5239" y="5375"/>
                  </a:cubicBezTo>
                  <a:cubicBezTo>
                    <a:pt x="4821" y="5528"/>
                    <a:pt x="4388" y="5596"/>
                    <a:pt x="3966" y="5596"/>
                  </a:cubicBezTo>
                  <a:cubicBezTo>
                    <a:pt x="3540" y="5596"/>
                    <a:pt x="3125" y="5526"/>
                    <a:pt x="2745" y="5404"/>
                  </a:cubicBezTo>
                  <a:cubicBezTo>
                    <a:pt x="1985" y="5161"/>
                    <a:pt x="1354" y="4712"/>
                    <a:pt x="936" y="4179"/>
                  </a:cubicBezTo>
                  <a:cubicBezTo>
                    <a:pt x="516" y="3644"/>
                    <a:pt x="290" y="3052"/>
                    <a:pt x="184" y="2524"/>
                  </a:cubicBezTo>
                  <a:cubicBezTo>
                    <a:pt x="84" y="1991"/>
                    <a:pt x="92" y="1517"/>
                    <a:pt x="148" y="1139"/>
                  </a:cubicBezTo>
                  <a:cubicBezTo>
                    <a:pt x="271" y="379"/>
                    <a:pt x="512" y="9"/>
                    <a:pt x="489" y="1"/>
                  </a:cubicBezTo>
                  <a:cubicBezTo>
                    <a:pt x="488" y="1"/>
                    <a:pt x="488"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9"/>
            <p:cNvSpPr/>
            <p:nvPr/>
          </p:nvSpPr>
          <p:spPr>
            <a:xfrm>
              <a:off x="2471750" y="3067625"/>
              <a:ext cx="585800" cy="389325"/>
            </a:xfrm>
            <a:custGeom>
              <a:avLst/>
              <a:gdLst/>
              <a:ahLst/>
              <a:cxnLst/>
              <a:rect l="l" t="t" r="r" b="b"/>
              <a:pathLst>
                <a:path w="23432" h="15573" extrusionOk="0">
                  <a:moveTo>
                    <a:pt x="2618" y="0"/>
                  </a:moveTo>
                  <a:cubicBezTo>
                    <a:pt x="2612" y="0"/>
                    <a:pt x="2586" y="13"/>
                    <a:pt x="2538" y="37"/>
                  </a:cubicBezTo>
                  <a:cubicBezTo>
                    <a:pt x="2489" y="66"/>
                    <a:pt x="2410" y="103"/>
                    <a:pt x="2315" y="165"/>
                  </a:cubicBezTo>
                  <a:cubicBezTo>
                    <a:pt x="2121" y="282"/>
                    <a:pt x="1848" y="478"/>
                    <a:pt x="1535" y="777"/>
                  </a:cubicBezTo>
                  <a:cubicBezTo>
                    <a:pt x="1227" y="1078"/>
                    <a:pt x="882" y="1488"/>
                    <a:pt x="596" y="2034"/>
                  </a:cubicBezTo>
                  <a:cubicBezTo>
                    <a:pt x="310" y="2575"/>
                    <a:pt x="79" y="3258"/>
                    <a:pt x="42" y="4034"/>
                  </a:cubicBezTo>
                  <a:cubicBezTo>
                    <a:pt x="0" y="4809"/>
                    <a:pt x="147" y="5674"/>
                    <a:pt x="547" y="6498"/>
                  </a:cubicBezTo>
                  <a:cubicBezTo>
                    <a:pt x="943" y="7324"/>
                    <a:pt x="1627" y="8079"/>
                    <a:pt x="2504" y="8612"/>
                  </a:cubicBezTo>
                  <a:cubicBezTo>
                    <a:pt x="3379" y="9153"/>
                    <a:pt x="4424" y="9493"/>
                    <a:pt x="5524" y="9650"/>
                  </a:cubicBezTo>
                  <a:cubicBezTo>
                    <a:pt x="6132" y="9735"/>
                    <a:pt x="6755" y="9767"/>
                    <a:pt x="7388" y="9767"/>
                  </a:cubicBezTo>
                  <a:cubicBezTo>
                    <a:pt x="7904" y="9767"/>
                    <a:pt x="8426" y="9746"/>
                    <a:pt x="8952" y="9714"/>
                  </a:cubicBezTo>
                  <a:cubicBezTo>
                    <a:pt x="9536" y="9674"/>
                    <a:pt x="10113" y="9636"/>
                    <a:pt x="10682" y="9599"/>
                  </a:cubicBezTo>
                  <a:cubicBezTo>
                    <a:pt x="10915" y="9585"/>
                    <a:pt x="11147" y="9575"/>
                    <a:pt x="11377" y="9575"/>
                  </a:cubicBezTo>
                  <a:cubicBezTo>
                    <a:pt x="11704" y="9575"/>
                    <a:pt x="12027" y="9595"/>
                    <a:pt x="12342" y="9651"/>
                  </a:cubicBezTo>
                  <a:cubicBezTo>
                    <a:pt x="12872" y="9743"/>
                    <a:pt x="13377" y="9960"/>
                    <a:pt x="13735" y="10331"/>
                  </a:cubicBezTo>
                  <a:cubicBezTo>
                    <a:pt x="14099" y="10699"/>
                    <a:pt x="14327" y="11168"/>
                    <a:pt x="14559" y="11617"/>
                  </a:cubicBezTo>
                  <a:cubicBezTo>
                    <a:pt x="15022" y="12530"/>
                    <a:pt x="15648" y="13305"/>
                    <a:pt x="16354" y="13880"/>
                  </a:cubicBezTo>
                  <a:cubicBezTo>
                    <a:pt x="17058" y="14459"/>
                    <a:pt x="17819" y="14857"/>
                    <a:pt x="18545" y="15125"/>
                  </a:cubicBezTo>
                  <a:cubicBezTo>
                    <a:pt x="19489" y="15463"/>
                    <a:pt x="20361" y="15573"/>
                    <a:pt x="21088" y="15573"/>
                  </a:cubicBezTo>
                  <a:cubicBezTo>
                    <a:pt x="21489" y="15573"/>
                    <a:pt x="21845" y="15540"/>
                    <a:pt x="22146" y="15492"/>
                  </a:cubicBezTo>
                  <a:cubicBezTo>
                    <a:pt x="22568" y="15415"/>
                    <a:pt x="22896" y="15336"/>
                    <a:pt x="23106" y="15254"/>
                  </a:cubicBezTo>
                  <a:cubicBezTo>
                    <a:pt x="23206" y="15219"/>
                    <a:pt x="23285" y="15191"/>
                    <a:pt x="23350" y="15168"/>
                  </a:cubicBezTo>
                  <a:cubicBezTo>
                    <a:pt x="23404" y="15148"/>
                    <a:pt x="23432" y="15137"/>
                    <a:pt x="23430" y="15135"/>
                  </a:cubicBezTo>
                  <a:lnTo>
                    <a:pt x="23430" y="15134"/>
                  </a:lnTo>
                  <a:cubicBezTo>
                    <a:pt x="23430" y="15133"/>
                    <a:pt x="23430" y="15133"/>
                    <a:pt x="23429" y="15133"/>
                  </a:cubicBezTo>
                  <a:cubicBezTo>
                    <a:pt x="23424" y="15133"/>
                    <a:pt x="23395" y="15140"/>
                    <a:pt x="23345" y="15153"/>
                  </a:cubicBezTo>
                  <a:cubicBezTo>
                    <a:pt x="23279" y="15171"/>
                    <a:pt x="23198" y="15194"/>
                    <a:pt x="23096" y="15222"/>
                  </a:cubicBezTo>
                  <a:cubicBezTo>
                    <a:pt x="22882" y="15293"/>
                    <a:pt x="22557" y="15361"/>
                    <a:pt x="22136" y="15428"/>
                  </a:cubicBezTo>
                  <a:cubicBezTo>
                    <a:pt x="21868" y="15464"/>
                    <a:pt x="21555" y="15489"/>
                    <a:pt x="21208" y="15489"/>
                  </a:cubicBezTo>
                  <a:cubicBezTo>
                    <a:pt x="20466" y="15489"/>
                    <a:pt x="19563" y="15376"/>
                    <a:pt x="18584" y="15015"/>
                  </a:cubicBezTo>
                  <a:cubicBezTo>
                    <a:pt x="17874" y="14745"/>
                    <a:pt x="17129" y="14347"/>
                    <a:pt x="16441" y="13775"/>
                  </a:cubicBezTo>
                  <a:cubicBezTo>
                    <a:pt x="15750" y="13204"/>
                    <a:pt x="15147" y="12449"/>
                    <a:pt x="14694" y="11548"/>
                  </a:cubicBezTo>
                  <a:cubicBezTo>
                    <a:pt x="14464" y="11100"/>
                    <a:pt x="14232" y="10615"/>
                    <a:pt x="13847" y="10220"/>
                  </a:cubicBezTo>
                  <a:cubicBezTo>
                    <a:pt x="13462" y="9822"/>
                    <a:pt x="12921" y="9589"/>
                    <a:pt x="12370" y="9493"/>
                  </a:cubicBezTo>
                  <a:cubicBezTo>
                    <a:pt x="12039" y="9434"/>
                    <a:pt x="11703" y="9413"/>
                    <a:pt x="11364" y="9413"/>
                  </a:cubicBezTo>
                  <a:cubicBezTo>
                    <a:pt x="11134" y="9413"/>
                    <a:pt x="10903" y="9422"/>
                    <a:pt x="10672" y="9436"/>
                  </a:cubicBezTo>
                  <a:cubicBezTo>
                    <a:pt x="10103" y="9474"/>
                    <a:pt x="9526" y="9511"/>
                    <a:pt x="8942" y="9549"/>
                  </a:cubicBezTo>
                  <a:cubicBezTo>
                    <a:pt x="8412" y="9582"/>
                    <a:pt x="7887" y="9604"/>
                    <a:pt x="7369" y="9604"/>
                  </a:cubicBezTo>
                  <a:cubicBezTo>
                    <a:pt x="6748" y="9604"/>
                    <a:pt x="6139" y="9573"/>
                    <a:pt x="5547" y="9490"/>
                  </a:cubicBezTo>
                  <a:cubicBezTo>
                    <a:pt x="4465" y="9339"/>
                    <a:pt x="3440" y="9006"/>
                    <a:pt x="2585" y="8483"/>
                  </a:cubicBezTo>
                  <a:cubicBezTo>
                    <a:pt x="1724" y="7965"/>
                    <a:pt x="1060" y="7238"/>
                    <a:pt x="668" y="6437"/>
                  </a:cubicBezTo>
                  <a:cubicBezTo>
                    <a:pt x="273" y="5638"/>
                    <a:pt x="124" y="4796"/>
                    <a:pt x="158" y="4039"/>
                  </a:cubicBezTo>
                  <a:cubicBezTo>
                    <a:pt x="188" y="3281"/>
                    <a:pt x="403" y="2613"/>
                    <a:pt x="676" y="2075"/>
                  </a:cubicBezTo>
                  <a:cubicBezTo>
                    <a:pt x="951" y="1535"/>
                    <a:pt x="1283" y="1126"/>
                    <a:pt x="1579" y="821"/>
                  </a:cubicBezTo>
                  <a:cubicBezTo>
                    <a:pt x="1882" y="520"/>
                    <a:pt x="2147" y="318"/>
                    <a:pt x="2333" y="193"/>
                  </a:cubicBezTo>
                  <a:cubicBezTo>
                    <a:pt x="2520" y="66"/>
                    <a:pt x="2622" y="7"/>
                    <a:pt x="2619" y="1"/>
                  </a:cubicBezTo>
                  <a:cubicBezTo>
                    <a:pt x="2619" y="0"/>
                    <a:pt x="2618" y="0"/>
                    <a:pt x="2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9"/>
            <p:cNvSpPr/>
            <p:nvPr/>
          </p:nvSpPr>
          <p:spPr>
            <a:xfrm>
              <a:off x="2908825" y="3200750"/>
              <a:ext cx="117150" cy="130375"/>
            </a:xfrm>
            <a:custGeom>
              <a:avLst/>
              <a:gdLst/>
              <a:ahLst/>
              <a:cxnLst/>
              <a:rect l="l" t="t" r="r" b="b"/>
              <a:pathLst>
                <a:path w="4686" h="5215" extrusionOk="0">
                  <a:moveTo>
                    <a:pt x="19" y="0"/>
                  </a:moveTo>
                  <a:cubicBezTo>
                    <a:pt x="16" y="0"/>
                    <a:pt x="15" y="1"/>
                    <a:pt x="14" y="2"/>
                  </a:cubicBezTo>
                  <a:cubicBezTo>
                    <a:pt x="1" y="28"/>
                    <a:pt x="358" y="211"/>
                    <a:pt x="892" y="571"/>
                  </a:cubicBezTo>
                  <a:cubicBezTo>
                    <a:pt x="1425" y="931"/>
                    <a:pt x="2124" y="1487"/>
                    <a:pt x="2781" y="2219"/>
                  </a:cubicBezTo>
                  <a:cubicBezTo>
                    <a:pt x="3434" y="2951"/>
                    <a:pt x="3909" y="3708"/>
                    <a:pt x="4207" y="4277"/>
                  </a:cubicBezTo>
                  <a:cubicBezTo>
                    <a:pt x="4502" y="4840"/>
                    <a:pt x="4646" y="5213"/>
                    <a:pt x="4675" y="5213"/>
                  </a:cubicBezTo>
                  <a:cubicBezTo>
                    <a:pt x="4675" y="5213"/>
                    <a:pt x="4675" y="5213"/>
                    <a:pt x="4676" y="5213"/>
                  </a:cubicBezTo>
                  <a:lnTo>
                    <a:pt x="4676" y="5214"/>
                  </a:lnTo>
                  <a:cubicBezTo>
                    <a:pt x="4686" y="5210"/>
                    <a:pt x="4659" y="5112"/>
                    <a:pt x="4602" y="4940"/>
                  </a:cubicBezTo>
                  <a:cubicBezTo>
                    <a:pt x="4547" y="4765"/>
                    <a:pt x="4449" y="4522"/>
                    <a:pt x="4311" y="4226"/>
                  </a:cubicBezTo>
                  <a:cubicBezTo>
                    <a:pt x="4036" y="3635"/>
                    <a:pt x="3567" y="2854"/>
                    <a:pt x="2903" y="2109"/>
                  </a:cubicBezTo>
                  <a:cubicBezTo>
                    <a:pt x="2236" y="1365"/>
                    <a:pt x="1511" y="813"/>
                    <a:pt x="955" y="474"/>
                  </a:cubicBezTo>
                  <a:cubicBezTo>
                    <a:pt x="677" y="304"/>
                    <a:pt x="445" y="179"/>
                    <a:pt x="277" y="105"/>
                  </a:cubicBezTo>
                  <a:cubicBezTo>
                    <a:pt x="130" y="38"/>
                    <a:pt x="39"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9"/>
            <p:cNvSpPr/>
            <p:nvPr/>
          </p:nvSpPr>
          <p:spPr>
            <a:xfrm>
              <a:off x="2011500" y="3065125"/>
              <a:ext cx="462650" cy="94825"/>
            </a:xfrm>
            <a:custGeom>
              <a:avLst/>
              <a:gdLst/>
              <a:ahLst/>
              <a:cxnLst/>
              <a:rect l="l" t="t" r="r" b="b"/>
              <a:pathLst>
                <a:path w="18506" h="3793" extrusionOk="0">
                  <a:moveTo>
                    <a:pt x="6892" y="1"/>
                  </a:moveTo>
                  <a:cubicBezTo>
                    <a:pt x="6513" y="1"/>
                    <a:pt x="6143" y="11"/>
                    <a:pt x="5784" y="28"/>
                  </a:cubicBezTo>
                  <a:cubicBezTo>
                    <a:pt x="5202" y="76"/>
                    <a:pt x="4649" y="111"/>
                    <a:pt x="4138" y="199"/>
                  </a:cubicBezTo>
                  <a:cubicBezTo>
                    <a:pt x="3881" y="240"/>
                    <a:pt x="3631" y="267"/>
                    <a:pt x="3396" y="315"/>
                  </a:cubicBezTo>
                  <a:cubicBezTo>
                    <a:pt x="3161" y="366"/>
                    <a:pt x="2935" y="413"/>
                    <a:pt x="2720" y="459"/>
                  </a:cubicBezTo>
                  <a:cubicBezTo>
                    <a:pt x="2286" y="540"/>
                    <a:pt x="1906" y="665"/>
                    <a:pt x="1568" y="757"/>
                  </a:cubicBezTo>
                  <a:cubicBezTo>
                    <a:pt x="1401" y="806"/>
                    <a:pt x="1243" y="847"/>
                    <a:pt x="1101" y="895"/>
                  </a:cubicBezTo>
                  <a:cubicBezTo>
                    <a:pt x="961" y="946"/>
                    <a:pt x="833" y="992"/>
                    <a:pt x="715" y="1035"/>
                  </a:cubicBezTo>
                  <a:cubicBezTo>
                    <a:pt x="498" y="1117"/>
                    <a:pt x="322" y="1183"/>
                    <a:pt x="185" y="1234"/>
                  </a:cubicBezTo>
                  <a:cubicBezTo>
                    <a:pt x="63" y="1282"/>
                    <a:pt x="1" y="1308"/>
                    <a:pt x="4" y="1313"/>
                  </a:cubicBezTo>
                  <a:cubicBezTo>
                    <a:pt x="4" y="1314"/>
                    <a:pt x="6" y="1314"/>
                    <a:pt x="8" y="1314"/>
                  </a:cubicBezTo>
                  <a:cubicBezTo>
                    <a:pt x="25" y="1314"/>
                    <a:pt x="88" y="1297"/>
                    <a:pt x="195" y="1265"/>
                  </a:cubicBezTo>
                  <a:cubicBezTo>
                    <a:pt x="335" y="1221"/>
                    <a:pt x="514" y="1165"/>
                    <a:pt x="734" y="1096"/>
                  </a:cubicBezTo>
                  <a:cubicBezTo>
                    <a:pt x="853" y="1058"/>
                    <a:pt x="983" y="1015"/>
                    <a:pt x="1123" y="969"/>
                  </a:cubicBezTo>
                  <a:cubicBezTo>
                    <a:pt x="1266" y="928"/>
                    <a:pt x="1425" y="890"/>
                    <a:pt x="1593" y="846"/>
                  </a:cubicBezTo>
                  <a:cubicBezTo>
                    <a:pt x="1930" y="762"/>
                    <a:pt x="2310" y="645"/>
                    <a:pt x="2743" y="573"/>
                  </a:cubicBezTo>
                  <a:cubicBezTo>
                    <a:pt x="2958" y="530"/>
                    <a:pt x="3184" y="486"/>
                    <a:pt x="3419" y="440"/>
                  </a:cubicBezTo>
                  <a:cubicBezTo>
                    <a:pt x="3652" y="395"/>
                    <a:pt x="3901" y="370"/>
                    <a:pt x="4156" y="334"/>
                  </a:cubicBezTo>
                  <a:cubicBezTo>
                    <a:pt x="4664" y="252"/>
                    <a:pt x="5215" y="222"/>
                    <a:pt x="5792" y="180"/>
                  </a:cubicBezTo>
                  <a:cubicBezTo>
                    <a:pt x="6114" y="166"/>
                    <a:pt x="6446" y="158"/>
                    <a:pt x="6785" y="158"/>
                  </a:cubicBezTo>
                  <a:cubicBezTo>
                    <a:pt x="7663" y="158"/>
                    <a:pt x="8594" y="209"/>
                    <a:pt x="9551" y="331"/>
                  </a:cubicBezTo>
                  <a:cubicBezTo>
                    <a:pt x="10875" y="517"/>
                    <a:pt x="12114" y="823"/>
                    <a:pt x="13216" y="1173"/>
                  </a:cubicBezTo>
                  <a:cubicBezTo>
                    <a:pt x="13762" y="1367"/>
                    <a:pt x="14285" y="1540"/>
                    <a:pt x="14754" y="1754"/>
                  </a:cubicBezTo>
                  <a:cubicBezTo>
                    <a:pt x="14991" y="1856"/>
                    <a:pt x="15224" y="1945"/>
                    <a:pt x="15438" y="2048"/>
                  </a:cubicBezTo>
                  <a:cubicBezTo>
                    <a:pt x="15652" y="2155"/>
                    <a:pt x="15858" y="2257"/>
                    <a:pt x="16055" y="2354"/>
                  </a:cubicBezTo>
                  <a:cubicBezTo>
                    <a:pt x="16453" y="2538"/>
                    <a:pt x="16789" y="2751"/>
                    <a:pt x="17093" y="2922"/>
                  </a:cubicBezTo>
                  <a:cubicBezTo>
                    <a:pt x="17243" y="3009"/>
                    <a:pt x="17386" y="3086"/>
                    <a:pt x="17512" y="3163"/>
                  </a:cubicBezTo>
                  <a:cubicBezTo>
                    <a:pt x="17636" y="3246"/>
                    <a:pt x="17749" y="3320"/>
                    <a:pt x="17854" y="3389"/>
                  </a:cubicBezTo>
                  <a:cubicBezTo>
                    <a:pt x="18049" y="3512"/>
                    <a:pt x="18206" y="3614"/>
                    <a:pt x="18330" y="3693"/>
                  </a:cubicBezTo>
                  <a:cubicBezTo>
                    <a:pt x="18435" y="3759"/>
                    <a:pt x="18494" y="3792"/>
                    <a:pt x="18502" y="3792"/>
                  </a:cubicBezTo>
                  <a:cubicBezTo>
                    <a:pt x="18502" y="3792"/>
                    <a:pt x="18502" y="3792"/>
                    <a:pt x="18503" y="3792"/>
                  </a:cubicBezTo>
                  <a:lnTo>
                    <a:pt x="18503" y="3790"/>
                  </a:lnTo>
                  <a:cubicBezTo>
                    <a:pt x="18506" y="3785"/>
                    <a:pt x="18453" y="3744"/>
                    <a:pt x="18350" y="3667"/>
                  </a:cubicBezTo>
                  <a:cubicBezTo>
                    <a:pt x="18229" y="3580"/>
                    <a:pt x="18078" y="3469"/>
                    <a:pt x="17889" y="3335"/>
                  </a:cubicBezTo>
                  <a:cubicBezTo>
                    <a:pt x="17787" y="3262"/>
                    <a:pt x="17675" y="3183"/>
                    <a:pt x="17555" y="3098"/>
                  </a:cubicBezTo>
                  <a:cubicBezTo>
                    <a:pt x="17430" y="3015"/>
                    <a:pt x="17289" y="2933"/>
                    <a:pt x="17139" y="2843"/>
                  </a:cubicBezTo>
                  <a:cubicBezTo>
                    <a:pt x="16838" y="2663"/>
                    <a:pt x="16504" y="2443"/>
                    <a:pt x="16108" y="2251"/>
                  </a:cubicBezTo>
                  <a:cubicBezTo>
                    <a:pt x="15912" y="2150"/>
                    <a:pt x="15706" y="2045"/>
                    <a:pt x="15492" y="1935"/>
                  </a:cubicBezTo>
                  <a:cubicBezTo>
                    <a:pt x="15277" y="1826"/>
                    <a:pt x="15043" y="1734"/>
                    <a:pt x="14808" y="1627"/>
                  </a:cubicBezTo>
                  <a:cubicBezTo>
                    <a:pt x="14338" y="1407"/>
                    <a:pt x="13813" y="1229"/>
                    <a:pt x="13264" y="1030"/>
                  </a:cubicBezTo>
                  <a:cubicBezTo>
                    <a:pt x="12155" y="668"/>
                    <a:pt x="10906" y="356"/>
                    <a:pt x="9572" y="170"/>
                  </a:cubicBezTo>
                  <a:cubicBezTo>
                    <a:pt x="8647" y="50"/>
                    <a:pt x="7746" y="1"/>
                    <a:pt x="6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9"/>
            <p:cNvSpPr/>
            <p:nvPr/>
          </p:nvSpPr>
          <p:spPr>
            <a:xfrm>
              <a:off x="2172175" y="2991375"/>
              <a:ext cx="51800" cy="76300"/>
            </a:xfrm>
            <a:custGeom>
              <a:avLst/>
              <a:gdLst/>
              <a:ahLst/>
              <a:cxnLst/>
              <a:rect l="l" t="t" r="r" b="b"/>
              <a:pathLst>
                <a:path w="2072" h="3052" extrusionOk="0">
                  <a:moveTo>
                    <a:pt x="42" y="1"/>
                  </a:moveTo>
                  <a:cubicBezTo>
                    <a:pt x="41" y="1"/>
                    <a:pt x="40" y="1"/>
                    <a:pt x="40" y="1"/>
                  </a:cubicBezTo>
                  <a:cubicBezTo>
                    <a:pt x="0" y="9"/>
                    <a:pt x="226" y="824"/>
                    <a:pt x="795" y="1685"/>
                  </a:cubicBezTo>
                  <a:cubicBezTo>
                    <a:pt x="1342" y="2526"/>
                    <a:pt x="1976" y="3052"/>
                    <a:pt x="2033" y="3052"/>
                  </a:cubicBezTo>
                  <a:cubicBezTo>
                    <a:pt x="2035" y="3052"/>
                    <a:pt x="2036" y="3052"/>
                    <a:pt x="2037" y="3051"/>
                  </a:cubicBezTo>
                  <a:cubicBezTo>
                    <a:pt x="2071" y="3014"/>
                    <a:pt x="1481" y="2440"/>
                    <a:pt x="931" y="1595"/>
                  </a:cubicBezTo>
                  <a:cubicBezTo>
                    <a:pt x="383" y="764"/>
                    <a:pt x="93"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9"/>
            <p:cNvSpPr/>
            <p:nvPr/>
          </p:nvSpPr>
          <p:spPr>
            <a:xfrm>
              <a:off x="1191700" y="3208350"/>
              <a:ext cx="1351925" cy="265375"/>
            </a:xfrm>
            <a:custGeom>
              <a:avLst/>
              <a:gdLst/>
              <a:ahLst/>
              <a:cxnLst/>
              <a:rect l="l" t="t" r="r" b="b"/>
              <a:pathLst>
                <a:path w="54077" h="10615" extrusionOk="0">
                  <a:moveTo>
                    <a:pt x="27915" y="0"/>
                  </a:moveTo>
                  <a:cubicBezTo>
                    <a:pt x="27785" y="0"/>
                    <a:pt x="27655" y="1"/>
                    <a:pt x="27524" y="4"/>
                  </a:cubicBezTo>
                  <a:cubicBezTo>
                    <a:pt x="25481" y="50"/>
                    <a:pt x="23527" y="450"/>
                    <a:pt x="21640" y="736"/>
                  </a:cubicBezTo>
                  <a:cubicBezTo>
                    <a:pt x="20696" y="882"/>
                    <a:pt x="19765" y="997"/>
                    <a:pt x="18851" y="1052"/>
                  </a:cubicBezTo>
                  <a:cubicBezTo>
                    <a:pt x="18069" y="1098"/>
                    <a:pt x="17299" y="1108"/>
                    <a:pt x="16544" y="1108"/>
                  </a:cubicBezTo>
                  <a:cubicBezTo>
                    <a:pt x="16414" y="1108"/>
                    <a:pt x="16285" y="1108"/>
                    <a:pt x="16156" y="1107"/>
                  </a:cubicBezTo>
                  <a:cubicBezTo>
                    <a:pt x="15565" y="1104"/>
                    <a:pt x="14982" y="1098"/>
                    <a:pt x="14409" y="1098"/>
                  </a:cubicBezTo>
                  <a:cubicBezTo>
                    <a:pt x="13282" y="1098"/>
                    <a:pt x="12196" y="1121"/>
                    <a:pt x="11159" y="1232"/>
                  </a:cubicBezTo>
                  <a:cubicBezTo>
                    <a:pt x="9600" y="1392"/>
                    <a:pt x="8161" y="1747"/>
                    <a:pt x="6942" y="2303"/>
                  </a:cubicBezTo>
                  <a:cubicBezTo>
                    <a:pt x="6335" y="2583"/>
                    <a:pt x="5784" y="2912"/>
                    <a:pt x="5303" y="3274"/>
                  </a:cubicBezTo>
                  <a:cubicBezTo>
                    <a:pt x="4830" y="3641"/>
                    <a:pt x="4382" y="3986"/>
                    <a:pt x="3963" y="4310"/>
                  </a:cubicBezTo>
                  <a:cubicBezTo>
                    <a:pt x="3127" y="4953"/>
                    <a:pt x="2408" y="5508"/>
                    <a:pt x="1816" y="5963"/>
                  </a:cubicBezTo>
                  <a:cubicBezTo>
                    <a:pt x="1234" y="6417"/>
                    <a:pt x="780" y="6769"/>
                    <a:pt x="464" y="7014"/>
                  </a:cubicBezTo>
                  <a:cubicBezTo>
                    <a:pt x="316" y="7133"/>
                    <a:pt x="199" y="7225"/>
                    <a:pt x="115" y="7291"/>
                  </a:cubicBezTo>
                  <a:cubicBezTo>
                    <a:pt x="38" y="7355"/>
                    <a:pt x="0" y="7389"/>
                    <a:pt x="0" y="7389"/>
                  </a:cubicBezTo>
                  <a:cubicBezTo>
                    <a:pt x="0" y="7389"/>
                    <a:pt x="45" y="7363"/>
                    <a:pt x="125" y="7305"/>
                  </a:cubicBezTo>
                  <a:cubicBezTo>
                    <a:pt x="213" y="7241"/>
                    <a:pt x="331" y="7154"/>
                    <a:pt x="484" y="7041"/>
                  </a:cubicBezTo>
                  <a:cubicBezTo>
                    <a:pt x="805" y="6802"/>
                    <a:pt x="1265" y="6457"/>
                    <a:pt x="1856" y="6014"/>
                  </a:cubicBezTo>
                  <a:cubicBezTo>
                    <a:pt x="2451" y="5565"/>
                    <a:pt x="3178" y="5016"/>
                    <a:pt x="4020" y="4381"/>
                  </a:cubicBezTo>
                  <a:cubicBezTo>
                    <a:pt x="4440" y="4062"/>
                    <a:pt x="4896" y="3725"/>
                    <a:pt x="5366" y="3358"/>
                  </a:cubicBezTo>
                  <a:cubicBezTo>
                    <a:pt x="5843" y="3002"/>
                    <a:pt x="6387" y="2682"/>
                    <a:pt x="6991" y="2409"/>
                  </a:cubicBezTo>
                  <a:cubicBezTo>
                    <a:pt x="8197" y="1866"/>
                    <a:pt x="9625" y="1520"/>
                    <a:pt x="11174" y="1367"/>
                  </a:cubicBezTo>
                  <a:cubicBezTo>
                    <a:pt x="12148" y="1267"/>
                    <a:pt x="13169" y="1244"/>
                    <a:pt x="14230" y="1244"/>
                  </a:cubicBezTo>
                  <a:cubicBezTo>
                    <a:pt x="14858" y="1244"/>
                    <a:pt x="15500" y="1252"/>
                    <a:pt x="16155" y="1257"/>
                  </a:cubicBezTo>
                  <a:cubicBezTo>
                    <a:pt x="16356" y="1259"/>
                    <a:pt x="16559" y="1260"/>
                    <a:pt x="16762" y="1260"/>
                  </a:cubicBezTo>
                  <a:cubicBezTo>
                    <a:pt x="17449" y="1260"/>
                    <a:pt x="18149" y="1248"/>
                    <a:pt x="18859" y="1208"/>
                  </a:cubicBezTo>
                  <a:cubicBezTo>
                    <a:pt x="19782" y="1155"/>
                    <a:pt x="20718" y="1040"/>
                    <a:pt x="21665" y="894"/>
                  </a:cubicBezTo>
                  <a:cubicBezTo>
                    <a:pt x="23557" y="609"/>
                    <a:pt x="25504" y="213"/>
                    <a:pt x="27528" y="168"/>
                  </a:cubicBezTo>
                  <a:cubicBezTo>
                    <a:pt x="27658" y="166"/>
                    <a:pt x="27789" y="164"/>
                    <a:pt x="27919" y="164"/>
                  </a:cubicBezTo>
                  <a:cubicBezTo>
                    <a:pt x="29805" y="164"/>
                    <a:pt x="31640" y="422"/>
                    <a:pt x="33410" y="673"/>
                  </a:cubicBezTo>
                  <a:cubicBezTo>
                    <a:pt x="35305" y="941"/>
                    <a:pt x="37129" y="1213"/>
                    <a:pt x="38839" y="1606"/>
                  </a:cubicBezTo>
                  <a:cubicBezTo>
                    <a:pt x="40547" y="2004"/>
                    <a:pt x="42147" y="2507"/>
                    <a:pt x="43531" y="3223"/>
                  </a:cubicBezTo>
                  <a:cubicBezTo>
                    <a:pt x="43702" y="3315"/>
                    <a:pt x="43876" y="3400"/>
                    <a:pt x="44041" y="3498"/>
                  </a:cubicBezTo>
                  <a:cubicBezTo>
                    <a:pt x="44203" y="3596"/>
                    <a:pt x="44365" y="3697"/>
                    <a:pt x="44524" y="3794"/>
                  </a:cubicBezTo>
                  <a:cubicBezTo>
                    <a:pt x="44837" y="4002"/>
                    <a:pt x="45129" y="4218"/>
                    <a:pt x="45422" y="4440"/>
                  </a:cubicBezTo>
                  <a:cubicBezTo>
                    <a:pt x="46011" y="4864"/>
                    <a:pt x="46577" y="5271"/>
                    <a:pt x="47117" y="5659"/>
                  </a:cubicBezTo>
                  <a:cubicBezTo>
                    <a:pt x="47656" y="6047"/>
                    <a:pt x="48166" y="6422"/>
                    <a:pt x="48641" y="6786"/>
                  </a:cubicBezTo>
                  <a:cubicBezTo>
                    <a:pt x="49122" y="7146"/>
                    <a:pt x="49558" y="7498"/>
                    <a:pt x="49944" y="7858"/>
                  </a:cubicBezTo>
                  <a:cubicBezTo>
                    <a:pt x="50711" y="8577"/>
                    <a:pt x="51355" y="9233"/>
                    <a:pt x="51985" y="9641"/>
                  </a:cubicBezTo>
                  <a:cubicBezTo>
                    <a:pt x="52604" y="10064"/>
                    <a:pt x="53145" y="10288"/>
                    <a:pt x="53510" y="10427"/>
                  </a:cubicBezTo>
                  <a:cubicBezTo>
                    <a:pt x="53691" y="10500"/>
                    <a:pt x="53836" y="10539"/>
                    <a:pt x="53931" y="10572"/>
                  </a:cubicBezTo>
                  <a:cubicBezTo>
                    <a:pt x="54027" y="10603"/>
                    <a:pt x="54076" y="10615"/>
                    <a:pt x="54076" y="10615"/>
                  </a:cubicBezTo>
                  <a:cubicBezTo>
                    <a:pt x="54076" y="10615"/>
                    <a:pt x="54030" y="10594"/>
                    <a:pt x="53936" y="10557"/>
                  </a:cubicBezTo>
                  <a:cubicBezTo>
                    <a:pt x="53844" y="10520"/>
                    <a:pt x="53701" y="10473"/>
                    <a:pt x="53522" y="10396"/>
                  </a:cubicBezTo>
                  <a:cubicBezTo>
                    <a:pt x="53161" y="10246"/>
                    <a:pt x="52629" y="10015"/>
                    <a:pt x="52022" y="9589"/>
                  </a:cubicBezTo>
                  <a:cubicBezTo>
                    <a:pt x="51403" y="9176"/>
                    <a:pt x="50771" y="8521"/>
                    <a:pt x="50007" y="7791"/>
                  </a:cubicBezTo>
                  <a:cubicBezTo>
                    <a:pt x="49622" y="7425"/>
                    <a:pt x="49181" y="7065"/>
                    <a:pt x="48705" y="6702"/>
                  </a:cubicBezTo>
                  <a:cubicBezTo>
                    <a:pt x="48230" y="6337"/>
                    <a:pt x="47722" y="5957"/>
                    <a:pt x="47186" y="5565"/>
                  </a:cubicBezTo>
                  <a:cubicBezTo>
                    <a:pt x="46648" y="5174"/>
                    <a:pt x="46084" y="4764"/>
                    <a:pt x="45498" y="4338"/>
                  </a:cubicBezTo>
                  <a:cubicBezTo>
                    <a:pt x="45213" y="4119"/>
                    <a:pt x="44909" y="3896"/>
                    <a:pt x="44597" y="3683"/>
                  </a:cubicBezTo>
                  <a:cubicBezTo>
                    <a:pt x="44435" y="3583"/>
                    <a:pt x="44272" y="3483"/>
                    <a:pt x="44108" y="3381"/>
                  </a:cubicBezTo>
                  <a:cubicBezTo>
                    <a:pt x="43942" y="3282"/>
                    <a:pt x="43766" y="3196"/>
                    <a:pt x="43593" y="3103"/>
                  </a:cubicBezTo>
                  <a:cubicBezTo>
                    <a:pt x="42198" y="2374"/>
                    <a:pt x="40588" y="1862"/>
                    <a:pt x="38874" y="1458"/>
                  </a:cubicBezTo>
                  <a:cubicBezTo>
                    <a:pt x="37157" y="1060"/>
                    <a:pt x="35326" y="783"/>
                    <a:pt x="33433" y="515"/>
                  </a:cubicBezTo>
                  <a:cubicBezTo>
                    <a:pt x="31662" y="261"/>
                    <a:pt x="29818" y="0"/>
                    <a:pt x="27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9"/>
            <p:cNvSpPr/>
            <p:nvPr/>
          </p:nvSpPr>
          <p:spPr>
            <a:xfrm>
              <a:off x="237300" y="2718425"/>
              <a:ext cx="687375" cy="508000"/>
            </a:xfrm>
            <a:custGeom>
              <a:avLst/>
              <a:gdLst/>
              <a:ahLst/>
              <a:cxnLst/>
              <a:rect l="l" t="t" r="r" b="b"/>
              <a:pathLst>
                <a:path w="27495" h="20320" extrusionOk="0">
                  <a:moveTo>
                    <a:pt x="1666" y="0"/>
                  </a:moveTo>
                  <a:cubicBezTo>
                    <a:pt x="0" y="4784"/>
                    <a:pt x="2676" y="9631"/>
                    <a:pt x="9039" y="13979"/>
                  </a:cubicBezTo>
                  <a:cubicBezTo>
                    <a:pt x="15434" y="18349"/>
                    <a:pt x="27213" y="20186"/>
                    <a:pt x="27213" y="20186"/>
                  </a:cubicBezTo>
                  <a:cubicBezTo>
                    <a:pt x="27213" y="20186"/>
                    <a:pt x="27225" y="20232"/>
                    <a:pt x="27249" y="20320"/>
                  </a:cubicBezTo>
                  <a:cubicBezTo>
                    <a:pt x="27244" y="18790"/>
                    <a:pt x="27249" y="15544"/>
                    <a:pt x="27355" y="15227"/>
                  </a:cubicBezTo>
                  <a:cubicBezTo>
                    <a:pt x="27494" y="14813"/>
                    <a:pt x="24032" y="10934"/>
                    <a:pt x="11845" y="7333"/>
                  </a:cubicBezTo>
                  <a:lnTo>
                    <a:pt x="11845" y="7335"/>
                  </a:lnTo>
                  <a:cubicBezTo>
                    <a:pt x="2007" y="4428"/>
                    <a:pt x="1689" y="1436"/>
                    <a:pt x="1666"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9"/>
            <p:cNvSpPr/>
            <p:nvPr/>
          </p:nvSpPr>
          <p:spPr>
            <a:xfrm>
              <a:off x="919225" y="3230100"/>
              <a:ext cx="341750" cy="78275"/>
            </a:xfrm>
            <a:custGeom>
              <a:avLst/>
              <a:gdLst/>
              <a:ahLst/>
              <a:cxnLst/>
              <a:rect l="l" t="t" r="r" b="b"/>
              <a:pathLst>
                <a:path w="13670" h="3131" extrusionOk="0">
                  <a:moveTo>
                    <a:pt x="6" y="0"/>
                  </a:moveTo>
                  <a:cubicBezTo>
                    <a:pt x="6" y="0"/>
                    <a:pt x="5" y="0"/>
                    <a:pt x="5" y="1"/>
                  </a:cubicBezTo>
                  <a:cubicBezTo>
                    <a:pt x="0" y="4"/>
                    <a:pt x="35" y="47"/>
                    <a:pt x="106" y="122"/>
                  </a:cubicBezTo>
                  <a:cubicBezTo>
                    <a:pt x="191" y="210"/>
                    <a:pt x="296" y="318"/>
                    <a:pt x="423" y="448"/>
                  </a:cubicBezTo>
                  <a:cubicBezTo>
                    <a:pt x="704" y="724"/>
                    <a:pt x="1142" y="1094"/>
                    <a:pt x="1731" y="1488"/>
                  </a:cubicBezTo>
                  <a:cubicBezTo>
                    <a:pt x="2328" y="1866"/>
                    <a:pt x="3075" y="2266"/>
                    <a:pt x="3961" y="2572"/>
                  </a:cubicBezTo>
                  <a:cubicBezTo>
                    <a:pt x="4849" y="2871"/>
                    <a:pt x="5868" y="3080"/>
                    <a:pt x="6950" y="3123"/>
                  </a:cubicBezTo>
                  <a:cubicBezTo>
                    <a:pt x="7084" y="3128"/>
                    <a:pt x="7218" y="3131"/>
                    <a:pt x="7350" y="3131"/>
                  </a:cubicBezTo>
                  <a:cubicBezTo>
                    <a:pt x="8285" y="3131"/>
                    <a:pt x="9176" y="3001"/>
                    <a:pt x="9967" y="2784"/>
                  </a:cubicBezTo>
                  <a:cubicBezTo>
                    <a:pt x="10195" y="2733"/>
                    <a:pt x="10409" y="2652"/>
                    <a:pt x="10620" y="2578"/>
                  </a:cubicBezTo>
                  <a:cubicBezTo>
                    <a:pt x="10830" y="2507"/>
                    <a:pt x="11033" y="2435"/>
                    <a:pt x="11220" y="2345"/>
                  </a:cubicBezTo>
                  <a:cubicBezTo>
                    <a:pt x="11602" y="2177"/>
                    <a:pt x="11954" y="2012"/>
                    <a:pt x="12251" y="1815"/>
                  </a:cubicBezTo>
                  <a:cubicBezTo>
                    <a:pt x="12853" y="1437"/>
                    <a:pt x="13252" y="996"/>
                    <a:pt x="13446" y="647"/>
                  </a:cubicBezTo>
                  <a:cubicBezTo>
                    <a:pt x="13546" y="476"/>
                    <a:pt x="13599" y="330"/>
                    <a:pt x="13631" y="229"/>
                  </a:cubicBezTo>
                  <a:cubicBezTo>
                    <a:pt x="13658" y="129"/>
                    <a:pt x="13669" y="76"/>
                    <a:pt x="13664" y="75"/>
                  </a:cubicBezTo>
                  <a:cubicBezTo>
                    <a:pt x="13664" y="75"/>
                    <a:pt x="13664" y="74"/>
                    <a:pt x="13664" y="74"/>
                  </a:cubicBezTo>
                  <a:cubicBezTo>
                    <a:pt x="13645" y="74"/>
                    <a:pt x="13600" y="292"/>
                    <a:pt x="13391" y="614"/>
                  </a:cubicBezTo>
                  <a:cubicBezTo>
                    <a:pt x="13186" y="943"/>
                    <a:pt x="12788" y="1359"/>
                    <a:pt x="12191" y="1716"/>
                  </a:cubicBezTo>
                  <a:cubicBezTo>
                    <a:pt x="11896" y="1904"/>
                    <a:pt x="11546" y="2060"/>
                    <a:pt x="11167" y="2220"/>
                  </a:cubicBezTo>
                  <a:cubicBezTo>
                    <a:pt x="10982" y="2307"/>
                    <a:pt x="10781" y="2376"/>
                    <a:pt x="10572" y="2443"/>
                  </a:cubicBezTo>
                  <a:cubicBezTo>
                    <a:pt x="10366" y="2512"/>
                    <a:pt x="10154" y="2590"/>
                    <a:pt x="9927" y="2637"/>
                  </a:cubicBezTo>
                  <a:cubicBezTo>
                    <a:pt x="9152" y="2844"/>
                    <a:pt x="8281" y="2966"/>
                    <a:pt x="7366" y="2966"/>
                  </a:cubicBezTo>
                  <a:cubicBezTo>
                    <a:pt x="7231" y="2966"/>
                    <a:pt x="7094" y="2964"/>
                    <a:pt x="6957" y="2958"/>
                  </a:cubicBezTo>
                  <a:cubicBezTo>
                    <a:pt x="5891" y="2917"/>
                    <a:pt x="4887" y="2716"/>
                    <a:pt x="4011" y="2428"/>
                  </a:cubicBezTo>
                  <a:cubicBezTo>
                    <a:pt x="3134" y="2136"/>
                    <a:pt x="2390" y="1751"/>
                    <a:pt x="1793" y="1391"/>
                  </a:cubicBezTo>
                  <a:cubicBezTo>
                    <a:pt x="1203" y="1014"/>
                    <a:pt x="759" y="660"/>
                    <a:pt x="466" y="402"/>
                  </a:cubicBezTo>
                  <a:cubicBezTo>
                    <a:pt x="331" y="280"/>
                    <a:pt x="221" y="180"/>
                    <a:pt x="130" y="99"/>
                  </a:cubicBezTo>
                  <a:cubicBezTo>
                    <a:pt x="55" y="33"/>
                    <a:pt x="12" y="0"/>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9"/>
            <p:cNvSpPr/>
            <p:nvPr/>
          </p:nvSpPr>
          <p:spPr>
            <a:xfrm>
              <a:off x="488350" y="1913950"/>
              <a:ext cx="849975" cy="685700"/>
            </a:xfrm>
            <a:custGeom>
              <a:avLst/>
              <a:gdLst/>
              <a:ahLst/>
              <a:cxnLst/>
              <a:rect l="l" t="t" r="r" b="b"/>
              <a:pathLst>
                <a:path w="33999" h="27428" extrusionOk="0">
                  <a:moveTo>
                    <a:pt x="33015" y="0"/>
                  </a:moveTo>
                  <a:cubicBezTo>
                    <a:pt x="33015" y="0"/>
                    <a:pt x="33006" y="5"/>
                    <a:pt x="32989" y="15"/>
                  </a:cubicBezTo>
                  <a:lnTo>
                    <a:pt x="32989" y="15"/>
                  </a:lnTo>
                  <a:cubicBezTo>
                    <a:pt x="32997" y="10"/>
                    <a:pt x="33006" y="5"/>
                    <a:pt x="33015" y="0"/>
                  </a:cubicBezTo>
                  <a:close/>
                  <a:moveTo>
                    <a:pt x="32989" y="15"/>
                  </a:moveTo>
                  <a:cubicBezTo>
                    <a:pt x="29798" y="1774"/>
                    <a:pt x="28447" y="4309"/>
                    <a:pt x="28338" y="5208"/>
                  </a:cubicBezTo>
                  <a:cubicBezTo>
                    <a:pt x="28220" y="6197"/>
                    <a:pt x="28886" y="7108"/>
                    <a:pt x="29615" y="7787"/>
                  </a:cubicBezTo>
                  <a:cubicBezTo>
                    <a:pt x="30343" y="8467"/>
                    <a:pt x="31194" y="9067"/>
                    <a:pt x="31645" y="9955"/>
                  </a:cubicBezTo>
                  <a:cubicBezTo>
                    <a:pt x="32273" y="11196"/>
                    <a:pt x="31975" y="12689"/>
                    <a:pt x="31595" y="14026"/>
                  </a:cubicBezTo>
                  <a:cubicBezTo>
                    <a:pt x="31200" y="15411"/>
                    <a:pt x="30676" y="16857"/>
                    <a:pt x="29532" y="17734"/>
                  </a:cubicBezTo>
                  <a:cubicBezTo>
                    <a:pt x="28258" y="18711"/>
                    <a:pt x="26524" y="18750"/>
                    <a:pt x="24917" y="18798"/>
                  </a:cubicBezTo>
                  <a:cubicBezTo>
                    <a:pt x="20818" y="18923"/>
                    <a:pt x="16497" y="19466"/>
                    <a:pt x="13233" y="21953"/>
                  </a:cubicBezTo>
                  <a:cubicBezTo>
                    <a:pt x="11886" y="22979"/>
                    <a:pt x="10771" y="24304"/>
                    <a:pt x="9343" y="25215"/>
                  </a:cubicBezTo>
                  <a:cubicBezTo>
                    <a:pt x="8616" y="25679"/>
                    <a:pt x="7755" y="25850"/>
                    <a:pt x="6854" y="25850"/>
                  </a:cubicBezTo>
                  <a:cubicBezTo>
                    <a:pt x="4317" y="25850"/>
                    <a:pt x="1461" y="24493"/>
                    <a:pt x="381" y="24493"/>
                  </a:cubicBezTo>
                  <a:cubicBezTo>
                    <a:pt x="202" y="24493"/>
                    <a:pt x="72" y="24530"/>
                    <a:pt x="0" y="24616"/>
                  </a:cubicBezTo>
                  <a:cubicBezTo>
                    <a:pt x="0" y="24616"/>
                    <a:pt x="3215" y="27428"/>
                    <a:pt x="6820" y="27428"/>
                  </a:cubicBezTo>
                  <a:cubicBezTo>
                    <a:pt x="7486" y="27428"/>
                    <a:pt x="8165" y="27332"/>
                    <a:pt x="8840" y="27105"/>
                  </a:cubicBezTo>
                  <a:cubicBezTo>
                    <a:pt x="12924" y="25730"/>
                    <a:pt x="14056" y="21381"/>
                    <a:pt x="20542" y="20305"/>
                  </a:cubicBezTo>
                  <a:cubicBezTo>
                    <a:pt x="26665" y="19288"/>
                    <a:pt x="29850" y="20019"/>
                    <a:pt x="31643" y="17749"/>
                  </a:cubicBezTo>
                  <a:cubicBezTo>
                    <a:pt x="33434" y="15480"/>
                    <a:pt x="33998" y="12242"/>
                    <a:pt x="32924" y="10510"/>
                  </a:cubicBezTo>
                  <a:cubicBezTo>
                    <a:pt x="31850" y="8779"/>
                    <a:pt x="29539" y="8289"/>
                    <a:pt x="29778" y="6040"/>
                  </a:cubicBezTo>
                  <a:cubicBezTo>
                    <a:pt x="30240" y="1689"/>
                    <a:pt x="32707" y="174"/>
                    <a:pt x="32989" y="15"/>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9"/>
            <p:cNvSpPr/>
            <p:nvPr/>
          </p:nvSpPr>
          <p:spPr>
            <a:xfrm>
              <a:off x="668700" y="2700050"/>
              <a:ext cx="437025" cy="138375"/>
            </a:xfrm>
            <a:custGeom>
              <a:avLst/>
              <a:gdLst/>
              <a:ahLst/>
              <a:cxnLst/>
              <a:rect l="l" t="t" r="r" b="b"/>
              <a:pathLst>
                <a:path w="17481" h="5535" extrusionOk="0">
                  <a:moveTo>
                    <a:pt x="1" y="0"/>
                  </a:moveTo>
                  <a:lnTo>
                    <a:pt x="1" y="0"/>
                  </a:lnTo>
                  <a:cubicBezTo>
                    <a:pt x="2555" y="3439"/>
                    <a:pt x="6804" y="5535"/>
                    <a:pt x="11080" y="5535"/>
                  </a:cubicBezTo>
                  <a:cubicBezTo>
                    <a:pt x="11430" y="5535"/>
                    <a:pt x="11781" y="5521"/>
                    <a:pt x="12130" y="5492"/>
                  </a:cubicBezTo>
                  <a:cubicBezTo>
                    <a:pt x="13382" y="5390"/>
                    <a:pt x="14655" y="5099"/>
                    <a:pt x="15688" y="4385"/>
                  </a:cubicBezTo>
                  <a:cubicBezTo>
                    <a:pt x="16723" y="3670"/>
                    <a:pt x="17481" y="2471"/>
                    <a:pt x="17413" y="1216"/>
                  </a:cubicBezTo>
                  <a:lnTo>
                    <a:pt x="17413" y="1216"/>
                  </a:lnTo>
                  <a:cubicBezTo>
                    <a:pt x="15752" y="3225"/>
                    <a:pt x="13187" y="4324"/>
                    <a:pt x="10386" y="4324"/>
                  </a:cubicBezTo>
                  <a:cubicBezTo>
                    <a:pt x="9598" y="4324"/>
                    <a:pt x="8792" y="4238"/>
                    <a:pt x="7982" y="4060"/>
                  </a:cubicBezTo>
                  <a:cubicBezTo>
                    <a:pt x="5822" y="3584"/>
                    <a:pt x="2945" y="2091"/>
                    <a:pt x="1"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9"/>
            <p:cNvSpPr/>
            <p:nvPr/>
          </p:nvSpPr>
          <p:spPr>
            <a:xfrm>
              <a:off x="1281625" y="2369375"/>
              <a:ext cx="61550" cy="193925"/>
            </a:xfrm>
            <a:custGeom>
              <a:avLst/>
              <a:gdLst/>
              <a:ahLst/>
              <a:cxnLst/>
              <a:rect l="l" t="t" r="r" b="b"/>
              <a:pathLst>
                <a:path w="2462" h="7757" extrusionOk="0">
                  <a:moveTo>
                    <a:pt x="1" y="1"/>
                  </a:moveTo>
                  <a:lnTo>
                    <a:pt x="1" y="1"/>
                  </a:lnTo>
                  <a:cubicBezTo>
                    <a:pt x="1065" y="2075"/>
                    <a:pt x="1930" y="5756"/>
                    <a:pt x="988" y="7671"/>
                  </a:cubicBezTo>
                  <a:lnTo>
                    <a:pt x="1318" y="7756"/>
                  </a:lnTo>
                  <a:cubicBezTo>
                    <a:pt x="2330" y="5980"/>
                    <a:pt x="2461" y="1800"/>
                    <a:pt x="1"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9"/>
            <p:cNvSpPr/>
            <p:nvPr/>
          </p:nvSpPr>
          <p:spPr>
            <a:xfrm>
              <a:off x="1787150" y="2344700"/>
              <a:ext cx="405900" cy="326875"/>
            </a:xfrm>
            <a:custGeom>
              <a:avLst/>
              <a:gdLst/>
              <a:ahLst/>
              <a:cxnLst/>
              <a:rect l="l" t="t" r="r" b="b"/>
              <a:pathLst>
                <a:path w="16236" h="13075" extrusionOk="0">
                  <a:moveTo>
                    <a:pt x="16235" y="1"/>
                  </a:moveTo>
                  <a:lnTo>
                    <a:pt x="16235" y="1"/>
                  </a:lnTo>
                  <a:cubicBezTo>
                    <a:pt x="14715" y="2223"/>
                    <a:pt x="12710" y="4478"/>
                    <a:pt x="11640" y="6970"/>
                  </a:cubicBezTo>
                  <a:cubicBezTo>
                    <a:pt x="11056" y="8327"/>
                    <a:pt x="10513" y="9763"/>
                    <a:pt x="9473" y="10781"/>
                  </a:cubicBezTo>
                  <a:cubicBezTo>
                    <a:pt x="8531" y="11703"/>
                    <a:pt x="7233" y="12183"/>
                    <a:pt x="5938" y="12183"/>
                  </a:cubicBezTo>
                  <a:cubicBezTo>
                    <a:pt x="5658" y="12183"/>
                    <a:pt x="5378" y="12161"/>
                    <a:pt x="5101" y="12115"/>
                  </a:cubicBezTo>
                  <a:cubicBezTo>
                    <a:pt x="3548" y="11862"/>
                    <a:pt x="2130" y="10923"/>
                    <a:pt x="1150" y="9640"/>
                  </a:cubicBezTo>
                  <a:cubicBezTo>
                    <a:pt x="479" y="9062"/>
                    <a:pt x="157" y="8016"/>
                    <a:pt x="0" y="6748"/>
                  </a:cubicBezTo>
                  <a:lnTo>
                    <a:pt x="0" y="6748"/>
                  </a:lnTo>
                  <a:cubicBezTo>
                    <a:pt x="23" y="8793"/>
                    <a:pt x="1058" y="10783"/>
                    <a:pt x="2652" y="11974"/>
                  </a:cubicBezTo>
                  <a:cubicBezTo>
                    <a:pt x="3688" y="12747"/>
                    <a:pt x="4864" y="13074"/>
                    <a:pt x="6082" y="13074"/>
                  </a:cubicBezTo>
                  <a:cubicBezTo>
                    <a:pt x="6738" y="13074"/>
                    <a:pt x="7406" y="12979"/>
                    <a:pt x="8072" y="12808"/>
                  </a:cubicBezTo>
                  <a:cubicBezTo>
                    <a:pt x="9149" y="12530"/>
                    <a:pt x="9981" y="11967"/>
                    <a:pt x="10602" y="11005"/>
                  </a:cubicBezTo>
                  <a:cubicBezTo>
                    <a:pt x="11123" y="10194"/>
                    <a:pt x="11697" y="9429"/>
                    <a:pt x="12098" y="8547"/>
                  </a:cubicBezTo>
                  <a:cubicBezTo>
                    <a:pt x="12475" y="7722"/>
                    <a:pt x="12870" y="6784"/>
                    <a:pt x="13332" y="5894"/>
                  </a:cubicBezTo>
                  <a:cubicBezTo>
                    <a:pt x="14354" y="3922"/>
                    <a:pt x="15359" y="2014"/>
                    <a:pt x="16235"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9"/>
            <p:cNvSpPr/>
            <p:nvPr/>
          </p:nvSpPr>
          <p:spPr>
            <a:xfrm>
              <a:off x="2670275" y="2972675"/>
              <a:ext cx="290975" cy="220675"/>
            </a:xfrm>
            <a:custGeom>
              <a:avLst/>
              <a:gdLst/>
              <a:ahLst/>
              <a:cxnLst/>
              <a:rect l="l" t="t" r="r" b="b"/>
              <a:pathLst>
                <a:path w="11639" h="8827" extrusionOk="0">
                  <a:moveTo>
                    <a:pt x="985" y="1"/>
                  </a:moveTo>
                  <a:lnTo>
                    <a:pt x="922" y="24"/>
                  </a:lnTo>
                  <a:cubicBezTo>
                    <a:pt x="266" y="994"/>
                    <a:pt x="88" y="2027"/>
                    <a:pt x="31" y="3198"/>
                  </a:cubicBezTo>
                  <a:cubicBezTo>
                    <a:pt x="1" y="3820"/>
                    <a:pt x="72" y="4475"/>
                    <a:pt x="419" y="4993"/>
                  </a:cubicBezTo>
                  <a:cubicBezTo>
                    <a:pt x="1062" y="5955"/>
                    <a:pt x="2371" y="6118"/>
                    <a:pt x="3470" y="6486"/>
                  </a:cubicBezTo>
                  <a:cubicBezTo>
                    <a:pt x="4406" y="6799"/>
                    <a:pt x="5260" y="7312"/>
                    <a:pt x="6130" y="7779"/>
                  </a:cubicBezTo>
                  <a:cubicBezTo>
                    <a:pt x="7000" y="8246"/>
                    <a:pt x="7913" y="8676"/>
                    <a:pt x="8893" y="8796"/>
                  </a:cubicBezTo>
                  <a:cubicBezTo>
                    <a:pt x="9058" y="8816"/>
                    <a:pt x="9225" y="8827"/>
                    <a:pt x="9393" y="8827"/>
                  </a:cubicBezTo>
                  <a:cubicBezTo>
                    <a:pt x="10222" y="8827"/>
                    <a:pt x="11058" y="8570"/>
                    <a:pt x="11639" y="7988"/>
                  </a:cubicBezTo>
                  <a:lnTo>
                    <a:pt x="11639" y="7988"/>
                  </a:lnTo>
                  <a:cubicBezTo>
                    <a:pt x="11114" y="8281"/>
                    <a:pt x="10533" y="8403"/>
                    <a:pt x="9938" y="8403"/>
                  </a:cubicBezTo>
                  <a:cubicBezTo>
                    <a:pt x="9061" y="8403"/>
                    <a:pt x="8153" y="8137"/>
                    <a:pt x="7349" y="7763"/>
                  </a:cubicBezTo>
                  <a:cubicBezTo>
                    <a:pt x="6000" y="7135"/>
                    <a:pt x="4781" y="6225"/>
                    <a:pt x="3371" y="5750"/>
                  </a:cubicBezTo>
                  <a:cubicBezTo>
                    <a:pt x="2730" y="5534"/>
                    <a:pt x="2039" y="5402"/>
                    <a:pt x="1496" y="4996"/>
                  </a:cubicBezTo>
                  <a:cubicBezTo>
                    <a:pt x="781" y="4458"/>
                    <a:pt x="458" y="3519"/>
                    <a:pt x="453" y="2623"/>
                  </a:cubicBezTo>
                  <a:cubicBezTo>
                    <a:pt x="450" y="1728"/>
                    <a:pt x="718" y="856"/>
                    <a:pt x="985"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9"/>
            <p:cNvSpPr/>
            <p:nvPr/>
          </p:nvSpPr>
          <p:spPr>
            <a:xfrm>
              <a:off x="2464625" y="3113400"/>
              <a:ext cx="498875" cy="338900"/>
            </a:xfrm>
            <a:custGeom>
              <a:avLst/>
              <a:gdLst/>
              <a:ahLst/>
              <a:cxnLst/>
              <a:rect l="l" t="t" r="r" b="b"/>
              <a:pathLst>
                <a:path w="19955" h="13556" extrusionOk="0">
                  <a:moveTo>
                    <a:pt x="1044" y="0"/>
                  </a:moveTo>
                  <a:lnTo>
                    <a:pt x="1044" y="0"/>
                  </a:lnTo>
                  <a:cubicBezTo>
                    <a:pt x="1" y="1455"/>
                    <a:pt x="267" y="4103"/>
                    <a:pt x="1435" y="5458"/>
                  </a:cubicBezTo>
                  <a:cubicBezTo>
                    <a:pt x="2601" y="6814"/>
                    <a:pt x="4411" y="7606"/>
                    <a:pt x="6192" y="7784"/>
                  </a:cubicBezTo>
                  <a:cubicBezTo>
                    <a:pt x="6788" y="7844"/>
                    <a:pt x="7427" y="7869"/>
                    <a:pt x="8079" y="7869"/>
                  </a:cubicBezTo>
                  <a:cubicBezTo>
                    <a:pt x="9374" y="7869"/>
                    <a:pt x="10724" y="7772"/>
                    <a:pt x="11908" y="7667"/>
                  </a:cubicBezTo>
                  <a:cubicBezTo>
                    <a:pt x="11966" y="7662"/>
                    <a:pt x="12025" y="7660"/>
                    <a:pt x="12085" y="7660"/>
                  </a:cubicBezTo>
                  <a:cubicBezTo>
                    <a:pt x="12659" y="7660"/>
                    <a:pt x="13330" y="7886"/>
                    <a:pt x="13785" y="8195"/>
                  </a:cubicBezTo>
                  <a:cubicBezTo>
                    <a:pt x="14359" y="8585"/>
                    <a:pt x="14897" y="9419"/>
                    <a:pt x="15191" y="10047"/>
                  </a:cubicBezTo>
                  <a:cubicBezTo>
                    <a:pt x="16017" y="11817"/>
                    <a:pt x="17544" y="12888"/>
                    <a:pt x="19955" y="13556"/>
                  </a:cubicBezTo>
                  <a:cubicBezTo>
                    <a:pt x="18336" y="12822"/>
                    <a:pt x="16208" y="9954"/>
                    <a:pt x="15399" y="8371"/>
                  </a:cubicBezTo>
                  <a:cubicBezTo>
                    <a:pt x="15127" y="7842"/>
                    <a:pt x="14899" y="7259"/>
                    <a:pt x="14433" y="6889"/>
                  </a:cubicBezTo>
                  <a:cubicBezTo>
                    <a:pt x="13948" y="6503"/>
                    <a:pt x="13290" y="6420"/>
                    <a:pt x="12670" y="6401"/>
                  </a:cubicBezTo>
                  <a:cubicBezTo>
                    <a:pt x="12523" y="6396"/>
                    <a:pt x="12376" y="6394"/>
                    <a:pt x="12230" y="6394"/>
                  </a:cubicBezTo>
                  <a:cubicBezTo>
                    <a:pt x="10709" y="6394"/>
                    <a:pt x="9191" y="6632"/>
                    <a:pt x="7669" y="6632"/>
                  </a:cubicBezTo>
                  <a:cubicBezTo>
                    <a:pt x="7603" y="6632"/>
                    <a:pt x="7536" y="6632"/>
                    <a:pt x="7470" y="6631"/>
                  </a:cubicBezTo>
                  <a:cubicBezTo>
                    <a:pt x="5735" y="6608"/>
                    <a:pt x="3896" y="6185"/>
                    <a:pt x="2695" y="4932"/>
                  </a:cubicBezTo>
                  <a:cubicBezTo>
                    <a:pt x="1516" y="3701"/>
                    <a:pt x="851" y="2492"/>
                    <a:pt x="1124" y="372"/>
                  </a:cubicBezTo>
                  <a:lnTo>
                    <a:pt x="1044" y="0"/>
                  </a:ln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9"/>
            <p:cNvSpPr/>
            <p:nvPr/>
          </p:nvSpPr>
          <p:spPr>
            <a:xfrm>
              <a:off x="1859450" y="2000075"/>
              <a:ext cx="118850" cy="114100"/>
            </a:xfrm>
            <a:custGeom>
              <a:avLst/>
              <a:gdLst/>
              <a:ahLst/>
              <a:cxnLst/>
              <a:rect l="l" t="t" r="r" b="b"/>
              <a:pathLst>
                <a:path w="4754" h="4564" extrusionOk="0">
                  <a:moveTo>
                    <a:pt x="333" y="1"/>
                  </a:moveTo>
                  <a:cubicBezTo>
                    <a:pt x="328" y="1"/>
                    <a:pt x="324" y="1"/>
                    <a:pt x="319" y="1"/>
                  </a:cubicBezTo>
                  <a:cubicBezTo>
                    <a:pt x="215" y="11"/>
                    <a:pt x="156" y="131"/>
                    <a:pt x="141" y="235"/>
                  </a:cubicBezTo>
                  <a:cubicBezTo>
                    <a:pt x="0" y="1155"/>
                    <a:pt x="16" y="1470"/>
                    <a:pt x="97" y="2388"/>
                  </a:cubicBezTo>
                  <a:lnTo>
                    <a:pt x="15" y="2390"/>
                  </a:lnTo>
                  <a:cubicBezTo>
                    <a:pt x="843" y="3720"/>
                    <a:pt x="2393" y="4564"/>
                    <a:pt x="3956" y="4564"/>
                  </a:cubicBezTo>
                  <a:cubicBezTo>
                    <a:pt x="4078" y="4564"/>
                    <a:pt x="4201" y="4558"/>
                    <a:pt x="4323" y="4548"/>
                  </a:cubicBezTo>
                  <a:cubicBezTo>
                    <a:pt x="4458" y="4536"/>
                    <a:pt x="4612" y="4505"/>
                    <a:pt x="4678" y="4388"/>
                  </a:cubicBezTo>
                  <a:cubicBezTo>
                    <a:pt x="4754" y="4255"/>
                    <a:pt x="4667" y="4079"/>
                    <a:pt x="4537" y="4000"/>
                  </a:cubicBezTo>
                  <a:cubicBezTo>
                    <a:pt x="4407" y="3921"/>
                    <a:pt x="4247" y="3911"/>
                    <a:pt x="4096" y="3895"/>
                  </a:cubicBezTo>
                  <a:cubicBezTo>
                    <a:pt x="3191" y="3795"/>
                    <a:pt x="2324" y="3378"/>
                    <a:pt x="1683" y="2734"/>
                  </a:cubicBezTo>
                  <a:cubicBezTo>
                    <a:pt x="1040" y="2089"/>
                    <a:pt x="627" y="1219"/>
                    <a:pt x="531" y="314"/>
                  </a:cubicBezTo>
                  <a:cubicBezTo>
                    <a:pt x="517" y="179"/>
                    <a:pt x="463" y="1"/>
                    <a:pt x="333"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9"/>
            <p:cNvSpPr/>
            <p:nvPr/>
          </p:nvSpPr>
          <p:spPr>
            <a:xfrm>
              <a:off x="1234175" y="2309550"/>
              <a:ext cx="352250" cy="449150"/>
            </a:xfrm>
            <a:custGeom>
              <a:avLst/>
              <a:gdLst/>
              <a:ahLst/>
              <a:cxnLst/>
              <a:rect l="l" t="t" r="r" b="b"/>
              <a:pathLst>
                <a:path w="14090" h="17966" extrusionOk="0">
                  <a:moveTo>
                    <a:pt x="14088" y="0"/>
                  </a:moveTo>
                  <a:cubicBezTo>
                    <a:pt x="14088" y="0"/>
                    <a:pt x="14086" y="3"/>
                    <a:pt x="14082" y="8"/>
                  </a:cubicBezTo>
                  <a:cubicBezTo>
                    <a:pt x="14042" y="72"/>
                    <a:pt x="13938" y="225"/>
                    <a:pt x="13772" y="553"/>
                  </a:cubicBezTo>
                  <a:lnTo>
                    <a:pt x="13772" y="553"/>
                  </a:lnTo>
                  <a:cubicBezTo>
                    <a:pt x="13971" y="202"/>
                    <a:pt x="14090" y="0"/>
                    <a:pt x="14088" y="0"/>
                  </a:cubicBezTo>
                  <a:close/>
                  <a:moveTo>
                    <a:pt x="13772" y="553"/>
                  </a:moveTo>
                  <a:cubicBezTo>
                    <a:pt x="12884" y="2125"/>
                    <a:pt x="10398" y="6694"/>
                    <a:pt x="9937" y="9643"/>
                  </a:cubicBezTo>
                  <a:cubicBezTo>
                    <a:pt x="9363" y="13330"/>
                    <a:pt x="8567" y="15735"/>
                    <a:pt x="5118" y="16905"/>
                  </a:cubicBezTo>
                  <a:lnTo>
                    <a:pt x="0" y="17678"/>
                  </a:lnTo>
                  <a:cubicBezTo>
                    <a:pt x="0" y="17678"/>
                    <a:pt x="1246" y="17966"/>
                    <a:pt x="4449" y="17966"/>
                  </a:cubicBezTo>
                  <a:cubicBezTo>
                    <a:pt x="4485" y="17966"/>
                    <a:pt x="4521" y="17966"/>
                    <a:pt x="4557" y="17966"/>
                  </a:cubicBezTo>
                  <a:cubicBezTo>
                    <a:pt x="7842" y="17959"/>
                    <a:pt x="9612" y="15089"/>
                    <a:pt x="10294" y="12136"/>
                  </a:cubicBezTo>
                  <a:cubicBezTo>
                    <a:pt x="12058" y="4509"/>
                    <a:pt x="13237" y="1615"/>
                    <a:pt x="13772" y="553"/>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9"/>
            <p:cNvSpPr/>
            <p:nvPr/>
          </p:nvSpPr>
          <p:spPr>
            <a:xfrm>
              <a:off x="813400" y="2214625"/>
              <a:ext cx="22275" cy="120950"/>
            </a:xfrm>
            <a:custGeom>
              <a:avLst/>
              <a:gdLst/>
              <a:ahLst/>
              <a:cxnLst/>
              <a:rect l="l" t="t" r="r" b="b"/>
              <a:pathLst>
                <a:path w="891" h="4838" extrusionOk="0">
                  <a:moveTo>
                    <a:pt x="632" y="1"/>
                  </a:moveTo>
                  <a:cubicBezTo>
                    <a:pt x="612" y="1"/>
                    <a:pt x="452" y="238"/>
                    <a:pt x="295" y="667"/>
                  </a:cubicBezTo>
                  <a:cubicBezTo>
                    <a:pt x="134" y="1101"/>
                    <a:pt x="1" y="1743"/>
                    <a:pt x="34" y="2453"/>
                  </a:cubicBezTo>
                  <a:cubicBezTo>
                    <a:pt x="70" y="3166"/>
                    <a:pt x="264" y="3789"/>
                    <a:pt x="466" y="4205"/>
                  </a:cubicBezTo>
                  <a:cubicBezTo>
                    <a:pt x="663" y="4616"/>
                    <a:pt x="845" y="4837"/>
                    <a:pt x="865" y="4837"/>
                  </a:cubicBezTo>
                  <a:cubicBezTo>
                    <a:pt x="866" y="4837"/>
                    <a:pt x="866" y="4837"/>
                    <a:pt x="866" y="4837"/>
                  </a:cubicBezTo>
                  <a:cubicBezTo>
                    <a:pt x="891" y="4822"/>
                    <a:pt x="741" y="4580"/>
                    <a:pt x="573" y="4159"/>
                  </a:cubicBezTo>
                  <a:cubicBezTo>
                    <a:pt x="402" y="3741"/>
                    <a:pt x="233" y="3134"/>
                    <a:pt x="197" y="2445"/>
                  </a:cubicBezTo>
                  <a:cubicBezTo>
                    <a:pt x="165" y="1758"/>
                    <a:pt x="276" y="1136"/>
                    <a:pt x="406" y="703"/>
                  </a:cubicBezTo>
                  <a:cubicBezTo>
                    <a:pt x="532" y="269"/>
                    <a:pt x="657" y="14"/>
                    <a:pt x="633" y="1"/>
                  </a:cubicBezTo>
                  <a:cubicBezTo>
                    <a:pt x="632" y="1"/>
                    <a:pt x="632"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9"/>
            <p:cNvSpPr/>
            <p:nvPr/>
          </p:nvSpPr>
          <p:spPr>
            <a:xfrm>
              <a:off x="846475" y="2152800"/>
              <a:ext cx="120275" cy="37525"/>
            </a:xfrm>
            <a:custGeom>
              <a:avLst/>
              <a:gdLst/>
              <a:ahLst/>
              <a:cxnLst/>
              <a:rect l="l" t="t" r="r" b="b"/>
              <a:pathLst>
                <a:path w="4811" h="1501" extrusionOk="0">
                  <a:moveTo>
                    <a:pt x="3581" y="1"/>
                  </a:moveTo>
                  <a:cubicBezTo>
                    <a:pt x="3183" y="1"/>
                    <a:pt x="2714" y="50"/>
                    <a:pt x="2228" y="181"/>
                  </a:cubicBezTo>
                  <a:cubicBezTo>
                    <a:pt x="1529" y="373"/>
                    <a:pt x="946" y="694"/>
                    <a:pt x="570" y="979"/>
                  </a:cubicBezTo>
                  <a:cubicBezTo>
                    <a:pt x="190" y="1262"/>
                    <a:pt x="0" y="1487"/>
                    <a:pt x="12" y="1498"/>
                  </a:cubicBezTo>
                  <a:cubicBezTo>
                    <a:pt x="13" y="1500"/>
                    <a:pt x="14" y="1500"/>
                    <a:pt x="16" y="1500"/>
                  </a:cubicBezTo>
                  <a:cubicBezTo>
                    <a:pt x="54" y="1500"/>
                    <a:pt x="267" y="1313"/>
                    <a:pt x="635" y="1074"/>
                  </a:cubicBezTo>
                  <a:cubicBezTo>
                    <a:pt x="1020" y="821"/>
                    <a:pt x="1593" y="525"/>
                    <a:pt x="2272" y="339"/>
                  </a:cubicBezTo>
                  <a:cubicBezTo>
                    <a:pt x="2839" y="186"/>
                    <a:pt x="3380" y="136"/>
                    <a:pt x="3812" y="136"/>
                  </a:cubicBezTo>
                  <a:cubicBezTo>
                    <a:pt x="3897" y="136"/>
                    <a:pt x="3978" y="138"/>
                    <a:pt x="4053" y="141"/>
                  </a:cubicBezTo>
                  <a:cubicBezTo>
                    <a:pt x="4428" y="159"/>
                    <a:pt x="4686" y="200"/>
                    <a:pt x="4773" y="200"/>
                  </a:cubicBezTo>
                  <a:cubicBezTo>
                    <a:pt x="4793" y="200"/>
                    <a:pt x="4804" y="198"/>
                    <a:pt x="4805" y="192"/>
                  </a:cubicBezTo>
                  <a:cubicBezTo>
                    <a:pt x="4810" y="176"/>
                    <a:pt x="4532" y="77"/>
                    <a:pt x="4062" y="26"/>
                  </a:cubicBezTo>
                  <a:cubicBezTo>
                    <a:pt x="3918" y="10"/>
                    <a:pt x="3757" y="1"/>
                    <a:pt x="3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9"/>
            <p:cNvSpPr/>
            <p:nvPr/>
          </p:nvSpPr>
          <p:spPr>
            <a:xfrm>
              <a:off x="451900" y="2226700"/>
              <a:ext cx="235550" cy="190300"/>
            </a:xfrm>
            <a:custGeom>
              <a:avLst/>
              <a:gdLst/>
              <a:ahLst/>
              <a:cxnLst/>
              <a:rect l="l" t="t" r="r" b="b"/>
              <a:pathLst>
                <a:path w="9422" h="7612" extrusionOk="0">
                  <a:moveTo>
                    <a:pt x="8748" y="0"/>
                  </a:moveTo>
                  <a:cubicBezTo>
                    <a:pt x="8724" y="0"/>
                    <a:pt x="8699" y="2"/>
                    <a:pt x="8674" y="5"/>
                  </a:cubicBezTo>
                  <a:cubicBezTo>
                    <a:pt x="5873" y="373"/>
                    <a:pt x="3330" y="1714"/>
                    <a:pt x="1504" y="3905"/>
                  </a:cubicBezTo>
                  <a:cubicBezTo>
                    <a:pt x="766" y="4791"/>
                    <a:pt x="146" y="5870"/>
                    <a:pt x="34" y="6995"/>
                  </a:cubicBezTo>
                  <a:cubicBezTo>
                    <a:pt x="0" y="7343"/>
                    <a:pt x="284" y="7611"/>
                    <a:pt x="604" y="7611"/>
                  </a:cubicBezTo>
                  <a:cubicBezTo>
                    <a:pt x="679" y="7611"/>
                    <a:pt x="756" y="7596"/>
                    <a:pt x="831" y="7565"/>
                  </a:cubicBezTo>
                  <a:cubicBezTo>
                    <a:pt x="3480" y="6436"/>
                    <a:pt x="5705" y="4462"/>
                    <a:pt x="7860" y="2531"/>
                  </a:cubicBezTo>
                  <a:cubicBezTo>
                    <a:pt x="8419" y="2030"/>
                    <a:pt x="9013" y="1447"/>
                    <a:pt x="9276" y="773"/>
                  </a:cubicBezTo>
                  <a:cubicBezTo>
                    <a:pt x="9422" y="398"/>
                    <a:pt x="9136" y="0"/>
                    <a:pt x="8748"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9"/>
            <p:cNvSpPr/>
            <p:nvPr/>
          </p:nvSpPr>
          <p:spPr>
            <a:xfrm>
              <a:off x="834750" y="2171075"/>
              <a:ext cx="103250" cy="118925"/>
            </a:xfrm>
            <a:custGeom>
              <a:avLst/>
              <a:gdLst/>
              <a:ahLst/>
              <a:cxnLst/>
              <a:rect l="l" t="t" r="r" b="b"/>
              <a:pathLst>
                <a:path w="4130" h="4757" extrusionOk="0">
                  <a:moveTo>
                    <a:pt x="3784" y="1"/>
                  </a:moveTo>
                  <a:cubicBezTo>
                    <a:pt x="1968" y="215"/>
                    <a:pt x="381" y="1717"/>
                    <a:pt x="68" y="3518"/>
                  </a:cubicBezTo>
                  <a:cubicBezTo>
                    <a:pt x="19" y="3802"/>
                    <a:pt x="1" y="4107"/>
                    <a:pt x="124" y="4368"/>
                  </a:cubicBezTo>
                  <a:cubicBezTo>
                    <a:pt x="227" y="4586"/>
                    <a:pt x="457" y="4757"/>
                    <a:pt x="691" y="4757"/>
                  </a:cubicBezTo>
                  <a:cubicBezTo>
                    <a:pt x="736" y="4757"/>
                    <a:pt x="782" y="4750"/>
                    <a:pt x="826" y="4737"/>
                  </a:cubicBezTo>
                  <a:cubicBezTo>
                    <a:pt x="1185" y="4623"/>
                    <a:pt x="1271" y="4167"/>
                    <a:pt x="1353" y="3801"/>
                  </a:cubicBezTo>
                  <a:cubicBezTo>
                    <a:pt x="1575" y="2801"/>
                    <a:pt x="2248" y="1907"/>
                    <a:pt x="3149" y="1419"/>
                  </a:cubicBezTo>
                  <a:cubicBezTo>
                    <a:pt x="3432" y="1266"/>
                    <a:pt x="3746" y="1139"/>
                    <a:pt x="3939" y="881"/>
                  </a:cubicBezTo>
                  <a:cubicBezTo>
                    <a:pt x="4129" y="623"/>
                    <a:pt x="4106" y="175"/>
                    <a:pt x="3805" y="60"/>
                  </a:cubicBezTo>
                  <a:lnTo>
                    <a:pt x="3784" y="1"/>
                  </a:ln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9"/>
            <p:cNvSpPr/>
            <p:nvPr/>
          </p:nvSpPr>
          <p:spPr>
            <a:xfrm>
              <a:off x="841950" y="2029325"/>
              <a:ext cx="77500" cy="94675"/>
            </a:xfrm>
            <a:custGeom>
              <a:avLst/>
              <a:gdLst/>
              <a:ahLst/>
              <a:cxnLst/>
              <a:rect l="l" t="t" r="r" b="b"/>
              <a:pathLst>
                <a:path w="3100" h="3787" extrusionOk="0">
                  <a:moveTo>
                    <a:pt x="2136" y="1"/>
                  </a:moveTo>
                  <a:cubicBezTo>
                    <a:pt x="1954" y="1"/>
                    <a:pt x="1773" y="34"/>
                    <a:pt x="1593" y="77"/>
                  </a:cubicBezTo>
                  <a:lnTo>
                    <a:pt x="1599" y="77"/>
                  </a:lnTo>
                  <a:cubicBezTo>
                    <a:pt x="1085" y="129"/>
                    <a:pt x="647" y="578"/>
                    <a:pt x="399" y="1031"/>
                  </a:cubicBezTo>
                  <a:cubicBezTo>
                    <a:pt x="150" y="1485"/>
                    <a:pt x="68" y="2009"/>
                    <a:pt x="29" y="2526"/>
                  </a:cubicBezTo>
                  <a:cubicBezTo>
                    <a:pt x="9" y="2789"/>
                    <a:pt x="1" y="3062"/>
                    <a:pt x="94" y="3309"/>
                  </a:cubicBezTo>
                  <a:cubicBezTo>
                    <a:pt x="188" y="3556"/>
                    <a:pt x="408" y="3773"/>
                    <a:pt x="672" y="3786"/>
                  </a:cubicBezTo>
                  <a:cubicBezTo>
                    <a:pt x="681" y="3786"/>
                    <a:pt x="691" y="3787"/>
                    <a:pt x="700" y="3787"/>
                  </a:cubicBezTo>
                  <a:cubicBezTo>
                    <a:pt x="926" y="3787"/>
                    <a:pt x="1135" y="3640"/>
                    <a:pt x="1272" y="3459"/>
                  </a:cubicBezTo>
                  <a:cubicBezTo>
                    <a:pt x="1417" y="3271"/>
                    <a:pt x="1501" y="3046"/>
                    <a:pt x="1606" y="2832"/>
                  </a:cubicBezTo>
                  <a:cubicBezTo>
                    <a:pt x="1793" y="2449"/>
                    <a:pt x="2048" y="2097"/>
                    <a:pt x="2353" y="1799"/>
                  </a:cubicBezTo>
                  <a:cubicBezTo>
                    <a:pt x="2525" y="1631"/>
                    <a:pt x="2713" y="1480"/>
                    <a:pt x="2858" y="1289"/>
                  </a:cubicBezTo>
                  <a:cubicBezTo>
                    <a:pt x="3002" y="1096"/>
                    <a:pt x="3100" y="855"/>
                    <a:pt x="3057" y="619"/>
                  </a:cubicBezTo>
                  <a:cubicBezTo>
                    <a:pt x="2994" y="287"/>
                    <a:pt x="2662" y="62"/>
                    <a:pt x="2328" y="14"/>
                  </a:cubicBezTo>
                  <a:cubicBezTo>
                    <a:pt x="2264" y="5"/>
                    <a:pt x="2200" y="1"/>
                    <a:pt x="2136"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9"/>
            <p:cNvSpPr/>
            <p:nvPr/>
          </p:nvSpPr>
          <p:spPr>
            <a:xfrm>
              <a:off x="713350" y="2544325"/>
              <a:ext cx="220200" cy="108925"/>
            </a:xfrm>
            <a:custGeom>
              <a:avLst/>
              <a:gdLst/>
              <a:ahLst/>
              <a:cxnLst/>
              <a:rect l="l" t="t" r="r" b="b"/>
              <a:pathLst>
                <a:path w="8808" h="4357" extrusionOk="0">
                  <a:moveTo>
                    <a:pt x="7818" y="1"/>
                  </a:moveTo>
                  <a:cubicBezTo>
                    <a:pt x="7628" y="1"/>
                    <a:pt x="7433" y="40"/>
                    <a:pt x="7260" y="105"/>
                  </a:cubicBezTo>
                  <a:cubicBezTo>
                    <a:pt x="6260" y="485"/>
                    <a:pt x="5569" y="1433"/>
                    <a:pt x="4589" y="1865"/>
                  </a:cubicBezTo>
                  <a:cubicBezTo>
                    <a:pt x="3225" y="2467"/>
                    <a:pt x="1445" y="2013"/>
                    <a:pt x="318" y="2992"/>
                  </a:cubicBezTo>
                  <a:cubicBezTo>
                    <a:pt x="180" y="3112"/>
                    <a:pt x="52" y="3262"/>
                    <a:pt x="27" y="3444"/>
                  </a:cubicBezTo>
                  <a:cubicBezTo>
                    <a:pt x="1" y="3627"/>
                    <a:pt x="121" y="3836"/>
                    <a:pt x="304" y="3851"/>
                  </a:cubicBezTo>
                  <a:lnTo>
                    <a:pt x="218" y="4097"/>
                  </a:lnTo>
                  <a:cubicBezTo>
                    <a:pt x="861" y="4272"/>
                    <a:pt x="1524" y="4356"/>
                    <a:pt x="2188" y="4356"/>
                  </a:cubicBezTo>
                  <a:cubicBezTo>
                    <a:pt x="4442" y="4356"/>
                    <a:pt x="6704" y="3384"/>
                    <a:pt x="8188" y="1679"/>
                  </a:cubicBezTo>
                  <a:cubicBezTo>
                    <a:pt x="8510" y="1309"/>
                    <a:pt x="8808" y="778"/>
                    <a:pt x="8559" y="355"/>
                  </a:cubicBezTo>
                  <a:cubicBezTo>
                    <a:pt x="8408" y="101"/>
                    <a:pt x="8121" y="1"/>
                    <a:pt x="7818"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9"/>
            <p:cNvSpPr/>
            <p:nvPr/>
          </p:nvSpPr>
          <p:spPr>
            <a:xfrm>
              <a:off x="1133175" y="2605075"/>
              <a:ext cx="74825" cy="114075"/>
            </a:xfrm>
            <a:custGeom>
              <a:avLst/>
              <a:gdLst/>
              <a:ahLst/>
              <a:cxnLst/>
              <a:rect l="l" t="t" r="r" b="b"/>
              <a:pathLst>
                <a:path w="2993" h="4563" extrusionOk="0">
                  <a:moveTo>
                    <a:pt x="1963" y="0"/>
                  </a:moveTo>
                  <a:cubicBezTo>
                    <a:pt x="1796" y="0"/>
                    <a:pt x="1626" y="49"/>
                    <a:pt x="1479" y="131"/>
                  </a:cubicBezTo>
                  <a:cubicBezTo>
                    <a:pt x="1218" y="279"/>
                    <a:pt x="1024" y="522"/>
                    <a:pt x="861" y="776"/>
                  </a:cubicBezTo>
                  <a:cubicBezTo>
                    <a:pt x="219" y="1779"/>
                    <a:pt x="1" y="3042"/>
                    <a:pt x="270" y="4202"/>
                  </a:cubicBezTo>
                  <a:lnTo>
                    <a:pt x="336" y="4419"/>
                  </a:lnTo>
                  <a:cubicBezTo>
                    <a:pt x="529" y="4518"/>
                    <a:pt x="737" y="4563"/>
                    <a:pt x="946" y="4563"/>
                  </a:cubicBezTo>
                  <a:cubicBezTo>
                    <a:pt x="1580" y="4563"/>
                    <a:pt x="2231" y="4152"/>
                    <a:pt x="2558" y="3584"/>
                  </a:cubicBezTo>
                  <a:cubicBezTo>
                    <a:pt x="2993" y="2825"/>
                    <a:pt x="2975" y="1891"/>
                    <a:pt x="2823" y="1031"/>
                  </a:cubicBezTo>
                  <a:lnTo>
                    <a:pt x="2823" y="1029"/>
                  </a:lnTo>
                  <a:cubicBezTo>
                    <a:pt x="2761" y="674"/>
                    <a:pt x="2652" y="284"/>
                    <a:pt x="2341" y="100"/>
                  </a:cubicBezTo>
                  <a:cubicBezTo>
                    <a:pt x="2227" y="31"/>
                    <a:pt x="2096" y="0"/>
                    <a:pt x="1963"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9"/>
            <p:cNvSpPr/>
            <p:nvPr/>
          </p:nvSpPr>
          <p:spPr>
            <a:xfrm>
              <a:off x="1372100" y="2095425"/>
              <a:ext cx="254150" cy="211400"/>
            </a:xfrm>
            <a:custGeom>
              <a:avLst/>
              <a:gdLst/>
              <a:ahLst/>
              <a:cxnLst/>
              <a:rect l="l" t="t" r="r" b="b"/>
              <a:pathLst>
                <a:path w="10166" h="8456" extrusionOk="0">
                  <a:moveTo>
                    <a:pt x="8617" y="1"/>
                  </a:moveTo>
                  <a:cubicBezTo>
                    <a:pt x="8021" y="1"/>
                    <a:pt x="7480" y="104"/>
                    <a:pt x="7350" y="124"/>
                  </a:cubicBezTo>
                  <a:cubicBezTo>
                    <a:pt x="3835" y="874"/>
                    <a:pt x="885" y="3803"/>
                    <a:pt x="112" y="7313"/>
                  </a:cubicBezTo>
                  <a:cubicBezTo>
                    <a:pt x="43" y="7623"/>
                    <a:pt x="0" y="7980"/>
                    <a:pt x="196" y="8230"/>
                  </a:cubicBezTo>
                  <a:cubicBezTo>
                    <a:pt x="319" y="8386"/>
                    <a:pt x="506" y="8455"/>
                    <a:pt x="704" y="8455"/>
                  </a:cubicBezTo>
                  <a:cubicBezTo>
                    <a:pt x="924" y="8455"/>
                    <a:pt x="1156" y="8370"/>
                    <a:pt x="1325" y="8226"/>
                  </a:cubicBezTo>
                  <a:cubicBezTo>
                    <a:pt x="1644" y="7952"/>
                    <a:pt x="1798" y="7539"/>
                    <a:pt x="1966" y="7154"/>
                  </a:cubicBezTo>
                  <a:cubicBezTo>
                    <a:pt x="3145" y="4469"/>
                    <a:pt x="5665" y="2415"/>
                    <a:pt x="8532" y="1801"/>
                  </a:cubicBezTo>
                  <a:cubicBezTo>
                    <a:pt x="8968" y="1708"/>
                    <a:pt x="9439" y="1632"/>
                    <a:pt x="9766" y="1328"/>
                  </a:cubicBezTo>
                  <a:cubicBezTo>
                    <a:pt x="10093" y="1023"/>
                    <a:pt x="10166" y="352"/>
                    <a:pt x="9753" y="183"/>
                  </a:cubicBezTo>
                  <a:cubicBezTo>
                    <a:pt x="9416" y="44"/>
                    <a:pt x="9005" y="1"/>
                    <a:pt x="8617"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9"/>
            <p:cNvSpPr/>
            <p:nvPr/>
          </p:nvSpPr>
          <p:spPr>
            <a:xfrm>
              <a:off x="1552875" y="1927275"/>
              <a:ext cx="109025" cy="77125"/>
            </a:xfrm>
            <a:custGeom>
              <a:avLst/>
              <a:gdLst/>
              <a:ahLst/>
              <a:cxnLst/>
              <a:rect l="l" t="t" r="r" b="b"/>
              <a:pathLst>
                <a:path w="4361" h="3085" extrusionOk="0">
                  <a:moveTo>
                    <a:pt x="3489" y="0"/>
                  </a:moveTo>
                  <a:cubicBezTo>
                    <a:pt x="2311" y="145"/>
                    <a:pt x="1195" y="746"/>
                    <a:pt x="423" y="1647"/>
                  </a:cubicBezTo>
                  <a:cubicBezTo>
                    <a:pt x="259" y="1839"/>
                    <a:pt x="106" y="2055"/>
                    <a:pt x="53" y="2302"/>
                  </a:cubicBezTo>
                  <a:cubicBezTo>
                    <a:pt x="0" y="2550"/>
                    <a:pt x="69" y="2839"/>
                    <a:pt x="278" y="2983"/>
                  </a:cubicBezTo>
                  <a:cubicBezTo>
                    <a:pt x="385" y="3057"/>
                    <a:pt x="509" y="3084"/>
                    <a:pt x="638" y="3084"/>
                  </a:cubicBezTo>
                  <a:cubicBezTo>
                    <a:pt x="791" y="3084"/>
                    <a:pt x="952" y="3045"/>
                    <a:pt x="1101" y="3001"/>
                  </a:cubicBezTo>
                  <a:cubicBezTo>
                    <a:pt x="2002" y="2728"/>
                    <a:pt x="2858" y="2295"/>
                    <a:pt x="3611" y="1728"/>
                  </a:cubicBezTo>
                  <a:cubicBezTo>
                    <a:pt x="3835" y="1560"/>
                    <a:pt x="4053" y="1374"/>
                    <a:pt x="4188" y="1130"/>
                  </a:cubicBezTo>
                  <a:cubicBezTo>
                    <a:pt x="4325" y="885"/>
                    <a:pt x="4361" y="570"/>
                    <a:pt x="4215" y="331"/>
                  </a:cubicBezTo>
                  <a:cubicBezTo>
                    <a:pt x="4119" y="173"/>
                    <a:pt x="3931" y="73"/>
                    <a:pt x="3750" y="73"/>
                  </a:cubicBezTo>
                  <a:cubicBezTo>
                    <a:pt x="3658" y="73"/>
                    <a:pt x="3567" y="100"/>
                    <a:pt x="3492" y="158"/>
                  </a:cubicBezTo>
                  <a:lnTo>
                    <a:pt x="3489" y="0"/>
                  </a:ln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9"/>
            <p:cNvSpPr/>
            <p:nvPr/>
          </p:nvSpPr>
          <p:spPr>
            <a:xfrm>
              <a:off x="1914425" y="1916850"/>
              <a:ext cx="199800" cy="116350"/>
            </a:xfrm>
            <a:custGeom>
              <a:avLst/>
              <a:gdLst/>
              <a:ahLst/>
              <a:cxnLst/>
              <a:rect l="l" t="t" r="r" b="b"/>
              <a:pathLst>
                <a:path w="7992" h="4654" extrusionOk="0">
                  <a:moveTo>
                    <a:pt x="6115" y="1"/>
                  </a:moveTo>
                  <a:cubicBezTo>
                    <a:pt x="5660" y="1"/>
                    <a:pt x="5139" y="66"/>
                    <a:pt x="4512" y="240"/>
                  </a:cubicBezTo>
                  <a:lnTo>
                    <a:pt x="4532" y="238"/>
                  </a:lnTo>
                  <a:lnTo>
                    <a:pt x="4532" y="238"/>
                  </a:lnTo>
                  <a:cubicBezTo>
                    <a:pt x="3155" y="488"/>
                    <a:pt x="1856" y="1161"/>
                    <a:pt x="865" y="2151"/>
                  </a:cubicBezTo>
                  <a:cubicBezTo>
                    <a:pt x="413" y="2603"/>
                    <a:pt x="0" y="3237"/>
                    <a:pt x="204" y="3844"/>
                  </a:cubicBezTo>
                  <a:cubicBezTo>
                    <a:pt x="362" y="4314"/>
                    <a:pt x="865" y="4604"/>
                    <a:pt x="1361" y="4646"/>
                  </a:cubicBezTo>
                  <a:cubicBezTo>
                    <a:pt x="1416" y="4651"/>
                    <a:pt x="1472" y="4653"/>
                    <a:pt x="1527" y="4653"/>
                  </a:cubicBezTo>
                  <a:cubicBezTo>
                    <a:pt x="1965" y="4653"/>
                    <a:pt x="2398" y="4511"/>
                    <a:pt x="2810" y="4350"/>
                  </a:cubicBezTo>
                  <a:cubicBezTo>
                    <a:pt x="4440" y="3710"/>
                    <a:pt x="5932" y="2766"/>
                    <a:pt x="7376" y="1774"/>
                  </a:cubicBezTo>
                  <a:cubicBezTo>
                    <a:pt x="7700" y="1554"/>
                    <a:pt x="7991" y="1222"/>
                    <a:pt x="7919" y="837"/>
                  </a:cubicBezTo>
                  <a:cubicBezTo>
                    <a:pt x="7873" y="593"/>
                    <a:pt x="7835" y="294"/>
                    <a:pt x="7565" y="220"/>
                  </a:cubicBezTo>
                  <a:cubicBezTo>
                    <a:pt x="7128" y="99"/>
                    <a:pt x="6670" y="1"/>
                    <a:pt x="6115"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9"/>
            <p:cNvSpPr/>
            <p:nvPr/>
          </p:nvSpPr>
          <p:spPr>
            <a:xfrm>
              <a:off x="1606825" y="2274425"/>
              <a:ext cx="109650" cy="116550"/>
            </a:xfrm>
            <a:custGeom>
              <a:avLst/>
              <a:gdLst/>
              <a:ahLst/>
              <a:cxnLst/>
              <a:rect l="l" t="t" r="r" b="b"/>
              <a:pathLst>
                <a:path w="4386" h="4662" extrusionOk="0">
                  <a:moveTo>
                    <a:pt x="4045" y="1"/>
                  </a:moveTo>
                  <a:cubicBezTo>
                    <a:pt x="4042" y="1"/>
                    <a:pt x="4039" y="2"/>
                    <a:pt x="4035" y="2"/>
                  </a:cubicBezTo>
                  <a:cubicBezTo>
                    <a:pt x="4006" y="4"/>
                    <a:pt x="3979" y="10"/>
                    <a:pt x="3955" y="24"/>
                  </a:cubicBezTo>
                  <a:cubicBezTo>
                    <a:pt x="1991" y="482"/>
                    <a:pt x="292" y="2141"/>
                    <a:pt x="27" y="4139"/>
                  </a:cubicBezTo>
                  <a:cubicBezTo>
                    <a:pt x="7" y="4287"/>
                    <a:pt x="0" y="4457"/>
                    <a:pt x="101" y="4567"/>
                  </a:cubicBezTo>
                  <a:cubicBezTo>
                    <a:pt x="161" y="4632"/>
                    <a:pt x="249" y="4661"/>
                    <a:pt x="339" y="4661"/>
                  </a:cubicBezTo>
                  <a:cubicBezTo>
                    <a:pt x="400" y="4661"/>
                    <a:pt x="462" y="4648"/>
                    <a:pt x="517" y="4624"/>
                  </a:cubicBezTo>
                  <a:cubicBezTo>
                    <a:pt x="655" y="4563"/>
                    <a:pt x="760" y="4450"/>
                    <a:pt x="861" y="4341"/>
                  </a:cubicBezTo>
                  <a:lnTo>
                    <a:pt x="4065" y="859"/>
                  </a:lnTo>
                  <a:cubicBezTo>
                    <a:pt x="4220" y="691"/>
                    <a:pt x="4386" y="492"/>
                    <a:pt x="4359" y="265"/>
                  </a:cubicBezTo>
                  <a:cubicBezTo>
                    <a:pt x="4343" y="115"/>
                    <a:pt x="4181" y="2"/>
                    <a:pt x="4043" y="2"/>
                  </a:cubicBezTo>
                  <a:cubicBezTo>
                    <a:pt x="4042" y="2"/>
                    <a:pt x="4041" y="2"/>
                    <a:pt x="4040" y="2"/>
                  </a:cubicBezTo>
                  <a:lnTo>
                    <a:pt x="4045" y="1"/>
                  </a:ln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9"/>
            <p:cNvSpPr/>
            <p:nvPr/>
          </p:nvSpPr>
          <p:spPr>
            <a:xfrm>
              <a:off x="1811575" y="2358650"/>
              <a:ext cx="126425" cy="215725"/>
            </a:xfrm>
            <a:custGeom>
              <a:avLst/>
              <a:gdLst/>
              <a:ahLst/>
              <a:cxnLst/>
              <a:rect l="l" t="t" r="r" b="b"/>
              <a:pathLst>
                <a:path w="5057" h="8629" extrusionOk="0">
                  <a:moveTo>
                    <a:pt x="3528" y="0"/>
                  </a:moveTo>
                  <a:cubicBezTo>
                    <a:pt x="3416" y="0"/>
                    <a:pt x="3303" y="19"/>
                    <a:pt x="3191" y="59"/>
                  </a:cubicBezTo>
                  <a:cubicBezTo>
                    <a:pt x="2167" y="615"/>
                    <a:pt x="1616" y="1805"/>
                    <a:pt x="971" y="2775"/>
                  </a:cubicBezTo>
                  <a:cubicBezTo>
                    <a:pt x="324" y="3744"/>
                    <a:pt x="0" y="4960"/>
                    <a:pt x="242" y="6099"/>
                  </a:cubicBezTo>
                  <a:cubicBezTo>
                    <a:pt x="486" y="7239"/>
                    <a:pt x="1344" y="8267"/>
                    <a:pt x="2473" y="8560"/>
                  </a:cubicBezTo>
                  <a:cubicBezTo>
                    <a:pt x="2642" y="8605"/>
                    <a:pt x="2822" y="8628"/>
                    <a:pt x="3001" y="8628"/>
                  </a:cubicBezTo>
                  <a:cubicBezTo>
                    <a:pt x="3471" y="8628"/>
                    <a:pt x="3936" y="8464"/>
                    <a:pt x="4185" y="8078"/>
                  </a:cubicBezTo>
                  <a:cubicBezTo>
                    <a:pt x="4649" y="7358"/>
                    <a:pt x="4109" y="6437"/>
                    <a:pt x="4029" y="5585"/>
                  </a:cubicBezTo>
                  <a:cubicBezTo>
                    <a:pt x="3956" y="4828"/>
                    <a:pt x="4261" y="4094"/>
                    <a:pt x="4534" y="3385"/>
                  </a:cubicBezTo>
                  <a:cubicBezTo>
                    <a:pt x="4807" y="2676"/>
                    <a:pt x="5057" y="1908"/>
                    <a:pt x="4874" y="1171"/>
                  </a:cubicBezTo>
                  <a:cubicBezTo>
                    <a:pt x="4721" y="549"/>
                    <a:pt x="4135" y="0"/>
                    <a:pt x="3528"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9"/>
            <p:cNvSpPr/>
            <p:nvPr/>
          </p:nvSpPr>
          <p:spPr>
            <a:xfrm>
              <a:off x="2205475" y="2075875"/>
              <a:ext cx="212950" cy="73825"/>
            </a:xfrm>
            <a:custGeom>
              <a:avLst/>
              <a:gdLst/>
              <a:ahLst/>
              <a:cxnLst/>
              <a:rect l="l" t="t" r="r" b="b"/>
              <a:pathLst>
                <a:path w="8518" h="2953" extrusionOk="0">
                  <a:moveTo>
                    <a:pt x="4255" y="0"/>
                  </a:moveTo>
                  <a:cubicBezTo>
                    <a:pt x="3646" y="0"/>
                    <a:pt x="3037" y="59"/>
                    <a:pt x="2440" y="177"/>
                  </a:cubicBezTo>
                  <a:cubicBezTo>
                    <a:pt x="1762" y="312"/>
                    <a:pt x="1067" y="542"/>
                    <a:pt x="601" y="1052"/>
                  </a:cubicBezTo>
                  <a:cubicBezTo>
                    <a:pt x="598" y="1057"/>
                    <a:pt x="593" y="1062"/>
                    <a:pt x="590" y="1067"/>
                  </a:cubicBezTo>
                  <a:cubicBezTo>
                    <a:pt x="1" y="1730"/>
                    <a:pt x="455" y="2796"/>
                    <a:pt x="1340" y="2866"/>
                  </a:cubicBezTo>
                  <a:cubicBezTo>
                    <a:pt x="2058" y="2923"/>
                    <a:pt x="2779" y="2952"/>
                    <a:pt x="3500" y="2952"/>
                  </a:cubicBezTo>
                  <a:cubicBezTo>
                    <a:pt x="4610" y="2952"/>
                    <a:pt x="5720" y="2884"/>
                    <a:pt x="6822" y="2746"/>
                  </a:cubicBezTo>
                  <a:cubicBezTo>
                    <a:pt x="7288" y="2687"/>
                    <a:pt x="7766" y="2613"/>
                    <a:pt x="8130" y="2278"/>
                  </a:cubicBezTo>
                  <a:cubicBezTo>
                    <a:pt x="8281" y="2136"/>
                    <a:pt x="8391" y="1950"/>
                    <a:pt x="8421" y="1745"/>
                  </a:cubicBezTo>
                  <a:cubicBezTo>
                    <a:pt x="8518" y="1085"/>
                    <a:pt x="7849" y="689"/>
                    <a:pt x="7260" y="491"/>
                  </a:cubicBezTo>
                  <a:cubicBezTo>
                    <a:pt x="6294" y="165"/>
                    <a:pt x="5274" y="0"/>
                    <a:pt x="4255"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9"/>
            <p:cNvSpPr/>
            <p:nvPr/>
          </p:nvSpPr>
          <p:spPr>
            <a:xfrm>
              <a:off x="972150" y="2874600"/>
              <a:ext cx="168700" cy="202875"/>
            </a:xfrm>
            <a:custGeom>
              <a:avLst/>
              <a:gdLst/>
              <a:ahLst/>
              <a:cxnLst/>
              <a:rect l="l" t="t" r="r" b="b"/>
              <a:pathLst>
                <a:path w="6748" h="8115" extrusionOk="0">
                  <a:moveTo>
                    <a:pt x="5254" y="0"/>
                  </a:moveTo>
                  <a:cubicBezTo>
                    <a:pt x="4597" y="0"/>
                    <a:pt x="3941" y="93"/>
                    <a:pt x="3310" y="277"/>
                  </a:cubicBezTo>
                  <a:cubicBezTo>
                    <a:pt x="2007" y="524"/>
                    <a:pt x="1012" y="1603"/>
                    <a:pt x="558" y="2701"/>
                  </a:cubicBezTo>
                  <a:cubicBezTo>
                    <a:pt x="106" y="3800"/>
                    <a:pt x="61" y="5017"/>
                    <a:pt x="23" y="6205"/>
                  </a:cubicBezTo>
                  <a:cubicBezTo>
                    <a:pt x="10" y="6611"/>
                    <a:pt x="0" y="7029"/>
                    <a:pt x="147" y="7408"/>
                  </a:cubicBezTo>
                  <a:cubicBezTo>
                    <a:pt x="292" y="7784"/>
                    <a:pt x="638" y="8115"/>
                    <a:pt x="1040" y="8115"/>
                  </a:cubicBezTo>
                  <a:cubicBezTo>
                    <a:pt x="1042" y="8115"/>
                    <a:pt x="1044" y="8115"/>
                    <a:pt x="1046" y="8115"/>
                  </a:cubicBezTo>
                  <a:cubicBezTo>
                    <a:pt x="1464" y="8112"/>
                    <a:pt x="1811" y="7761"/>
                    <a:pt x="1966" y="7371"/>
                  </a:cubicBezTo>
                  <a:cubicBezTo>
                    <a:pt x="2121" y="6983"/>
                    <a:pt x="2130" y="6555"/>
                    <a:pt x="2188" y="6141"/>
                  </a:cubicBezTo>
                  <a:cubicBezTo>
                    <a:pt x="2436" y="4320"/>
                    <a:pt x="3670" y="2664"/>
                    <a:pt x="5343" y="1902"/>
                  </a:cubicBezTo>
                  <a:cubicBezTo>
                    <a:pt x="5695" y="1743"/>
                    <a:pt x="6075" y="1613"/>
                    <a:pt x="6350" y="1341"/>
                  </a:cubicBezTo>
                  <a:cubicBezTo>
                    <a:pt x="6623" y="1068"/>
                    <a:pt x="6748" y="593"/>
                    <a:pt x="6498" y="298"/>
                  </a:cubicBezTo>
                  <a:cubicBezTo>
                    <a:pt x="6318" y="86"/>
                    <a:pt x="6016" y="37"/>
                    <a:pt x="5739" y="17"/>
                  </a:cubicBezTo>
                  <a:cubicBezTo>
                    <a:pt x="5578" y="6"/>
                    <a:pt x="5416" y="0"/>
                    <a:pt x="5254"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9"/>
            <p:cNvSpPr/>
            <p:nvPr/>
          </p:nvSpPr>
          <p:spPr>
            <a:xfrm>
              <a:off x="837300" y="1838075"/>
              <a:ext cx="756525" cy="95600"/>
            </a:xfrm>
            <a:custGeom>
              <a:avLst/>
              <a:gdLst/>
              <a:ahLst/>
              <a:cxnLst/>
              <a:rect l="l" t="t" r="r" b="b"/>
              <a:pathLst>
                <a:path w="30261" h="3824" extrusionOk="0">
                  <a:moveTo>
                    <a:pt x="24488" y="0"/>
                  </a:moveTo>
                  <a:cubicBezTo>
                    <a:pt x="23443" y="0"/>
                    <a:pt x="22393" y="107"/>
                    <a:pt x="21350" y="213"/>
                  </a:cubicBezTo>
                  <a:lnTo>
                    <a:pt x="10273" y="1340"/>
                  </a:lnTo>
                  <a:cubicBezTo>
                    <a:pt x="6741" y="1698"/>
                    <a:pt x="3096" y="2096"/>
                    <a:pt x="1" y="3823"/>
                  </a:cubicBezTo>
                  <a:cubicBezTo>
                    <a:pt x="5689" y="2509"/>
                    <a:pt x="11209" y="1803"/>
                    <a:pt x="16742" y="1308"/>
                  </a:cubicBezTo>
                  <a:cubicBezTo>
                    <a:pt x="18972" y="1109"/>
                    <a:pt x="21188" y="719"/>
                    <a:pt x="23427" y="719"/>
                  </a:cubicBezTo>
                  <a:cubicBezTo>
                    <a:pt x="23477" y="719"/>
                    <a:pt x="23527" y="719"/>
                    <a:pt x="23577" y="719"/>
                  </a:cubicBezTo>
                  <a:cubicBezTo>
                    <a:pt x="25865" y="738"/>
                    <a:pt x="28179" y="1088"/>
                    <a:pt x="30260" y="2042"/>
                  </a:cubicBezTo>
                  <a:cubicBezTo>
                    <a:pt x="29183" y="894"/>
                    <a:pt x="27622" y="297"/>
                    <a:pt x="26061" y="94"/>
                  </a:cubicBezTo>
                  <a:cubicBezTo>
                    <a:pt x="25539" y="27"/>
                    <a:pt x="25014" y="0"/>
                    <a:pt x="24488"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9"/>
            <p:cNvSpPr/>
            <p:nvPr/>
          </p:nvSpPr>
          <p:spPr>
            <a:xfrm>
              <a:off x="834475" y="1933650"/>
              <a:ext cx="2850" cy="1550"/>
            </a:xfrm>
            <a:custGeom>
              <a:avLst/>
              <a:gdLst/>
              <a:ahLst/>
              <a:cxnLst/>
              <a:rect l="l" t="t" r="r" b="b"/>
              <a:pathLst>
                <a:path w="114" h="62" extrusionOk="0">
                  <a:moveTo>
                    <a:pt x="114" y="0"/>
                  </a:moveTo>
                  <a:lnTo>
                    <a:pt x="114" y="0"/>
                  </a:lnTo>
                  <a:cubicBezTo>
                    <a:pt x="76" y="5"/>
                    <a:pt x="38" y="12"/>
                    <a:pt x="0" y="17"/>
                  </a:cubicBezTo>
                  <a:lnTo>
                    <a:pt x="2" y="61"/>
                  </a:lnTo>
                  <a:cubicBezTo>
                    <a:pt x="38" y="40"/>
                    <a:pt x="76" y="22"/>
                    <a:pt x="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9"/>
            <p:cNvSpPr/>
            <p:nvPr/>
          </p:nvSpPr>
          <p:spPr>
            <a:xfrm>
              <a:off x="492525" y="2167100"/>
              <a:ext cx="358575" cy="115700"/>
            </a:xfrm>
            <a:custGeom>
              <a:avLst/>
              <a:gdLst/>
              <a:ahLst/>
              <a:cxnLst/>
              <a:rect l="l" t="t" r="r" b="b"/>
              <a:pathLst>
                <a:path w="14343" h="4628" extrusionOk="0">
                  <a:moveTo>
                    <a:pt x="10052" y="0"/>
                  </a:moveTo>
                  <a:cubicBezTo>
                    <a:pt x="6625" y="0"/>
                    <a:pt x="3203" y="1242"/>
                    <a:pt x="726" y="3621"/>
                  </a:cubicBezTo>
                  <a:lnTo>
                    <a:pt x="1" y="4627"/>
                  </a:lnTo>
                  <a:cubicBezTo>
                    <a:pt x="1" y="4627"/>
                    <a:pt x="3399" y="1290"/>
                    <a:pt x="8644" y="1290"/>
                  </a:cubicBezTo>
                  <a:cubicBezTo>
                    <a:pt x="8884" y="1290"/>
                    <a:pt x="9128" y="1297"/>
                    <a:pt x="9375" y="1311"/>
                  </a:cubicBezTo>
                  <a:cubicBezTo>
                    <a:pt x="9375" y="1311"/>
                    <a:pt x="12071" y="1423"/>
                    <a:pt x="13336" y="2124"/>
                  </a:cubicBezTo>
                  <a:lnTo>
                    <a:pt x="14343" y="678"/>
                  </a:lnTo>
                  <a:lnTo>
                    <a:pt x="14341" y="678"/>
                  </a:lnTo>
                  <a:cubicBezTo>
                    <a:pt x="12958" y="224"/>
                    <a:pt x="11504" y="0"/>
                    <a:pt x="10052"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9"/>
            <p:cNvSpPr/>
            <p:nvPr/>
          </p:nvSpPr>
          <p:spPr>
            <a:xfrm>
              <a:off x="908275" y="2136525"/>
              <a:ext cx="174275" cy="28600"/>
            </a:xfrm>
            <a:custGeom>
              <a:avLst/>
              <a:gdLst/>
              <a:ahLst/>
              <a:cxnLst/>
              <a:rect l="l" t="t" r="r" b="b"/>
              <a:pathLst>
                <a:path w="6971" h="1144" extrusionOk="0">
                  <a:moveTo>
                    <a:pt x="3741" y="0"/>
                  </a:moveTo>
                  <a:cubicBezTo>
                    <a:pt x="2450" y="0"/>
                    <a:pt x="1159" y="288"/>
                    <a:pt x="1" y="860"/>
                  </a:cubicBezTo>
                  <a:cubicBezTo>
                    <a:pt x="565" y="768"/>
                    <a:pt x="1210" y="727"/>
                    <a:pt x="1879" y="727"/>
                  </a:cubicBezTo>
                  <a:cubicBezTo>
                    <a:pt x="3011" y="727"/>
                    <a:pt x="4212" y="845"/>
                    <a:pt x="5213" y="1041"/>
                  </a:cubicBezTo>
                  <a:cubicBezTo>
                    <a:pt x="5468" y="1091"/>
                    <a:pt x="5727" y="1144"/>
                    <a:pt x="5985" y="1144"/>
                  </a:cubicBezTo>
                  <a:cubicBezTo>
                    <a:pt x="6049" y="1144"/>
                    <a:pt x="6114" y="1140"/>
                    <a:pt x="6179" y="1133"/>
                  </a:cubicBezTo>
                  <a:cubicBezTo>
                    <a:pt x="6503" y="1095"/>
                    <a:pt x="6829" y="929"/>
                    <a:pt x="6970" y="636"/>
                  </a:cubicBezTo>
                  <a:cubicBezTo>
                    <a:pt x="5950" y="211"/>
                    <a:pt x="4845" y="0"/>
                    <a:pt x="3741"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9"/>
            <p:cNvSpPr/>
            <p:nvPr/>
          </p:nvSpPr>
          <p:spPr>
            <a:xfrm>
              <a:off x="1492350" y="2017925"/>
              <a:ext cx="231125" cy="55600"/>
            </a:xfrm>
            <a:custGeom>
              <a:avLst/>
              <a:gdLst/>
              <a:ahLst/>
              <a:cxnLst/>
              <a:rect l="l" t="t" r="r" b="b"/>
              <a:pathLst>
                <a:path w="9245" h="2224" extrusionOk="0">
                  <a:moveTo>
                    <a:pt x="7160" y="0"/>
                  </a:moveTo>
                  <a:cubicBezTo>
                    <a:pt x="4702" y="0"/>
                    <a:pt x="2244" y="748"/>
                    <a:pt x="217" y="2141"/>
                  </a:cubicBezTo>
                  <a:lnTo>
                    <a:pt x="217" y="2141"/>
                  </a:lnTo>
                  <a:cubicBezTo>
                    <a:pt x="2822" y="1160"/>
                    <a:pt x="5603" y="655"/>
                    <a:pt x="8387" y="655"/>
                  </a:cubicBezTo>
                  <a:cubicBezTo>
                    <a:pt x="8513" y="655"/>
                    <a:pt x="8639" y="656"/>
                    <a:pt x="8766" y="658"/>
                  </a:cubicBezTo>
                  <a:cubicBezTo>
                    <a:pt x="8771" y="658"/>
                    <a:pt x="8776" y="658"/>
                    <a:pt x="8781" y="658"/>
                  </a:cubicBezTo>
                  <a:cubicBezTo>
                    <a:pt x="8982" y="658"/>
                    <a:pt x="9244" y="595"/>
                    <a:pt x="9241" y="398"/>
                  </a:cubicBezTo>
                  <a:cubicBezTo>
                    <a:pt x="9239" y="222"/>
                    <a:pt x="9021" y="144"/>
                    <a:pt x="8848" y="120"/>
                  </a:cubicBezTo>
                  <a:cubicBezTo>
                    <a:pt x="8289" y="40"/>
                    <a:pt x="7724" y="0"/>
                    <a:pt x="7160" y="0"/>
                  </a:cubicBezTo>
                  <a:close/>
                  <a:moveTo>
                    <a:pt x="217" y="2141"/>
                  </a:moveTo>
                  <a:lnTo>
                    <a:pt x="217" y="2141"/>
                  </a:lnTo>
                  <a:cubicBezTo>
                    <a:pt x="145" y="2168"/>
                    <a:pt x="72" y="2196"/>
                    <a:pt x="0" y="2224"/>
                  </a:cubicBezTo>
                  <a:lnTo>
                    <a:pt x="188" y="2161"/>
                  </a:lnTo>
                  <a:cubicBezTo>
                    <a:pt x="198" y="2154"/>
                    <a:pt x="208" y="2147"/>
                    <a:pt x="217" y="214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9"/>
            <p:cNvSpPr/>
            <p:nvPr/>
          </p:nvSpPr>
          <p:spPr>
            <a:xfrm>
              <a:off x="1467750" y="2569375"/>
              <a:ext cx="363050" cy="193875"/>
            </a:xfrm>
            <a:custGeom>
              <a:avLst/>
              <a:gdLst/>
              <a:ahLst/>
              <a:cxnLst/>
              <a:rect l="l" t="t" r="r" b="b"/>
              <a:pathLst>
                <a:path w="14522" h="7755" extrusionOk="0">
                  <a:moveTo>
                    <a:pt x="8254" y="1"/>
                  </a:moveTo>
                  <a:cubicBezTo>
                    <a:pt x="7950" y="1"/>
                    <a:pt x="7646" y="224"/>
                    <a:pt x="7511" y="510"/>
                  </a:cubicBezTo>
                  <a:cubicBezTo>
                    <a:pt x="7343" y="865"/>
                    <a:pt x="7373" y="1281"/>
                    <a:pt x="7435" y="1669"/>
                  </a:cubicBezTo>
                  <a:cubicBezTo>
                    <a:pt x="7577" y="2548"/>
                    <a:pt x="7866" y="3413"/>
                    <a:pt x="7850" y="4303"/>
                  </a:cubicBezTo>
                  <a:cubicBezTo>
                    <a:pt x="7842" y="4781"/>
                    <a:pt x="7713" y="5283"/>
                    <a:pt x="7468" y="5693"/>
                  </a:cubicBezTo>
                  <a:cubicBezTo>
                    <a:pt x="7240" y="5768"/>
                    <a:pt x="7013" y="5850"/>
                    <a:pt x="6791" y="5946"/>
                  </a:cubicBezTo>
                  <a:cubicBezTo>
                    <a:pt x="5754" y="6390"/>
                    <a:pt x="4812" y="7051"/>
                    <a:pt x="3739" y="7405"/>
                  </a:cubicBezTo>
                  <a:cubicBezTo>
                    <a:pt x="3250" y="7567"/>
                    <a:pt x="2747" y="7661"/>
                    <a:pt x="2237" y="7710"/>
                  </a:cubicBezTo>
                  <a:lnTo>
                    <a:pt x="2237" y="7710"/>
                  </a:lnTo>
                  <a:lnTo>
                    <a:pt x="3991" y="7709"/>
                  </a:lnTo>
                  <a:cubicBezTo>
                    <a:pt x="7753" y="7305"/>
                    <a:pt x="11145" y="5846"/>
                    <a:pt x="14522" y="4141"/>
                  </a:cubicBezTo>
                  <a:lnTo>
                    <a:pt x="14522" y="4141"/>
                  </a:lnTo>
                  <a:cubicBezTo>
                    <a:pt x="12831" y="4801"/>
                    <a:pt x="10975" y="4915"/>
                    <a:pt x="9192" y="5253"/>
                  </a:cubicBezTo>
                  <a:cubicBezTo>
                    <a:pt x="9358" y="4669"/>
                    <a:pt x="9311" y="4000"/>
                    <a:pt x="9248" y="3380"/>
                  </a:cubicBezTo>
                  <a:cubicBezTo>
                    <a:pt x="9174" y="2638"/>
                    <a:pt x="9100" y="1896"/>
                    <a:pt x="9024" y="1156"/>
                  </a:cubicBezTo>
                  <a:cubicBezTo>
                    <a:pt x="8982" y="720"/>
                    <a:pt x="8880" y="204"/>
                    <a:pt x="8473" y="42"/>
                  </a:cubicBezTo>
                  <a:cubicBezTo>
                    <a:pt x="8402" y="14"/>
                    <a:pt x="8328" y="1"/>
                    <a:pt x="8254" y="1"/>
                  </a:cubicBezTo>
                  <a:close/>
                  <a:moveTo>
                    <a:pt x="2237" y="7710"/>
                  </a:moveTo>
                  <a:lnTo>
                    <a:pt x="0" y="7711"/>
                  </a:lnTo>
                  <a:cubicBezTo>
                    <a:pt x="409" y="7736"/>
                    <a:pt x="818" y="7755"/>
                    <a:pt x="1226" y="7755"/>
                  </a:cubicBezTo>
                  <a:cubicBezTo>
                    <a:pt x="1565" y="7755"/>
                    <a:pt x="1902" y="7742"/>
                    <a:pt x="2237" y="771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9"/>
            <p:cNvSpPr/>
            <p:nvPr/>
          </p:nvSpPr>
          <p:spPr>
            <a:xfrm>
              <a:off x="1449375" y="2760850"/>
              <a:ext cx="18400" cy="1300"/>
            </a:xfrm>
            <a:custGeom>
              <a:avLst/>
              <a:gdLst/>
              <a:ahLst/>
              <a:cxnLst/>
              <a:rect l="l" t="t" r="r" b="b"/>
              <a:pathLst>
                <a:path w="736" h="52" extrusionOk="0">
                  <a:moveTo>
                    <a:pt x="0" y="1"/>
                  </a:moveTo>
                  <a:lnTo>
                    <a:pt x="0" y="1"/>
                  </a:lnTo>
                  <a:cubicBezTo>
                    <a:pt x="244" y="19"/>
                    <a:pt x="490" y="37"/>
                    <a:pt x="735" y="52"/>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9"/>
            <p:cNvSpPr/>
            <p:nvPr/>
          </p:nvSpPr>
          <p:spPr>
            <a:xfrm>
              <a:off x="1179975" y="2609450"/>
              <a:ext cx="1353450" cy="532175"/>
            </a:xfrm>
            <a:custGeom>
              <a:avLst/>
              <a:gdLst/>
              <a:ahLst/>
              <a:cxnLst/>
              <a:rect l="l" t="t" r="r" b="b"/>
              <a:pathLst>
                <a:path w="54138" h="21287" extrusionOk="0">
                  <a:moveTo>
                    <a:pt x="47472" y="0"/>
                  </a:moveTo>
                  <a:cubicBezTo>
                    <a:pt x="47472" y="0"/>
                    <a:pt x="44597" y="6932"/>
                    <a:pt x="43077" y="8500"/>
                  </a:cubicBezTo>
                  <a:cubicBezTo>
                    <a:pt x="40999" y="10641"/>
                    <a:pt x="32104" y="13161"/>
                    <a:pt x="32104" y="13161"/>
                  </a:cubicBezTo>
                  <a:cubicBezTo>
                    <a:pt x="28895" y="14589"/>
                    <a:pt x="21073" y="15620"/>
                    <a:pt x="17538" y="16202"/>
                  </a:cubicBezTo>
                  <a:cubicBezTo>
                    <a:pt x="14023" y="16781"/>
                    <a:pt x="9473" y="16597"/>
                    <a:pt x="4935" y="17099"/>
                  </a:cubicBezTo>
                  <a:cubicBezTo>
                    <a:pt x="395" y="17602"/>
                    <a:pt x="1" y="21287"/>
                    <a:pt x="1" y="21287"/>
                  </a:cubicBezTo>
                  <a:cubicBezTo>
                    <a:pt x="1316" y="19981"/>
                    <a:pt x="3119" y="19257"/>
                    <a:pt x="4942" y="18915"/>
                  </a:cubicBezTo>
                  <a:cubicBezTo>
                    <a:pt x="6764" y="18574"/>
                    <a:pt x="8631" y="18581"/>
                    <a:pt x="10485" y="18540"/>
                  </a:cubicBezTo>
                  <a:cubicBezTo>
                    <a:pt x="18864" y="18354"/>
                    <a:pt x="27228" y="17148"/>
                    <a:pt x="35278" y="14822"/>
                  </a:cubicBezTo>
                  <a:cubicBezTo>
                    <a:pt x="38756" y="13817"/>
                    <a:pt x="42300" y="12526"/>
                    <a:pt x="44853" y="9962"/>
                  </a:cubicBezTo>
                  <a:cubicBezTo>
                    <a:pt x="44941" y="9875"/>
                    <a:pt x="45023" y="9787"/>
                    <a:pt x="45105" y="9702"/>
                  </a:cubicBezTo>
                  <a:cubicBezTo>
                    <a:pt x="45955" y="9319"/>
                    <a:pt x="46926" y="9157"/>
                    <a:pt x="47867" y="9146"/>
                  </a:cubicBezTo>
                  <a:cubicBezTo>
                    <a:pt x="47912" y="9145"/>
                    <a:pt x="47958" y="9145"/>
                    <a:pt x="48003" y="9145"/>
                  </a:cubicBezTo>
                  <a:cubicBezTo>
                    <a:pt x="49468" y="9145"/>
                    <a:pt x="50917" y="9446"/>
                    <a:pt x="52379" y="9562"/>
                  </a:cubicBezTo>
                  <a:cubicBezTo>
                    <a:pt x="52513" y="9572"/>
                    <a:pt x="52649" y="9581"/>
                    <a:pt x="52784" y="9581"/>
                  </a:cubicBezTo>
                  <a:cubicBezTo>
                    <a:pt x="53034" y="9581"/>
                    <a:pt x="53282" y="9552"/>
                    <a:pt x="53509" y="9450"/>
                  </a:cubicBezTo>
                  <a:cubicBezTo>
                    <a:pt x="53857" y="9294"/>
                    <a:pt x="54137" y="8916"/>
                    <a:pt x="54053" y="8542"/>
                  </a:cubicBezTo>
                  <a:cubicBezTo>
                    <a:pt x="53971" y="8180"/>
                    <a:pt x="53583" y="7957"/>
                    <a:pt x="53213" y="7925"/>
                  </a:cubicBezTo>
                  <a:cubicBezTo>
                    <a:pt x="53167" y="7921"/>
                    <a:pt x="53121" y="7920"/>
                    <a:pt x="53076" y="7920"/>
                  </a:cubicBezTo>
                  <a:cubicBezTo>
                    <a:pt x="52753" y="7920"/>
                    <a:pt x="52432" y="8013"/>
                    <a:pt x="52112" y="8077"/>
                  </a:cubicBezTo>
                  <a:cubicBezTo>
                    <a:pt x="51802" y="8139"/>
                    <a:pt x="51482" y="8171"/>
                    <a:pt x="51164" y="8171"/>
                  </a:cubicBezTo>
                  <a:cubicBezTo>
                    <a:pt x="50384" y="8171"/>
                    <a:pt x="49608" y="7976"/>
                    <a:pt x="48969" y="7536"/>
                  </a:cubicBezTo>
                  <a:cubicBezTo>
                    <a:pt x="48410" y="7151"/>
                    <a:pt x="47799" y="6147"/>
                    <a:pt x="47475" y="5187"/>
                  </a:cubicBezTo>
                  <a:cubicBezTo>
                    <a:pt x="47706" y="3715"/>
                    <a:pt x="47586" y="2083"/>
                    <a:pt x="47472"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9"/>
            <p:cNvSpPr/>
            <p:nvPr/>
          </p:nvSpPr>
          <p:spPr>
            <a:xfrm>
              <a:off x="2536075" y="2581925"/>
              <a:ext cx="377675" cy="454600"/>
            </a:xfrm>
            <a:custGeom>
              <a:avLst/>
              <a:gdLst/>
              <a:ahLst/>
              <a:cxnLst/>
              <a:rect l="l" t="t" r="r" b="b"/>
              <a:pathLst>
                <a:path w="15107" h="18184" extrusionOk="0">
                  <a:moveTo>
                    <a:pt x="729" y="1"/>
                  </a:moveTo>
                  <a:cubicBezTo>
                    <a:pt x="719" y="18"/>
                    <a:pt x="710" y="35"/>
                    <a:pt x="702" y="53"/>
                  </a:cubicBezTo>
                  <a:lnTo>
                    <a:pt x="702" y="53"/>
                  </a:lnTo>
                  <a:lnTo>
                    <a:pt x="729" y="1"/>
                  </a:lnTo>
                  <a:close/>
                  <a:moveTo>
                    <a:pt x="702" y="53"/>
                  </a:moveTo>
                  <a:lnTo>
                    <a:pt x="293" y="838"/>
                  </a:lnTo>
                  <a:cubicBezTo>
                    <a:pt x="0" y="2001"/>
                    <a:pt x="637" y="3745"/>
                    <a:pt x="1474" y="4605"/>
                  </a:cubicBezTo>
                  <a:cubicBezTo>
                    <a:pt x="2118" y="5267"/>
                    <a:pt x="3282" y="5603"/>
                    <a:pt x="4318" y="5603"/>
                  </a:cubicBezTo>
                  <a:cubicBezTo>
                    <a:pt x="4627" y="5603"/>
                    <a:pt x="4925" y="5573"/>
                    <a:pt x="5195" y="5513"/>
                  </a:cubicBezTo>
                  <a:cubicBezTo>
                    <a:pt x="6367" y="5250"/>
                    <a:pt x="6530" y="4567"/>
                    <a:pt x="7591" y="4001"/>
                  </a:cubicBezTo>
                  <a:cubicBezTo>
                    <a:pt x="8118" y="3720"/>
                    <a:pt x="8678" y="3505"/>
                    <a:pt x="9256" y="3355"/>
                  </a:cubicBezTo>
                  <a:cubicBezTo>
                    <a:pt x="9329" y="3349"/>
                    <a:pt x="9403" y="3346"/>
                    <a:pt x="9477" y="3346"/>
                  </a:cubicBezTo>
                  <a:cubicBezTo>
                    <a:pt x="10100" y="3346"/>
                    <a:pt x="10755" y="3557"/>
                    <a:pt x="11197" y="4026"/>
                  </a:cubicBezTo>
                  <a:cubicBezTo>
                    <a:pt x="11891" y="4760"/>
                    <a:pt x="12046" y="5449"/>
                    <a:pt x="12205" y="6446"/>
                  </a:cubicBezTo>
                  <a:cubicBezTo>
                    <a:pt x="12792" y="10135"/>
                    <a:pt x="13384" y="14456"/>
                    <a:pt x="13621" y="18184"/>
                  </a:cubicBezTo>
                  <a:cubicBezTo>
                    <a:pt x="15107" y="14265"/>
                    <a:pt x="14307" y="10008"/>
                    <a:pt x="13139" y="5983"/>
                  </a:cubicBezTo>
                  <a:cubicBezTo>
                    <a:pt x="12917" y="5220"/>
                    <a:pt x="12690" y="4445"/>
                    <a:pt x="12261" y="3776"/>
                  </a:cubicBezTo>
                  <a:cubicBezTo>
                    <a:pt x="11832" y="3106"/>
                    <a:pt x="11166" y="2546"/>
                    <a:pt x="10378" y="2437"/>
                  </a:cubicBezTo>
                  <a:cubicBezTo>
                    <a:pt x="10299" y="2426"/>
                    <a:pt x="10219" y="2421"/>
                    <a:pt x="10138" y="2421"/>
                  </a:cubicBezTo>
                  <a:cubicBezTo>
                    <a:pt x="9658" y="2421"/>
                    <a:pt x="9172" y="2615"/>
                    <a:pt x="8845" y="2949"/>
                  </a:cubicBezTo>
                  <a:cubicBezTo>
                    <a:pt x="7833" y="3524"/>
                    <a:pt x="6810" y="4088"/>
                    <a:pt x="5691" y="4396"/>
                  </a:cubicBezTo>
                  <a:cubicBezTo>
                    <a:pt x="5177" y="4538"/>
                    <a:pt x="4635" y="4619"/>
                    <a:pt x="4099" y="4619"/>
                  </a:cubicBezTo>
                  <a:cubicBezTo>
                    <a:pt x="3265" y="4619"/>
                    <a:pt x="2444" y="4424"/>
                    <a:pt x="1757" y="3962"/>
                  </a:cubicBezTo>
                  <a:cubicBezTo>
                    <a:pt x="643" y="3213"/>
                    <a:pt x="98" y="1256"/>
                    <a:pt x="702" y="53"/>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9"/>
            <p:cNvSpPr/>
            <p:nvPr/>
          </p:nvSpPr>
          <p:spPr>
            <a:xfrm>
              <a:off x="1108050" y="3216775"/>
              <a:ext cx="673600" cy="187500"/>
            </a:xfrm>
            <a:custGeom>
              <a:avLst/>
              <a:gdLst/>
              <a:ahLst/>
              <a:cxnLst/>
              <a:rect l="l" t="t" r="r" b="b"/>
              <a:pathLst>
                <a:path w="26944" h="7500" extrusionOk="0">
                  <a:moveTo>
                    <a:pt x="26944" y="1"/>
                  </a:moveTo>
                  <a:lnTo>
                    <a:pt x="26944" y="1"/>
                  </a:lnTo>
                  <a:cubicBezTo>
                    <a:pt x="24461" y="381"/>
                    <a:pt x="21950" y="571"/>
                    <a:pt x="19438" y="571"/>
                  </a:cubicBezTo>
                  <a:cubicBezTo>
                    <a:pt x="18525" y="571"/>
                    <a:pt x="17613" y="546"/>
                    <a:pt x="16701" y="496"/>
                  </a:cubicBezTo>
                  <a:cubicBezTo>
                    <a:pt x="15736" y="442"/>
                    <a:pt x="14751" y="364"/>
                    <a:pt x="13778" y="364"/>
                  </a:cubicBezTo>
                  <a:cubicBezTo>
                    <a:pt x="12475" y="364"/>
                    <a:pt x="11195" y="504"/>
                    <a:pt x="10013" y="1030"/>
                  </a:cubicBezTo>
                  <a:cubicBezTo>
                    <a:pt x="8367" y="1766"/>
                    <a:pt x="7128" y="3162"/>
                    <a:pt x="5784" y="4363"/>
                  </a:cubicBezTo>
                  <a:cubicBezTo>
                    <a:pt x="4515" y="5497"/>
                    <a:pt x="2966" y="6526"/>
                    <a:pt x="1286" y="6526"/>
                  </a:cubicBezTo>
                  <a:cubicBezTo>
                    <a:pt x="1185" y="6526"/>
                    <a:pt x="1083" y="6522"/>
                    <a:pt x="981" y="6514"/>
                  </a:cubicBezTo>
                  <a:cubicBezTo>
                    <a:pt x="911" y="6509"/>
                    <a:pt x="835" y="6505"/>
                    <a:pt x="759" y="6505"/>
                  </a:cubicBezTo>
                  <a:cubicBezTo>
                    <a:pt x="444" y="6505"/>
                    <a:pt x="113" y="6570"/>
                    <a:pt x="60" y="6857"/>
                  </a:cubicBezTo>
                  <a:cubicBezTo>
                    <a:pt x="1" y="7179"/>
                    <a:pt x="392" y="7388"/>
                    <a:pt x="714" y="7442"/>
                  </a:cubicBezTo>
                  <a:cubicBezTo>
                    <a:pt x="940" y="7480"/>
                    <a:pt x="1176" y="7500"/>
                    <a:pt x="1416" y="7500"/>
                  </a:cubicBezTo>
                  <a:cubicBezTo>
                    <a:pt x="2137" y="7500"/>
                    <a:pt x="2886" y="7321"/>
                    <a:pt x="3457" y="6932"/>
                  </a:cubicBezTo>
                  <a:cubicBezTo>
                    <a:pt x="5481" y="5434"/>
                    <a:pt x="9274" y="2580"/>
                    <a:pt x="10316" y="2017"/>
                  </a:cubicBezTo>
                  <a:cubicBezTo>
                    <a:pt x="12213" y="991"/>
                    <a:pt x="14664" y="870"/>
                    <a:pt x="17289" y="870"/>
                  </a:cubicBezTo>
                  <a:cubicBezTo>
                    <a:pt x="18102" y="870"/>
                    <a:pt x="18932" y="882"/>
                    <a:pt x="19767" y="882"/>
                  </a:cubicBezTo>
                  <a:cubicBezTo>
                    <a:pt x="22209" y="882"/>
                    <a:pt x="24695" y="782"/>
                    <a:pt x="26944"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9"/>
            <p:cNvSpPr/>
            <p:nvPr/>
          </p:nvSpPr>
          <p:spPr>
            <a:xfrm>
              <a:off x="918525" y="3211725"/>
              <a:ext cx="343475" cy="94250"/>
            </a:xfrm>
            <a:custGeom>
              <a:avLst/>
              <a:gdLst/>
              <a:ahLst/>
              <a:cxnLst/>
              <a:rect l="l" t="t" r="r" b="b"/>
              <a:pathLst>
                <a:path w="13739" h="3770" extrusionOk="0">
                  <a:moveTo>
                    <a:pt x="13661" y="0"/>
                  </a:moveTo>
                  <a:lnTo>
                    <a:pt x="13661" y="0"/>
                  </a:lnTo>
                  <a:cubicBezTo>
                    <a:pt x="13023" y="905"/>
                    <a:pt x="12355" y="1839"/>
                    <a:pt x="11390" y="2382"/>
                  </a:cubicBezTo>
                  <a:cubicBezTo>
                    <a:pt x="10611" y="2822"/>
                    <a:pt x="9731" y="2958"/>
                    <a:pt x="8829" y="2958"/>
                  </a:cubicBezTo>
                  <a:cubicBezTo>
                    <a:pt x="8131" y="2958"/>
                    <a:pt x="7420" y="2876"/>
                    <a:pt x="6733" y="2790"/>
                  </a:cubicBezTo>
                  <a:cubicBezTo>
                    <a:pt x="5381" y="2621"/>
                    <a:pt x="4007" y="2446"/>
                    <a:pt x="2752" y="1915"/>
                  </a:cubicBezTo>
                  <a:cubicBezTo>
                    <a:pt x="1497" y="1384"/>
                    <a:pt x="597" y="1025"/>
                    <a:pt x="0" y="588"/>
                  </a:cubicBezTo>
                  <a:lnTo>
                    <a:pt x="0" y="588"/>
                  </a:lnTo>
                  <a:lnTo>
                    <a:pt x="33" y="736"/>
                  </a:lnTo>
                  <a:cubicBezTo>
                    <a:pt x="1565" y="2185"/>
                    <a:pt x="3219" y="3254"/>
                    <a:pt x="5302" y="3588"/>
                  </a:cubicBezTo>
                  <a:cubicBezTo>
                    <a:pt x="6022" y="3703"/>
                    <a:pt x="6745" y="3769"/>
                    <a:pt x="7462" y="3769"/>
                  </a:cubicBezTo>
                  <a:cubicBezTo>
                    <a:pt x="8814" y="3769"/>
                    <a:pt x="10144" y="3533"/>
                    <a:pt x="11391" y="2946"/>
                  </a:cubicBezTo>
                  <a:cubicBezTo>
                    <a:pt x="11992" y="2665"/>
                    <a:pt x="12575" y="2318"/>
                    <a:pt x="13015" y="1821"/>
                  </a:cubicBezTo>
                  <a:cubicBezTo>
                    <a:pt x="13456" y="1324"/>
                    <a:pt x="13738" y="658"/>
                    <a:pt x="13661"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9"/>
            <p:cNvSpPr/>
            <p:nvPr/>
          </p:nvSpPr>
          <p:spPr>
            <a:xfrm>
              <a:off x="2346975" y="2336100"/>
              <a:ext cx="537050" cy="150175"/>
            </a:xfrm>
            <a:custGeom>
              <a:avLst/>
              <a:gdLst/>
              <a:ahLst/>
              <a:cxnLst/>
              <a:rect l="l" t="t" r="r" b="b"/>
              <a:pathLst>
                <a:path w="21482" h="6007" extrusionOk="0">
                  <a:moveTo>
                    <a:pt x="456" y="1"/>
                  </a:moveTo>
                  <a:cubicBezTo>
                    <a:pt x="381" y="1"/>
                    <a:pt x="307" y="25"/>
                    <a:pt x="238" y="83"/>
                  </a:cubicBezTo>
                  <a:cubicBezTo>
                    <a:pt x="1" y="279"/>
                    <a:pt x="127" y="664"/>
                    <a:pt x="299" y="920"/>
                  </a:cubicBezTo>
                  <a:cubicBezTo>
                    <a:pt x="859" y="1749"/>
                    <a:pt x="1736" y="2358"/>
                    <a:pt x="2708" y="2595"/>
                  </a:cubicBezTo>
                  <a:cubicBezTo>
                    <a:pt x="3455" y="2880"/>
                    <a:pt x="4275" y="2971"/>
                    <a:pt x="5109" y="2971"/>
                  </a:cubicBezTo>
                  <a:cubicBezTo>
                    <a:pt x="6588" y="2971"/>
                    <a:pt x="8112" y="2685"/>
                    <a:pt x="9354" y="2685"/>
                  </a:cubicBezTo>
                  <a:cubicBezTo>
                    <a:pt x="9662" y="2685"/>
                    <a:pt x="9952" y="2702"/>
                    <a:pt x="10221" y="2746"/>
                  </a:cubicBezTo>
                  <a:cubicBezTo>
                    <a:pt x="12183" y="3067"/>
                    <a:pt x="14132" y="4179"/>
                    <a:pt x="14920" y="6006"/>
                  </a:cubicBezTo>
                  <a:cubicBezTo>
                    <a:pt x="15122" y="4730"/>
                    <a:pt x="16483" y="3898"/>
                    <a:pt x="17774" y="3848"/>
                  </a:cubicBezTo>
                  <a:cubicBezTo>
                    <a:pt x="17831" y="3846"/>
                    <a:pt x="17888" y="3845"/>
                    <a:pt x="17946" y="3845"/>
                  </a:cubicBezTo>
                  <a:cubicBezTo>
                    <a:pt x="19175" y="3845"/>
                    <a:pt x="20353" y="4357"/>
                    <a:pt x="21481" y="4860"/>
                  </a:cubicBezTo>
                  <a:cubicBezTo>
                    <a:pt x="20771" y="3871"/>
                    <a:pt x="19641" y="3194"/>
                    <a:pt x="18433" y="3034"/>
                  </a:cubicBezTo>
                  <a:cubicBezTo>
                    <a:pt x="18245" y="3009"/>
                    <a:pt x="18055" y="2997"/>
                    <a:pt x="17865" y="2997"/>
                  </a:cubicBezTo>
                  <a:cubicBezTo>
                    <a:pt x="16839" y="2997"/>
                    <a:pt x="15812" y="3355"/>
                    <a:pt x="15015" y="4004"/>
                  </a:cubicBezTo>
                  <a:cubicBezTo>
                    <a:pt x="14038" y="2666"/>
                    <a:pt x="12260" y="2154"/>
                    <a:pt x="10604" y="2118"/>
                  </a:cubicBezTo>
                  <a:cubicBezTo>
                    <a:pt x="10521" y="2116"/>
                    <a:pt x="10438" y="2115"/>
                    <a:pt x="10356" y="2115"/>
                  </a:cubicBezTo>
                  <a:cubicBezTo>
                    <a:pt x="8846" y="2115"/>
                    <a:pt x="7343" y="2401"/>
                    <a:pt x="5833" y="2401"/>
                  </a:cubicBezTo>
                  <a:cubicBezTo>
                    <a:pt x="5769" y="2401"/>
                    <a:pt x="5704" y="2400"/>
                    <a:pt x="5639" y="2399"/>
                  </a:cubicBezTo>
                  <a:cubicBezTo>
                    <a:pt x="3981" y="2369"/>
                    <a:pt x="2203" y="1881"/>
                    <a:pt x="1205" y="557"/>
                  </a:cubicBezTo>
                  <a:cubicBezTo>
                    <a:pt x="1014" y="305"/>
                    <a:pt x="723" y="1"/>
                    <a:pt x="456"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9"/>
            <p:cNvSpPr/>
            <p:nvPr/>
          </p:nvSpPr>
          <p:spPr>
            <a:xfrm>
              <a:off x="2325550" y="2184750"/>
              <a:ext cx="383950" cy="53725"/>
            </a:xfrm>
            <a:custGeom>
              <a:avLst/>
              <a:gdLst/>
              <a:ahLst/>
              <a:cxnLst/>
              <a:rect l="l" t="t" r="r" b="b"/>
              <a:pathLst>
                <a:path w="15358" h="2149" extrusionOk="0">
                  <a:moveTo>
                    <a:pt x="2695" y="0"/>
                  </a:moveTo>
                  <a:cubicBezTo>
                    <a:pt x="1796" y="0"/>
                    <a:pt x="897" y="31"/>
                    <a:pt x="1" y="92"/>
                  </a:cubicBezTo>
                  <a:cubicBezTo>
                    <a:pt x="429" y="568"/>
                    <a:pt x="1068" y="690"/>
                    <a:pt x="1730" y="690"/>
                  </a:cubicBezTo>
                  <a:cubicBezTo>
                    <a:pt x="2063" y="690"/>
                    <a:pt x="2402" y="659"/>
                    <a:pt x="2723" y="627"/>
                  </a:cubicBezTo>
                  <a:cubicBezTo>
                    <a:pt x="3672" y="532"/>
                    <a:pt x="4625" y="485"/>
                    <a:pt x="5579" y="485"/>
                  </a:cubicBezTo>
                  <a:cubicBezTo>
                    <a:pt x="8877" y="485"/>
                    <a:pt x="12176" y="1047"/>
                    <a:pt x="15285" y="2148"/>
                  </a:cubicBezTo>
                  <a:lnTo>
                    <a:pt x="15358" y="2061"/>
                  </a:lnTo>
                  <a:cubicBezTo>
                    <a:pt x="11285" y="697"/>
                    <a:pt x="6990" y="0"/>
                    <a:pt x="2695"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9"/>
            <p:cNvSpPr/>
            <p:nvPr/>
          </p:nvSpPr>
          <p:spPr>
            <a:xfrm>
              <a:off x="1397150" y="2798550"/>
              <a:ext cx="265400" cy="53450"/>
            </a:xfrm>
            <a:custGeom>
              <a:avLst/>
              <a:gdLst/>
              <a:ahLst/>
              <a:cxnLst/>
              <a:rect l="l" t="t" r="r" b="b"/>
              <a:pathLst>
                <a:path w="10616" h="2138" extrusionOk="0">
                  <a:moveTo>
                    <a:pt x="10267" y="0"/>
                  </a:moveTo>
                  <a:cubicBezTo>
                    <a:pt x="10243" y="0"/>
                    <a:pt x="10218" y="4"/>
                    <a:pt x="10192" y="11"/>
                  </a:cubicBezTo>
                  <a:cubicBezTo>
                    <a:pt x="7323" y="821"/>
                    <a:pt x="4341" y="1233"/>
                    <a:pt x="1361" y="1233"/>
                  </a:cubicBezTo>
                  <a:cubicBezTo>
                    <a:pt x="1247" y="1233"/>
                    <a:pt x="1133" y="1233"/>
                    <a:pt x="1018" y="1232"/>
                  </a:cubicBezTo>
                  <a:lnTo>
                    <a:pt x="1017" y="1232"/>
                  </a:lnTo>
                  <a:cubicBezTo>
                    <a:pt x="996" y="1231"/>
                    <a:pt x="975" y="1231"/>
                    <a:pt x="954" y="1231"/>
                  </a:cubicBezTo>
                  <a:cubicBezTo>
                    <a:pt x="670" y="1231"/>
                    <a:pt x="359" y="1258"/>
                    <a:pt x="186" y="1478"/>
                  </a:cubicBezTo>
                  <a:cubicBezTo>
                    <a:pt x="1" y="1713"/>
                    <a:pt x="223" y="2125"/>
                    <a:pt x="778" y="2125"/>
                  </a:cubicBezTo>
                  <a:cubicBezTo>
                    <a:pt x="779" y="2125"/>
                    <a:pt x="780" y="2125"/>
                    <a:pt x="782" y="2125"/>
                  </a:cubicBezTo>
                  <a:cubicBezTo>
                    <a:pt x="1165" y="2133"/>
                    <a:pt x="1549" y="2137"/>
                    <a:pt x="1933" y="2137"/>
                  </a:cubicBezTo>
                  <a:cubicBezTo>
                    <a:pt x="3530" y="2137"/>
                    <a:pt x="5126" y="2065"/>
                    <a:pt x="6715" y="1921"/>
                  </a:cubicBezTo>
                  <a:cubicBezTo>
                    <a:pt x="7524" y="1848"/>
                    <a:pt x="8343" y="1753"/>
                    <a:pt x="9095" y="1444"/>
                  </a:cubicBezTo>
                  <a:cubicBezTo>
                    <a:pt x="9623" y="1225"/>
                    <a:pt x="10120" y="888"/>
                    <a:pt x="10470" y="442"/>
                  </a:cubicBezTo>
                  <a:cubicBezTo>
                    <a:pt x="10616" y="258"/>
                    <a:pt x="10479" y="0"/>
                    <a:pt x="10267"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9"/>
            <p:cNvSpPr/>
            <p:nvPr/>
          </p:nvSpPr>
          <p:spPr>
            <a:xfrm>
              <a:off x="2528300" y="2426125"/>
              <a:ext cx="142950" cy="71875"/>
            </a:xfrm>
            <a:custGeom>
              <a:avLst/>
              <a:gdLst/>
              <a:ahLst/>
              <a:cxnLst/>
              <a:rect l="l" t="t" r="r" b="b"/>
              <a:pathLst>
                <a:path w="5718" h="2875" extrusionOk="0">
                  <a:moveTo>
                    <a:pt x="2531" y="1"/>
                  </a:moveTo>
                  <a:cubicBezTo>
                    <a:pt x="2288" y="1"/>
                    <a:pt x="2032" y="19"/>
                    <a:pt x="1749" y="56"/>
                  </a:cubicBezTo>
                  <a:cubicBezTo>
                    <a:pt x="1704" y="61"/>
                    <a:pt x="1660" y="68"/>
                    <a:pt x="1615" y="76"/>
                  </a:cubicBezTo>
                  <a:cubicBezTo>
                    <a:pt x="1589" y="79"/>
                    <a:pt x="1564" y="83"/>
                    <a:pt x="1536" y="86"/>
                  </a:cubicBezTo>
                  <a:lnTo>
                    <a:pt x="1563" y="84"/>
                  </a:lnTo>
                  <a:lnTo>
                    <a:pt x="1563" y="84"/>
                  </a:lnTo>
                  <a:cubicBezTo>
                    <a:pt x="1059" y="170"/>
                    <a:pt x="581" y="395"/>
                    <a:pt x="199" y="736"/>
                  </a:cubicBezTo>
                  <a:cubicBezTo>
                    <a:pt x="100" y="823"/>
                    <a:pt x="0" y="940"/>
                    <a:pt x="20" y="1071"/>
                  </a:cubicBezTo>
                  <a:cubicBezTo>
                    <a:pt x="49" y="1277"/>
                    <a:pt x="314" y="1320"/>
                    <a:pt x="529" y="1320"/>
                  </a:cubicBezTo>
                  <a:cubicBezTo>
                    <a:pt x="542" y="1320"/>
                    <a:pt x="554" y="1320"/>
                    <a:pt x="566" y="1320"/>
                  </a:cubicBezTo>
                  <a:cubicBezTo>
                    <a:pt x="599" y="1319"/>
                    <a:pt x="632" y="1319"/>
                    <a:pt x="665" y="1319"/>
                  </a:cubicBezTo>
                  <a:cubicBezTo>
                    <a:pt x="1660" y="1319"/>
                    <a:pt x="2654" y="1630"/>
                    <a:pt x="3471" y="2200"/>
                  </a:cubicBezTo>
                  <a:cubicBezTo>
                    <a:pt x="3762" y="2404"/>
                    <a:pt x="4035" y="2641"/>
                    <a:pt x="4362" y="2777"/>
                  </a:cubicBezTo>
                  <a:cubicBezTo>
                    <a:pt x="4511" y="2838"/>
                    <a:pt x="4677" y="2874"/>
                    <a:pt x="4839" y="2874"/>
                  </a:cubicBezTo>
                  <a:cubicBezTo>
                    <a:pt x="5034" y="2874"/>
                    <a:pt x="5224" y="2822"/>
                    <a:pt x="5372" y="2696"/>
                  </a:cubicBezTo>
                  <a:cubicBezTo>
                    <a:pt x="5718" y="2405"/>
                    <a:pt x="5700" y="1854"/>
                    <a:pt x="5509" y="1445"/>
                  </a:cubicBezTo>
                  <a:cubicBezTo>
                    <a:pt x="5200" y="777"/>
                    <a:pt x="4479" y="390"/>
                    <a:pt x="3772" y="183"/>
                  </a:cubicBezTo>
                  <a:cubicBezTo>
                    <a:pt x="3356" y="61"/>
                    <a:pt x="2966" y="1"/>
                    <a:pt x="2531"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9"/>
            <p:cNvSpPr/>
            <p:nvPr/>
          </p:nvSpPr>
          <p:spPr>
            <a:xfrm>
              <a:off x="2304675" y="2884575"/>
              <a:ext cx="243425" cy="96250"/>
            </a:xfrm>
            <a:custGeom>
              <a:avLst/>
              <a:gdLst/>
              <a:ahLst/>
              <a:cxnLst/>
              <a:rect l="l" t="t" r="r" b="b"/>
              <a:pathLst>
                <a:path w="9737" h="3850" extrusionOk="0">
                  <a:moveTo>
                    <a:pt x="5557" y="0"/>
                  </a:moveTo>
                  <a:cubicBezTo>
                    <a:pt x="4454" y="0"/>
                    <a:pt x="3351" y="135"/>
                    <a:pt x="2316" y="508"/>
                  </a:cubicBezTo>
                  <a:cubicBezTo>
                    <a:pt x="1020" y="973"/>
                    <a:pt x="17" y="1301"/>
                    <a:pt x="18" y="2729"/>
                  </a:cubicBezTo>
                  <a:cubicBezTo>
                    <a:pt x="0" y="3372"/>
                    <a:pt x="698" y="3832"/>
                    <a:pt x="1339" y="3849"/>
                  </a:cubicBezTo>
                  <a:cubicBezTo>
                    <a:pt x="1355" y="3849"/>
                    <a:pt x="1371" y="3849"/>
                    <a:pt x="1387" y="3849"/>
                  </a:cubicBezTo>
                  <a:cubicBezTo>
                    <a:pt x="2012" y="3849"/>
                    <a:pt x="2601" y="3571"/>
                    <a:pt x="3198" y="3383"/>
                  </a:cubicBezTo>
                  <a:cubicBezTo>
                    <a:pt x="3834" y="3183"/>
                    <a:pt x="4500" y="3082"/>
                    <a:pt x="5167" y="3082"/>
                  </a:cubicBezTo>
                  <a:cubicBezTo>
                    <a:pt x="5606" y="3082"/>
                    <a:pt x="6045" y="3126"/>
                    <a:pt x="6475" y="3214"/>
                  </a:cubicBezTo>
                  <a:cubicBezTo>
                    <a:pt x="6979" y="3318"/>
                    <a:pt x="7534" y="3469"/>
                    <a:pt x="8042" y="3469"/>
                  </a:cubicBezTo>
                  <a:cubicBezTo>
                    <a:pt x="8426" y="3469"/>
                    <a:pt x="8784" y="3383"/>
                    <a:pt x="9075" y="3127"/>
                  </a:cubicBezTo>
                  <a:cubicBezTo>
                    <a:pt x="9736" y="2544"/>
                    <a:pt x="9527" y="1383"/>
                    <a:pt x="8866" y="799"/>
                  </a:cubicBezTo>
                  <a:cubicBezTo>
                    <a:pt x="8207" y="215"/>
                    <a:pt x="7272" y="74"/>
                    <a:pt x="6392" y="24"/>
                  </a:cubicBezTo>
                  <a:cubicBezTo>
                    <a:pt x="6115" y="9"/>
                    <a:pt x="5836" y="0"/>
                    <a:pt x="5557"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9"/>
            <p:cNvSpPr/>
            <p:nvPr/>
          </p:nvSpPr>
          <p:spPr>
            <a:xfrm>
              <a:off x="1153625" y="3291075"/>
              <a:ext cx="475350" cy="225725"/>
            </a:xfrm>
            <a:custGeom>
              <a:avLst/>
              <a:gdLst/>
              <a:ahLst/>
              <a:cxnLst/>
              <a:rect l="l" t="t" r="r" b="b"/>
              <a:pathLst>
                <a:path w="19014" h="9029" extrusionOk="0">
                  <a:moveTo>
                    <a:pt x="14364" y="1"/>
                  </a:moveTo>
                  <a:cubicBezTo>
                    <a:pt x="14024" y="1"/>
                    <a:pt x="13684" y="12"/>
                    <a:pt x="13345" y="36"/>
                  </a:cubicBezTo>
                  <a:cubicBezTo>
                    <a:pt x="12098" y="119"/>
                    <a:pt x="10891" y="513"/>
                    <a:pt x="9807" y="1134"/>
                  </a:cubicBezTo>
                  <a:lnTo>
                    <a:pt x="1446" y="5916"/>
                  </a:lnTo>
                  <a:cubicBezTo>
                    <a:pt x="767" y="6306"/>
                    <a:pt x="0" y="6826"/>
                    <a:pt x="77" y="7656"/>
                  </a:cubicBezTo>
                  <a:cubicBezTo>
                    <a:pt x="109" y="7975"/>
                    <a:pt x="273" y="8267"/>
                    <a:pt x="508" y="8482"/>
                  </a:cubicBezTo>
                  <a:cubicBezTo>
                    <a:pt x="980" y="8918"/>
                    <a:pt x="1617" y="9028"/>
                    <a:pt x="2235" y="9028"/>
                  </a:cubicBezTo>
                  <a:cubicBezTo>
                    <a:pt x="2253" y="9028"/>
                    <a:pt x="2271" y="9028"/>
                    <a:pt x="2290" y="9028"/>
                  </a:cubicBezTo>
                  <a:cubicBezTo>
                    <a:pt x="3982" y="9008"/>
                    <a:pt x="5586" y="8262"/>
                    <a:pt x="7004" y="7337"/>
                  </a:cubicBezTo>
                  <a:cubicBezTo>
                    <a:pt x="8422" y="6414"/>
                    <a:pt x="9715" y="5304"/>
                    <a:pt x="11162" y="4429"/>
                  </a:cubicBezTo>
                  <a:cubicBezTo>
                    <a:pt x="13033" y="3296"/>
                    <a:pt x="15150" y="2572"/>
                    <a:pt x="17322" y="2320"/>
                  </a:cubicBezTo>
                  <a:cubicBezTo>
                    <a:pt x="17819" y="2263"/>
                    <a:pt x="18346" y="2222"/>
                    <a:pt x="18722" y="1851"/>
                  </a:cubicBezTo>
                  <a:cubicBezTo>
                    <a:pt x="18906" y="1671"/>
                    <a:pt x="19013" y="1412"/>
                    <a:pt x="18967" y="1157"/>
                  </a:cubicBezTo>
                  <a:lnTo>
                    <a:pt x="18969" y="1157"/>
                  </a:lnTo>
                  <a:cubicBezTo>
                    <a:pt x="18890" y="723"/>
                    <a:pt x="18471" y="575"/>
                    <a:pt x="18096" y="476"/>
                  </a:cubicBezTo>
                  <a:cubicBezTo>
                    <a:pt x="16878" y="159"/>
                    <a:pt x="15621" y="1"/>
                    <a:pt x="14364"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9"/>
            <p:cNvSpPr/>
            <p:nvPr/>
          </p:nvSpPr>
          <p:spPr>
            <a:xfrm>
              <a:off x="1729975" y="3269050"/>
              <a:ext cx="95350" cy="53625"/>
            </a:xfrm>
            <a:custGeom>
              <a:avLst/>
              <a:gdLst/>
              <a:ahLst/>
              <a:cxnLst/>
              <a:rect l="l" t="t" r="r" b="b"/>
              <a:pathLst>
                <a:path w="3814" h="2145" extrusionOk="0">
                  <a:moveTo>
                    <a:pt x="1568" y="1"/>
                  </a:moveTo>
                  <a:cubicBezTo>
                    <a:pt x="963" y="1"/>
                    <a:pt x="476" y="471"/>
                    <a:pt x="476" y="471"/>
                  </a:cubicBezTo>
                  <a:cubicBezTo>
                    <a:pt x="304" y="594"/>
                    <a:pt x="137" y="754"/>
                    <a:pt x="93" y="961"/>
                  </a:cubicBezTo>
                  <a:cubicBezTo>
                    <a:pt x="1" y="1382"/>
                    <a:pt x="435" y="1727"/>
                    <a:pt x="837" y="1882"/>
                  </a:cubicBezTo>
                  <a:cubicBezTo>
                    <a:pt x="1283" y="2055"/>
                    <a:pt x="1760" y="2145"/>
                    <a:pt x="2238" y="2145"/>
                  </a:cubicBezTo>
                  <a:cubicBezTo>
                    <a:pt x="2310" y="2145"/>
                    <a:pt x="2382" y="2143"/>
                    <a:pt x="2453" y="2139"/>
                  </a:cubicBezTo>
                  <a:cubicBezTo>
                    <a:pt x="2906" y="2112"/>
                    <a:pt x="3412" y="1959"/>
                    <a:pt x="3603" y="1548"/>
                  </a:cubicBezTo>
                  <a:cubicBezTo>
                    <a:pt x="3814" y="1099"/>
                    <a:pt x="3519" y="545"/>
                    <a:pt x="3090" y="295"/>
                  </a:cubicBezTo>
                  <a:cubicBezTo>
                    <a:pt x="2662" y="45"/>
                    <a:pt x="2143" y="20"/>
                    <a:pt x="1647" y="4"/>
                  </a:cubicBezTo>
                  <a:cubicBezTo>
                    <a:pt x="1621" y="2"/>
                    <a:pt x="1594" y="1"/>
                    <a:pt x="1568"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9"/>
            <p:cNvSpPr/>
            <p:nvPr/>
          </p:nvSpPr>
          <p:spPr>
            <a:xfrm>
              <a:off x="2322850" y="3313950"/>
              <a:ext cx="392775" cy="235625"/>
            </a:xfrm>
            <a:custGeom>
              <a:avLst/>
              <a:gdLst/>
              <a:ahLst/>
              <a:cxnLst/>
              <a:rect l="l" t="t" r="r" b="b"/>
              <a:pathLst>
                <a:path w="15711" h="9425" extrusionOk="0">
                  <a:moveTo>
                    <a:pt x="0" y="1"/>
                  </a:moveTo>
                  <a:lnTo>
                    <a:pt x="0" y="2"/>
                  </a:lnTo>
                  <a:cubicBezTo>
                    <a:pt x="1" y="3"/>
                    <a:pt x="3" y="3"/>
                    <a:pt x="4" y="4"/>
                  </a:cubicBezTo>
                  <a:lnTo>
                    <a:pt x="4" y="4"/>
                  </a:lnTo>
                  <a:cubicBezTo>
                    <a:pt x="2" y="2"/>
                    <a:pt x="0" y="1"/>
                    <a:pt x="0" y="1"/>
                  </a:cubicBezTo>
                  <a:close/>
                  <a:moveTo>
                    <a:pt x="4" y="4"/>
                  </a:moveTo>
                  <a:cubicBezTo>
                    <a:pt x="70" y="67"/>
                    <a:pt x="997" y="941"/>
                    <a:pt x="1527" y="1183"/>
                  </a:cubicBezTo>
                  <a:cubicBezTo>
                    <a:pt x="2074" y="1435"/>
                    <a:pt x="3675" y="2695"/>
                    <a:pt x="3675" y="2695"/>
                  </a:cubicBezTo>
                  <a:cubicBezTo>
                    <a:pt x="5113" y="3896"/>
                    <a:pt x="5611" y="4716"/>
                    <a:pt x="7285" y="5669"/>
                  </a:cubicBezTo>
                  <a:cubicBezTo>
                    <a:pt x="8494" y="6355"/>
                    <a:pt x="9833" y="6800"/>
                    <a:pt x="11207" y="7014"/>
                  </a:cubicBezTo>
                  <a:cubicBezTo>
                    <a:pt x="11743" y="7098"/>
                    <a:pt x="12289" y="7149"/>
                    <a:pt x="12804" y="7320"/>
                  </a:cubicBezTo>
                  <a:cubicBezTo>
                    <a:pt x="13319" y="7491"/>
                    <a:pt x="13812" y="7804"/>
                    <a:pt x="14069" y="8281"/>
                  </a:cubicBezTo>
                  <a:cubicBezTo>
                    <a:pt x="14294" y="8700"/>
                    <a:pt x="14398" y="9288"/>
                    <a:pt x="14859" y="9408"/>
                  </a:cubicBezTo>
                  <a:cubicBezTo>
                    <a:pt x="14902" y="9419"/>
                    <a:pt x="14946" y="9424"/>
                    <a:pt x="14989" y="9424"/>
                  </a:cubicBezTo>
                  <a:cubicBezTo>
                    <a:pt x="15329" y="9424"/>
                    <a:pt x="15641" y="9093"/>
                    <a:pt x="15673" y="8741"/>
                  </a:cubicBezTo>
                  <a:cubicBezTo>
                    <a:pt x="15711" y="8343"/>
                    <a:pt x="15484" y="7965"/>
                    <a:pt x="15201" y="7684"/>
                  </a:cubicBezTo>
                  <a:cubicBezTo>
                    <a:pt x="14571" y="7064"/>
                    <a:pt x="13673" y="6807"/>
                    <a:pt x="12799" y="6680"/>
                  </a:cubicBezTo>
                  <a:cubicBezTo>
                    <a:pt x="11924" y="6555"/>
                    <a:pt x="11029" y="6536"/>
                    <a:pt x="10184" y="6286"/>
                  </a:cubicBezTo>
                  <a:cubicBezTo>
                    <a:pt x="8679" y="5845"/>
                    <a:pt x="7483" y="4735"/>
                    <a:pt x="6229" y="3790"/>
                  </a:cubicBezTo>
                  <a:cubicBezTo>
                    <a:pt x="4258" y="2306"/>
                    <a:pt x="2205" y="1119"/>
                    <a:pt x="4" y="4"/>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9"/>
            <p:cNvSpPr/>
            <p:nvPr/>
          </p:nvSpPr>
          <p:spPr>
            <a:xfrm>
              <a:off x="2602925" y="3488900"/>
              <a:ext cx="98550" cy="61525"/>
            </a:xfrm>
            <a:custGeom>
              <a:avLst/>
              <a:gdLst/>
              <a:ahLst/>
              <a:cxnLst/>
              <a:rect l="l" t="t" r="r" b="b"/>
              <a:pathLst>
                <a:path w="3942" h="2461" extrusionOk="0">
                  <a:moveTo>
                    <a:pt x="160" y="1"/>
                  </a:moveTo>
                  <a:cubicBezTo>
                    <a:pt x="59" y="1"/>
                    <a:pt x="3" y="8"/>
                    <a:pt x="2" y="16"/>
                  </a:cubicBezTo>
                  <a:cubicBezTo>
                    <a:pt x="1" y="43"/>
                    <a:pt x="280" y="69"/>
                    <a:pt x="719" y="163"/>
                  </a:cubicBezTo>
                  <a:cubicBezTo>
                    <a:pt x="1152" y="260"/>
                    <a:pt x="1772" y="406"/>
                    <a:pt x="2322" y="789"/>
                  </a:cubicBezTo>
                  <a:cubicBezTo>
                    <a:pt x="2600" y="984"/>
                    <a:pt x="2774" y="1230"/>
                    <a:pt x="2887" y="1510"/>
                  </a:cubicBezTo>
                  <a:cubicBezTo>
                    <a:pt x="3014" y="1778"/>
                    <a:pt x="3093" y="2036"/>
                    <a:pt x="3236" y="2235"/>
                  </a:cubicBezTo>
                  <a:cubicBezTo>
                    <a:pt x="3307" y="2336"/>
                    <a:pt x="3409" y="2403"/>
                    <a:pt x="3503" y="2431"/>
                  </a:cubicBezTo>
                  <a:cubicBezTo>
                    <a:pt x="3578" y="2452"/>
                    <a:pt x="3645" y="2460"/>
                    <a:pt x="3702" y="2460"/>
                  </a:cubicBezTo>
                  <a:cubicBezTo>
                    <a:pt x="3716" y="2460"/>
                    <a:pt x="3730" y="2460"/>
                    <a:pt x="3743" y="2459"/>
                  </a:cubicBezTo>
                  <a:cubicBezTo>
                    <a:pt x="3873" y="2456"/>
                    <a:pt x="3942" y="2436"/>
                    <a:pt x="3942" y="2426"/>
                  </a:cubicBezTo>
                  <a:cubicBezTo>
                    <a:pt x="3940" y="2413"/>
                    <a:pt x="3869" y="2411"/>
                    <a:pt x="3746" y="2396"/>
                  </a:cubicBezTo>
                  <a:cubicBezTo>
                    <a:pt x="3626" y="2380"/>
                    <a:pt x="3440" y="2350"/>
                    <a:pt x="3331" y="2169"/>
                  </a:cubicBezTo>
                  <a:cubicBezTo>
                    <a:pt x="3220" y="1992"/>
                    <a:pt x="3146" y="1725"/>
                    <a:pt x="3026" y="1449"/>
                  </a:cubicBezTo>
                  <a:cubicBezTo>
                    <a:pt x="2927" y="1171"/>
                    <a:pt x="2713" y="855"/>
                    <a:pt x="2419" y="656"/>
                  </a:cubicBezTo>
                  <a:cubicBezTo>
                    <a:pt x="1826" y="245"/>
                    <a:pt x="1185" y="118"/>
                    <a:pt x="739" y="49"/>
                  </a:cubicBezTo>
                  <a:cubicBezTo>
                    <a:pt x="487" y="13"/>
                    <a:pt x="288" y="1"/>
                    <a:pt x="160"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9"/>
            <p:cNvSpPr/>
            <p:nvPr/>
          </p:nvSpPr>
          <p:spPr>
            <a:xfrm>
              <a:off x="302550" y="2788925"/>
              <a:ext cx="600175" cy="279025"/>
            </a:xfrm>
            <a:custGeom>
              <a:avLst/>
              <a:gdLst/>
              <a:ahLst/>
              <a:cxnLst/>
              <a:rect l="l" t="t" r="r" b="b"/>
              <a:pathLst>
                <a:path w="24007" h="11161" extrusionOk="0">
                  <a:moveTo>
                    <a:pt x="5" y="1"/>
                  </a:moveTo>
                  <a:cubicBezTo>
                    <a:pt x="4" y="1"/>
                    <a:pt x="4" y="1"/>
                    <a:pt x="4" y="1"/>
                  </a:cubicBezTo>
                  <a:cubicBezTo>
                    <a:pt x="1" y="5"/>
                    <a:pt x="70" y="69"/>
                    <a:pt x="205" y="184"/>
                  </a:cubicBezTo>
                  <a:cubicBezTo>
                    <a:pt x="343" y="297"/>
                    <a:pt x="533" y="478"/>
                    <a:pt x="807" y="679"/>
                  </a:cubicBezTo>
                  <a:cubicBezTo>
                    <a:pt x="1338" y="1098"/>
                    <a:pt x="2152" y="1651"/>
                    <a:pt x="3215" y="2230"/>
                  </a:cubicBezTo>
                  <a:cubicBezTo>
                    <a:pt x="4277" y="2814"/>
                    <a:pt x="5601" y="3395"/>
                    <a:pt x="7105" y="3941"/>
                  </a:cubicBezTo>
                  <a:cubicBezTo>
                    <a:pt x="8608" y="4489"/>
                    <a:pt x="10293" y="4995"/>
                    <a:pt x="12059" y="5523"/>
                  </a:cubicBezTo>
                  <a:cubicBezTo>
                    <a:pt x="13824" y="6050"/>
                    <a:pt x="15500" y="6566"/>
                    <a:pt x="16992" y="7127"/>
                  </a:cubicBezTo>
                  <a:cubicBezTo>
                    <a:pt x="18484" y="7691"/>
                    <a:pt x="19792" y="8292"/>
                    <a:pt x="20833" y="8895"/>
                  </a:cubicBezTo>
                  <a:cubicBezTo>
                    <a:pt x="21878" y="9496"/>
                    <a:pt x="22672" y="10066"/>
                    <a:pt x="23193" y="10492"/>
                  </a:cubicBezTo>
                  <a:cubicBezTo>
                    <a:pt x="23463" y="10696"/>
                    <a:pt x="23651" y="10881"/>
                    <a:pt x="23789" y="10991"/>
                  </a:cubicBezTo>
                  <a:cubicBezTo>
                    <a:pt x="23922" y="11103"/>
                    <a:pt x="23995" y="11160"/>
                    <a:pt x="24002" y="11160"/>
                  </a:cubicBezTo>
                  <a:cubicBezTo>
                    <a:pt x="24003" y="11160"/>
                    <a:pt x="24003" y="11160"/>
                    <a:pt x="24003" y="11160"/>
                  </a:cubicBezTo>
                  <a:cubicBezTo>
                    <a:pt x="24006" y="11155"/>
                    <a:pt x="23940" y="11089"/>
                    <a:pt x="23812" y="10966"/>
                  </a:cubicBezTo>
                  <a:cubicBezTo>
                    <a:pt x="23680" y="10848"/>
                    <a:pt x="23498" y="10655"/>
                    <a:pt x="23235" y="10443"/>
                  </a:cubicBezTo>
                  <a:cubicBezTo>
                    <a:pt x="22723" y="9999"/>
                    <a:pt x="21933" y="9412"/>
                    <a:pt x="20892" y="8795"/>
                  </a:cubicBezTo>
                  <a:cubicBezTo>
                    <a:pt x="19851" y="8175"/>
                    <a:pt x="18540" y="7560"/>
                    <a:pt x="17047" y="6987"/>
                  </a:cubicBezTo>
                  <a:cubicBezTo>
                    <a:pt x="15551" y="6415"/>
                    <a:pt x="13872" y="5892"/>
                    <a:pt x="12105" y="5365"/>
                  </a:cubicBezTo>
                  <a:cubicBezTo>
                    <a:pt x="10339" y="4837"/>
                    <a:pt x="8658" y="4336"/>
                    <a:pt x="7156" y="3799"/>
                  </a:cubicBezTo>
                  <a:cubicBezTo>
                    <a:pt x="5654" y="3261"/>
                    <a:pt x="4332" y="2696"/>
                    <a:pt x="3269" y="2128"/>
                  </a:cubicBezTo>
                  <a:cubicBezTo>
                    <a:pt x="2205" y="1564"/>
                    <a:pt x="1386" y="1029"/>
                    <a:pt x="844" y="628"/>
                  </a:cubicBezTo>
                  <a:cubicBezTo>
                    <a:pt x="566" y="437"/>
                    <a:pt x="369" y="263"/>
                    <a:pt x="226" y="159"/>
                  </a:cubicBezTo>
                  <a:cubicBezTo>
                    <a:pt x="90" y="55"/>
                    <a:pt x="14"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9"/>
            <p:cNvSpPr/>
            <p:nvPr/>
          </p:nvSpPr>
          <p:spPr>
            <a:xfrm>
              <a:off x="2041400" y="3706200"/>
              <a:ext cx="419725" cy="344300"/>
            </a:xfrm>
            <a:custGeom>
              <a:avLst/>
              <a:gdLst/>
              <a:ahLst/>
              <a:cxnLst/>
              <a:rect l="l" t="t" r="r" b="b"/>
              <a:pathLst>
                <a:path w="16789" h="13772" extrusionOk="0">
                  <a:moveTo>
                    <a:pt x="6" y="1"/>
                  </a:moveTo>
                  <a:cubicBezTo>
                    <a:pt x="6" y="1"/>
                    <a:pt x="6" y="1"/>
                    <a:pt x="6" y="1"/>
                  </a:cubicBezTo>
                  <a:cubicBezTo>
                    <a:pt x="1" y="4"/>
                    <a:pt x="42" y="70"/>
                    <a:pt x="122" y="195"/>
                  </a:cubicBezTo>
                  <a:cubicBezTo>
                    <a:pt x="216" y="332"/>
                    <a:pt x="336" y="511"/>
                    <a:pt x="488" y="735"/>
                  </a:cubicBezTo>
                  <a:cubicBezTo>
                    <a:pt x="808" y="1200"/>
                    <a:pt x="1275" y="1871"/>
                    <a:pt x="1868" y="2690"/>
                  </a:cubicBezTo>
                  <a:cubicBezTo>
                    <a:pt x="3058" y="4321"/>
                    <a:pt x="4743" y="6574"/>
                    <a:pt x="6998" y="8701"/>
                  </a:cubicBezTo>
                  <a:cubicBezTo>
                    <a:pt x="8130" y="9755"/>
                    <a:pt x="9301" y="10660"/>
                    <a:pt x="10437" y="11374"/>
                  </a:cubicBezTo>
                  <a:cubicBezTo>
                    <a:pt x="11572" y="12088"/>
                    <a:pt x="12665" y="12617"/>
                    <a:pt x="13615" y="12973"/>
                  </a:cubicBezTo>
                  <a:cubicBezTo>
                    <a:pt x="14564" y="13330"/>
                    <a:pt x="15362" y="13535"/>
                    <a:pt x="15918" y="13639"/>
                  </a:cubicBezTo>
                  <a:cubicBezTo>
                    <a:pt x="16195" y="13701"/>
                    <a:pt x="16415" y="13723"/>
                    <a:pt x="16561" y="13747"/>
                  </a:cubicBezTo>
                  <a:cubicBezTo>
                    <a:pt x="16681" y="13763"/>
                    <a:pt x="16755" y="13772"/>
                    <a:pt x="16779" y="13772"/>
                  </a:cubicBezTo>
                  <a:cubicBezTo>
                    <a:pt x="16785" y="13772"/>
                    <a:pt x="16788" y="13771"/>
                    <a:pt x="16788" y="13770"/>
                  </a:cubicBezTo>
                  <a:cubicBezTo>
                    <a:pt x="16788" y="13764"/>
                    <a:pt x="16713" y="13746"/>
                    <a:pt x="16566" y="13714"/>
                  </a:cubicBezTo>
                  <a:cubicBezTo>
                    <a:pt x="16422" y="13680"/>
                    <a:pt x="16204" y="13649"/>
                    <a:pt x="15931" y="13578"/>
                  </a:cubicBezTo>
                  <a:cubicBezTo>
                    <a:pt x="15382" y="13455"/>
                    <a:pt x="14594" y="13233"/>
                    <a:pt x="13657" y="12864"/>
                  </a:cubicBezTo>
                  <a:cubicBezTo>
                    <a:pt x="12719" y="12499"/>
                    <a:pt x="11642" y="11961"/>
                    <a:pt x="10518" y="11246"/>
                  </a:cubicBezTo>
                  <a:cubicBezTo>
                    <a:pt x="9395" y="10532"/>
                    <a:pt x="8235" y="9629"/>
                    <a:pt x="7110" y="8581"/>
                  </a:cubicBezTo>
                  <a:cubicBezTo>
                    <a:pt x="4868" y="6469"/>
                    <a:pt x="3175" y="4233"/>
                    <a:pt x="1961" y="2621"/>
                  </a:cubicBezTo>
                  <a:cubicBezTo>
                    <a:pt x="1369" y="1820"/>
                    <a:pt x="887" y="1166"/>
                    <a:pt x="540" y="697"/>
                  </a:cubicBezTo>
                  <a:cubicBezTo>
                    <a:pt x="379" y="481"/>
                    <a:pt x="249" y="309"/>
                    <a:pt x="150" y="175"/>
                  </a:cubicBezTo>
                  <a:cubicBezTo>
                    <a:pt x="62" y="60"/>
                    <a:pt x="12"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9"/>
            <p:cNvSpPr/>
            <p:nvPr/>
          </p:nvSpPr>
          <p:spPr>
            <a:xfrm>
              <a:off x="2124600" y="3683550"/>
              <a:ext cx="499000" cy="308800"/>
            </a:xfrm>
            <a:custGeom>
              <a:avLst/>
              <a:gdLst/>
              <a:ahLst/>
              <a:cxnLst/>
              <a:rect l="l" t="t" r="r" b="b"/>
              <a:pathLst>
                <a:path w="19960" h="12352" extrusionOk="0">
                  <a:moveTo>
                    <a:pt x="6" y="1"/>
                  </a:moveTo>
                  <a:cubicBezTo>
                    <a:pt x="5" y="1"/>
                    <a:pt x="5" y="1"/>
                    <a:pt x="5" y="1"/>
                  </a:cubicBezTo>
                  <a:cubicBezTo>
                    <a:pt x="0" y="6"/>
                    <a:pt x="51" y="71"/>
                    <a:pt x="153" y="193"/>
                  </a:cubicBezTo>
                  <a:cubicBezTo>
                    <a:pt x="267" y="325"/>
                    <a:pt x="416" y="501"/>
                    <a:pt x="604" y="721"/>
                  </a:cubicBezTo>
                  <a:cubicBezTo>
                    <a:pt x="800" y="952"/>
                    <a:pt x="1043" y="1228"/>
                    <a:pt x="1342" y="1537"/>
                  </a:cubicBezTo>
                  <a:cubicBezTo>
                    <a:pt x="1639" y="1846"/>
                    <a:pt x="1966" y="2208"/>
                    <a:pt x="2361" y="2578"/>
                  </a:cubicBezTo>
                  <a:cubicBezTo>
                    <a:pt x="2746" y="2957"/>
                    <a:pt x="3170" y="3369"/>
                    <a:pt x="3649" y="3786"/>
                  </a:cubicBezTo>
                  <a:cubicBezTo>
                    <a:pt x="4116" y="4218"/>
                    <a:pt x="4644" y="4643"/>
                    <a:pt x="5195" y="5098"/>
                  </a:cubicBezTo>
                  <a:cubicBezTo>
                    <a:pt x="6315" y="5985"/>
                    <a:pt x="7590" y="6906"/>
                    <a:pt x="8990" y="7779"/>
                  </a:cubicBezTo>
                  <a:cubicBezTo>
                    <a:pt x="10394" y="8643"/>
                    <a:pt x="11788" y="9373"/>
                    <a:pt x="13080" y="9979"/>
                  </a:cubicBezTo>
                  <a:cubicBezTo>
                    <a:pt x="13733" y="10268"/>
                    <a:pt x="14350" y="10551"/>
                    <a:pt x="14944" y="10776"/>
                  </a:cubicBezTo>
                  <a:cubicBezTo>
                    <a:pt x="15531" y="11020"/>
                    <a:pt x="16089" y="11216"/>
                    <a:pt x="16600" y="11392"/>
                  </a:cubicBezTo>
                  <a:cubicBezTo>
                    <a:pt x="17107" y="11579"/>
                    <a:pt x="17578" y="11711"/>
                    <a:pt x="17987" y="11837"/>
                  </a:cubicBezTo>
                  <a:cubicBezTo>
                    <a:pt x="18395" y="11967"/>
                    <a:pt x="18752" y="12063"/>
                    <a:pt x="19046" y="12133"/>
                  </a:cubicBezTo>
                  <a:cubicBezTo>
                    <a:pt x="19326" y="12204"/>
                    <a:pt x="19551" y="12260"/>
                    <a:pt x="19721" y="12303"/>
                  </a:cubicBezTo>
                  <a:cubicBezTo>
                    <a:pt x="19858" y="12335"/>
                    <a:pt x="19936" y="12351"/>
                    <a:pt x="19954" y="12351"/>
                  </a:cubicBezTo>
                  <a:cubicBezTo>
                    <a:pt x="19956" y="12351"/>
                    <a:pt x="19957" y="12351"/>
                    <a:pt x="19958" y="12351"/>
                  </a:cubicBezTo>
                  <a:lnTo>
                    <a:pt x="19958" y="12349"/>
                  </a:lnTo>
                  <a:cubicBezTo>
                    <a:pt x="19959" y="12344"/>
                    <a:pt x="19880" y="12316"/>
                    <a:pt x="19729" y="12270"/>
                  </a:cubicBezTo>
                  <a:cubicBezTo>
                    <a:pt x="19561" y="12221"/>
                    <a:pt x="19341" y="12155"/>
                    <a:pt x="19063" y="12073"/>
                  </a:cubicBezTo>
                  <a:cubicBezTo>
                    <a:pt x="18773" y="11990"/>
                    <a:pt x="18420" y="11888"/>
                    <a:pt x="18015" y="11750"/>
                  </a:cubicBezTo>
                  <a:cubicBezTo>
                    <a:pt x="17609" y="11614"/>
                    <a:pt x="17142" y="11475"/>
                    <a:pt x="16638" y="11283"/>
                  </a:cubicBezTo>
                  <a:cubicBezTo>
                    <a:pt x="16132" y="11100"/>
                    <a:pt x="15579" y="10898"/>
                    <a:pt x="14995" y="10650"/>
                  </a:cubicBezTo>
                  <a:cubicBezTo>
                    <a:pt x="14405" y="10421"/>
                    <a:pt x="13793" y="10135"/>
                    <a:pt x="13145" y="9842"/>
                  </a:cubicBezTo>
                  <a:cubicBezTo>
                    <a:pt x="11860" y="9230"/>
                    <a:pt x="10475" y="8500"/>
                    <a:pt x="9075" y="7641"/>
                  </a:cubicBezTo>
                  <a:cubicBezTo>
                    <a:pt x="7682" y="6771"/>
                    <a:pt x="6410" y="5858"/>
                    <a:pt x="5289" y="4981"/>
                  </a:cubicBezTo>
                  <a:cubicBezTo>
                    <a:pt x="4738" y="4531"/>
                    <a:pt x="4208" y="4110"/>
                    <a:pt x="3739" y="3684"/>
                  </a:cubicBezTo>
                  <a:cubicBezTo>
                    <a:pt x="3257" y="3274"/>
                    <a:pt x="2829" y="2868"/>
                    <a:pt x="2441" y="2496"/>
                  </a:cubicBezTo>
                  <a:cubicBezTo>
                    <a:pt x="2043" y="2133"/>
                    <a:pt x="1711" y="1776"/>
                    <a:pt x="1408" y="1473"/>
                  </a:cubicBezTo>
                  <a:cubicBezTo>
                    <a:pt x="1104" y="1172"/>
                    <a:pt x="854" y="902"/>
                    <a:pt x="652" y="678"/>
                  </a:cubicBezTo>
                  <a:cubicBezTo>
                    <a:pt x="454" y="468"/>
                    <a:pt x="298" y="298"/>
                    <a:pt x="178" y="172"/>
                  </a:cubicBezTo>
                  <a:cubicBezTo>
                    <a:pt x="72" y="60"/>
                    <a:pt x="12"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9"/>
            <p:cNvSpPr/>
            <p:nvPr/>
          </p:nvSpPr>
          <p:spPr>
            <a:xfrm>
              <a:off x="2243150" y="3677125"/>
              <a:ext cx="392050" cy="176675"/>
            </a:xfrm>
            <a:custGeom>
              <a:avLst/>
              <a:gdLst/>
              <a:ahLst/>
              <a:cxnLst/>
              <a:rect l="l" t="t" r="r" b="b"/>
              <a:pathLst>
                <a:path w="15682" h="7067" extrusionOk="0">
                  <a:moveTo>
                    <a:pt x="6" y="1"/>
                  </a:moveTo>
                  <a:cubicBezTo>
                    <a:pt x="5" y="1"/>
                    <a:pt x="4" y="1"/>
                    <a:pt x="4" y="1"/>
                  </a:cubicBezTo>
                  <a:cubicBezTo>
                    <a:pt x="0" y="6"/>
                    <a:pt x="51" y="39"/>
                    <a:pt x="150" y="98"/>
                  </a:cubicBezTo>
                  <a:cubicBezTo>
                    <a:pt x="265" y="164"/>
                    <a:pt x="410" y="246"/>
                    <a:pt x="586" y="348"/>
                  </a:cubicBezTo>
                  <a:cubicBezTo>
                    <a:pt x="964" y="562"/>
                    <a:pt x="1519" y="861"/>
                    <a:pt x="2210" y="1223"/>
                  </a:cubicBezTo>
                  <a:cubicBezTo>
                    <a:pt x="3588" y="1947"/>
                    <a:pt x="5516" y="2906"/>
                    <a:pt x="7684" y="3885"/>
                  </a:cubicBezTo>
                  <a:cubicBezTo>
                    <a:pt x="9852" y="4860"/>
                    <a:pt x="11847" y="5669"/>
                    <a:pt x="13303" y="6224"/>
                  </a:cubicBezTo>
                  <a:cubicBezTo>
                    <a:pt x="14031" y="6500"/>
                    <a:pt x="14624" y="6717"/>
                    <a:pt x="15035" y="6859"/>
                  </a:cubicBezTo>
                  <a:cubicBezTo>
                    <a:pt x="15227" y="6924"/>
                    <a:pt x="15383" y="6977"/>
                    <a:pt x="15510" y="7020"/>
                  </a:cubicBezTo>
                  <a:cubicBezTo>
                    <a:pt x="15605" y="7052"/>
                    <a:pt x="15662" y="7067"/>
                    <a:pt x="15676" y="7067"/>
                  </a:cubicBezTo>
                  <a:cubicBezTo>
                    <a:pt x="15678" y="7067"/>
                    <a:pt x="15679" y="7067"/>
                    <a:pt x="15680" y="7066"/>
                  </a:cubicBezTo>
                  <a:cubicBezTo>
                    <a:pt x="15681" y="7061"/>
                    <a:pt x="15627" y="7035"/>
                    <a:pt x="15522" y="6989"/>
                  </a:cubicBezTo>
                  <a:cubicBezTo>
                    <a:pt x="15398" y="6939"/>
                    <a:pt x="15245" y="6877"/>
                    <a:pt x="15058" y="6799"/>
                  </a:cubicBezTo>
                  <a:cubicBezTo>
                    <a:pt x="14632" y="6630"/>
                    <a:pt x="14051" y="6398"/>
                    <a:pt x="13345" y="6115"/>
                  </a:cubicBezTo>
                  <a:cubicBezTo>
                    <a:pt x="11901" y="5535"/>
                    <a:pt x="9916" y="4710"/>
                    <a:pt x="7751" y="3735"/>
                  </a:cubicBezTo>
                  <a:cubicBezTo>
                    <a:pt x="5587" y="2758"/>
                    <a:pt x="3654" y="1817"/>
                    <a:pt x="2262" y="1120"/>
                  </a:cubicBezTo>
                  <a:cubicBezTo>
                    <a:pt x="1583" y="778"/>
                    <a:pt x="1025" y="498"/>
                    <a:pt x="616" y="291"/>
                  </a:cubicBezTo>
                  <a:cubicBezTo>
                    <a:pt x="433" y="202"/>
                    <a:pt x="285" y="128"/>
                    <a:pt x="165" y="69"/>
                  </a:cubicBezTo>
                  <a:cubicBezTo>
                    <a:pt x="70" y="25"/>
                    <a:pt x="17"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9"/>
            <p:cNvSpPr/>
            <p:nvPr/>
          </p:nvSpPr>
          <p:spPr>
            <a:xfrm>
              <a:off x="2325275" y="3584975"/>
              <a:ext cx="354400" cy="171950"/>
            </a:xfrm>
            <a:custGeom>
              <a:avLst/>
              <a:gdLst/>
              <a:ahLst/>
              <a:cxnLst/>
              <a:rect l="l" t="t" r="r" b="b"/>
              <a:pathLst>
                <a:path w="14176" h="6878" extrusionOk="0">
                  <a:moveTo>
                    <a:pt x="22" y="0"/>
                  </a:moveTo>
                  <a:cubicBezTo>
                    <a:pt x="21" y="0"/>
                    <a:pt x="20" y="0"/>
                    <a:pt x="20" y="1"/>
                  </a:cubicBezTo>
                  <a:cubicBezTo>
                    <a:pt x="0" y="42"/>
                    <a:pt x="3149" y="1615"/>
                    <a:pt x="7054" y="3513"/>
                  </a:cubicBezTo>
                  <a:cubicBezTo>
                    <a:pt x="10905" y="5386"/>
                    <a:pt x="14051" y="6877"/>
                    <a:pt x="14154" y="6877"/>
                  </a:cubicBezTo>
                  <a:cubicBezTo>
                    <a:pt x="14155" y="6877"/>
                    <a:pt x="14156" y="6877"/>
                    <a:pt x="14156" y="6877"/>
                  </a:cubicBezTo>
                  <a:cubicBezTo>
                    <a:pt x="14176" y="6835"/>
                    <a:pt x="11028" y="5263"/>
                    <a:pt x="7124" y="3365"/>
                  </a:cubicBezTo>
                  <a:cubicBezTo>
                    <a:pt x="3271" y="1491"/>
                    <a:pt x="122"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9"/>
            <p:cNvSpPr/>
            <p:nvPr/>
          </p:nvSpPr>
          <p:spPr>
            <a:xfrm>
              <a:off x="2080675" y="4003000"/>
              <a:ext cx="191700" cy="82100"/>
            </a:xfrm>
            <a:custGeom>
              <a:avLst/>
              <a:gdLst/>
              <a:ahLst/>
              <a:cxnLst/>
              <a:rect l="l" t="t" r="r" b="b"/>
              <a:pathLst>
                <a:path w="7668" h="3284" extrusionOk="0">
                  <a:moveTo>
                    <a:pt x="12" y="1"/>
                  </a:moveTo>
                  <a:cubicBezTo>
                    <a:pt x="10" y="1"/>
                    <a:pt x="9" y="1"/>
                    <a:pt x="9" y="2"/>
                  </a:cubicBezTo>
                  <a:cubicBezTo>
                    <a:pt x="1" y="10"/>
                    <a:pt x="84" y="94"/>
                    <a:pt x="244" y="239"/>
                  </a:cubicBezTo>
                  <a:cubicBezTo>
                    <a:pt x="402" y="385"/>
                    <a:pt x="642" y="581"/>
                    <a:pt x="950" y="811"/>
                  </a:cubicBezTo>
                  <a:cubicBezTo>
                    <a:pt x="1565" y="1272"/>
                    <a:pt x="2471" y="1839"/>
                    <a:pt x="3552" y="2303"/>
                  </a:cubicBezTo>
                  <a:cubicBezTo>
                    <a:pt x="4634" y="2764"/>
                    <a:pt x="5670" y="3028"/>
                    <a:pt x="6429" y="3155"/>
                  </a:cubicBezTo>
                  <a:cubicBezTo>
                    <a:pt x="6807" y="3219"/>
                    <a:pt x="7116" y="3257"/>
                    <a:pt x="7330" y="3269"/>
                  </a:cubicBezTo>
                  <a:cubicBezTo>
                    <a:pt x="7459" y="3279"/>
                    <a:pt x="7554" y="3284"/>
                    <a:pt x="7609" y="3284"/>
                  </a:cubicBezTo>
                  <a:cubicBezTo>
                    <a:pt x="7645" y="3284"/>
                    <a:pt x="7664" y="3281"/>
                    <a:pt x="7664" y="3277"/>
                  </a:cubicBezTo>
                  <a:cubicBezTo>
                    <a:pt x="7667" y="3249"/>
                    <a:pt x="7197" y="3196"/>
                    <a:pt x="6450" y="3042"/>
                  </a:cubicBezTo>
                  <a:cubicBezTo>
                    <a:pt x="5705" y="2887"/>
                    <a:pt x="4685" y="2607"/>
                    <a:pt x="3618" y="2152"/>
                  </a:cubicBezTo>
                  <a:cubicBezTo>
                    <a:pt x="2548" y="1694"/>
                    <a:pt x="1644" y="1150"/>
                    <a:pt x="1017" y="717"/>
                  </a:cubicBezTo>
                  <a:cubicBezTo>
                    <a:pt x="410" y="299"/>
                    <a:pt x="51"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9"/>
            <p:cNvSpPr/>
            <p:nvPr/>
          </p:nvSpPr>
          <p:spPr>
            <a:xfrm>
              <a:off x="1987975" y="3555925"/>
              <a:ext cx="114775" cy="121250"/>
            </a:xfrm>
            <a:custGeom>
              <a:avLst/>
              <a:gdLst/>
              <a:ahLst/>
              <a:cxnLst/>
              <a:rect l="l" t="t" r="r" b="b"/>
              <a:pathLst>
                <a:path w="4591" h="4850" extrusionOk="0">
                  <a:moveTo>
                    <a:pt x="4590" y="0"/>
                  </a:moveTo>
                  <a:lnTo>
                    <a:pt x="4590" y="0"/>
                  </a:lnTo>
                  <a:cubicBezTo>
                    <a:pt x="3388" y="130"/>
                    <a:pt x="2236" y="701"/>
                    <a:pt x="1402" y="1579"/>
                  </a:cubicBezTo>
                  <a:cubicBezTo>
                    <a:pt x="570" y="2459"/>
                    <a:pt x="63" y="3640"/>
                    <a:pt x="1" y="4849"/>
                  </a:cubicBezTo>
                  <a:lnTo>
                    <a:pt x="236" y="4849"/>
                  </a:lnTo>
                  <a:lnTo>
                    <a:pt x="489" y="4477"/>
                  </a:lnTo>
                  <a:cubicBezTo>
                    <a:pt x="1322" y="2592"/>
                    <a:pt x="2786" y="994"/>
                    <a:pt x="4590"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9"/>
            <p:cNvSpPr/>
            <p:nvPr/>
          </p:nvSpPr>
          <p:spPr>
            <a:xfrm>
              <a:off x="2060250" y="3886900"/>
              <a:ext cx="278175" cy="198025"/>
            </a:xfrm>
            <a:custGeom>
              <a:avLst/>
              <a:gdLst/>
              <a:ahLst/>
              <a:cxnLst/>
              <a:rect l="l" t="t" r="r" b="b"/>
              <a:pathLst>
                <a:path w="11127" h="7921" extrusionOk="0">
                  <a:moveTo>
                    <a:pt x="0" y="1"/>
                  </a:moveTo>
                  <a:cubicBezTo>
                    <a:pt x="1387" y="4231"/>
                    <a:pt x="6731" y="7215"/>
                    <a:pt x="11126" y="7921"/>
                  </a:cubicBezTo>
                  <a:cubicBezTo>
                    <a:pt x="7057" y="5845"/>
                    <a:pt x="3293" y="3167"/>
                    <a:pt x="0"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9"/>
            <p:cNvSpPr/>
            <p:nvPr/>
          </p:nvSpPr>
          <p:spPr>
            <a:xfrm>
              <a:off x="2072075" y="3102500"/>
              <a:ext cx="266875" cy="63750"/>
            </a:xfrm>
            <a:custGeom>
              <a:avLst/>
              <a:gdLst/>
              <a:ahLst/>
              <a:cxnLst/>
              <a:rect l="l" t="t" r="r" b="b"/>
              <a:pathLst>
                <a:path w="10675" h="2550" extrusionOk="0">
                  <a:moveTo>
                    <a:pt x="2121" y="0"/>
                  </a:moveTo>
                  <a:cubicBezTo>
                    <a:pt x="1734" y="0"/>
                    <a:pt x="1343" y="27"/>
                    <a:pt x="979" y="154"/>
                  </a:cubicBezTo>
                  <a:cubicBezTo>
                    <a:pt x="552" y="300"/>
                    <a:pt x="157" y="603"/>
                    <a:pt x="1" y="1025"/>
                  </a:cubicBezTo>
                  <a:cubicBezTo>
                    <a:pt x="116" y="1103"/>
                    <a:pt x="231" y="1178"/>
                    <a:pt x="346" y="1254"/>
                  </a:cubicBezTo>
                  <a:lnTo>
                    <a:pt x="437" y="1229"/>
                  </a:lnTo>
                  <a:cubicBezTo>
                    <a:pt x="3465" y="1660"/>
                    <a:pt x="6491" y="2091"/>
                    <a:pt x="9520" y="2524"/>
                  </a:cubicBezTo>
                  <a:cubicBezTo>
                    <a:pt x="9626" y="2539"/>
                    <a:pt x="9741" y="2549"/>
                    <a:pt x="9855" y="2549"/>
                  </a:cubicBezTo>
                  <a:cubicBezTo>
                    <a:pt x="10173" y="2549"/>
                    <a:pt x="10484" y="2469"/>
                    <a:pt x="10587" y="2190"/>
                  </a:cubicBezTo>
                  <a:cubicBezTo>
                    <a:pt x="10674" y="1953"/>
                    <a:pt x="10544" y="1683"/>
                    <a:pt x="10347" y="1529"/>
                  </a:cubicBezTo>
                  <a:cubicBezTo>
                    <a:pt x="10150" y="1374"/>
                    <a:pt x="9898" y="1310"/>
                    <a:pt x="9655" y="1249"/>
                  </a:cubicBezTo>
                  <a:cubicBezTo>
                    <a:pt x="7242" y="650"/>
                    <a:pt x="4804" y="48"/>
                    <a:pt x="2318" y="2"/>
                  </a:cubicBezTo>
                  <a:cubicBezTo>
                    <a:pt x="2253" y="1"/>
                    <a:pt x="2187" y="0"/>
                    <a:pt x="2121" y="0"/>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9"/>
            <p:cNvSpPr/>
            <p:nvPr/>
          </p:nvSpPr>
          <p:spPr>
            <a:xfrm>
              <a:off x="961000" y="2894350"/>
              <a:ext cx="68400" cy="105000"/>
            </a:xfrm>
            <a:custGeom>
              <a:avLst/>
              <a:gdLst/>
              <a:ahLst/>
              <a:cxnLst/>
              <a:rect l="l" t="t" r="r" b="b"/>
              <a:pathLst>
                <a:path w="2736" h="4200" extrusionOk="0">
                  <a:moveTo>
                    <a:pt x="2695" y="1"/>
                  </a:moveTo>
                  <a:cubicBezTo>
                    <a:pt x="2663" y="1"/>
                    <a:pt x="2411" y="133"/>
                    <a:pt x="2063" y="411"/>
                  </a:cubicBezTo>
                  <a:cubicBezTo>
                    <a:pt x="1696" y="701"/>
                    <a:pt x="1234" y="1170"/>
                    <a:pt x="846" y="1775"/>
                  </a:cubicBezTo>
                  <a:cubicBezTo>
                    <a:pt x="461" y="2380"/>
                    <a:pt x="231" y="2995"/>
                    <a:pt x="121" y="3451"/>
                  </a:cubicBezTo>
                  <a:cubicBezTo>
                    <a:pt x="10" y="3907"/>
                    <a:pt x="0" y="4198"/>
                    <a:pt x="19" y="4200"/>
                  </a:cubicBezTo>
                  <a:lnTo>
                    <a:pt x="17" y="4200"/>
                  </a:lnTo>
                  <a:cubicBezTo>
                    <a:pt x="17" y="4200"/>
                    <a:pt x="18" y="4200"/>
                    <a:pt x="18" y="4200"/>
                  </a:cubicBezTo>
                  <a:cubicBezTo>
                    <a:pt x="73" y="4200"/>
                    <a:pt x="221" y="3038"/>
                    <a:pt x="984" y="1862"/>
                  </a:cubicBezTo>
                  <a:cubicBezTo>
                    <a:pt x="1736" y="666"/>
                    <a:pt x="2736" y="45"/>
                    <a:pt x="2698" y="2"/>
                  </a:cubicBezTo>
                  <a:cubicBezTo>
                    <a:pt x="2698" y="1"/>
                    <a:pt x="2697" y="1"/>
                    <a:pt x="26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9"/>
            <p:cNvSpPr/>
            <p:nvPr/>
          </p:nvSpPr>
          <p:spPr>
            <a:xfrm>
              <a:off x="1424325" y="2792600"/>
              <a:ext cx="118900" cy="4150"/>
            </a:xfrm>
            <a:custGeom>
              <a:avLst/>
              <a:gdLst/>
              <a:ahLst/>
              <a:cxnLst/>
              <a:rect l="l" t="t" r="r" b="b"/>
              <a:pathLst>
                <a:path w="4756" h="166" extrusionOk="0">
                  <a:moveTo>
                    <a:pt x="2379" y="1"/>
                  </a:moveTo>
                  <a:cubicBezTo>
                    <a:pt x="1065" y="1"/>
                    <a:pt x="0" y="39"/>
                    <a:pt x="0" y="83"/>
                  </a:cubicBezTo>
                  <a:cubicBezTo>
                    <a:pt x="0" y="129"/>
                    <a:pt x="1066" y="165"/>
                    <a:pt x="2379" y="165"/>
                  </a:cubicBezTo>
                  <a:cubicBezTo>
                    <a:pt x="3692" y="165"/>
                    <a:pt x="4756" y="129"/>
                    <a:pt x="4756" y="83"/>
                  </a:cubicBezTo>
                  <a:cubicBezTo>
                    <a:pt x="4756" y="39"/>
                    <a:pt x="3692" y="1"/>
                    <a:pt x="23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9"/>
            <p:cNvSpPr/>
            <p:nvPr/>
          </p:nvSpPr>
          <p:spPr>
            <a:xfrm>
              <a:off x="1698150" y="2725175"/>
              <a:ext cx="96375" cy="26725"/>
            </a:xfrm>
            <a:custGeom>
              <a:avLst/>
              <a:gdLst/>
              <a:ahLst/>
              <a:cxnLst/>
              <a:rect l="l" t="t" r="r" b="b"/>
              <a:pathLst>
                <a:path w="3855" h="1069" extrusionOk="0">
                  <a:moveTo>
                    <a:pt x="3818" y="1"/>
                  </a:moveTo>
                  <a:cubicBezTo>
                    <a:pt x="3668" y="1"/>
                    <a:pt x="2865" y="190"/>
                    <a:pt x="1906" y="456"/>
                  </a:cubicBezTo>
                  <a:cubicBezTo>
                    <a:pt x="848" y="747"/>
                    <a:pt x="1" y="1020"/>
                    <a:pt x="12" y="1063"/>
                  </a:cubicBezTo>
                  <a:cubicBezTo>
                    <a:pt x="13" y="1067"/>
                    <a:pt x="22" y="1069"/>
                    <a:pt x="37" y="1069"/>
                  </a:cubicBezTo>
                  <a:cubicBezTo>
                    <a:pt x="186" y="1069"/>
                    <a:pt x="989" y="878"/>
                    <a:pt x="1950" y="614"/>
                  </a:cubicBezTo>
                  <a:cubicBezTo>
                    <a:pt x="3008" y="321"/>
                    <a:pt x="3855" y="49"/>
                    <a:pt x="3843" y="7"/>
                  </a:cubicBezTo>
                  <a:cubicBezTo>
                    <a:pt x="3842" y="3"/>
                    <a:pt x="3834" y="1"/>
                    <a:pt x="38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9"/>
            <p:cNvSpPr/>
            <p:nvPr/>
          </p:nvSpPr>
          <p:spPr>
            <a:xfrm>
              <a:off x="1809975" y="2358800"/>
              <a:ext cx="80575" cy="171675"/>
            </a:xfrm>
            <a:custGeom>
              <a:avLst/>
              <a:gdLst/>
              <a:ahLst/>
              <a:cxnLst/>
              <a:rect l="l" t="t" r="r" b="b"/>
              <a:pathLst>
                <a:path w="3223" h="6867" extrusionOk="0">
                  <a:moveTo>
                    <a:pt x="3201" y="0"/>
                  </a:moveTo>
                  <a:cubicBezTo>
                    <a:pt x="3186" y="0"/>
                    <a:pt x="3099" y="64"/>
                    <a:pt x="2954" y="183"/>
                  </a:cubicBezTo>
                  <a:cubicBezTo>
                    <a:pt x="2798" y="305"/>
                    <a:pt x="2589" y="503"/>
                    <a:pt x="2344" y="761"/>
                  </a:cubicBezTo>
                  <a:cubicBezTo>
                    <a:pt x="1856" y="1274"/>
                    <a:pt x="1259" y="2070"/>
                    <a:pt x="801" y="3057"/>
                  </a:cubicBezTo>
                  <a:cubicBezTo>
                    <a:pt x="346" y="4046"/>
                    <a:pt x="127" y="5016"/>
                    <a:pt x="53" y="5722"/>
                  </a:cubicBezTo>
                  <a:cubicBezTo>
                    <a:pt x="15" y="6074"/>
                    <a:pt x="0" y="6362"/>
                    <a:pt x="8" y="6559"/>
                  </a:cubicBezTo>
                  <a:cubicBezTo>
                    <a:pt x="12" y="6758"/>
                    <a:pt x="20" y="6867"/>
                    <a:pt x="31" y="6867"/>
                  </a:cubicBezTo>
                  <a:cubicBezTo>
                    <a:pt x="32" y="6867"/>
                    <a:pt x="32" y="6867"/>
                    <a:pt x="32" y="6867"/>
                  </a:cubicBezTo>
                  <a:cubicBezTo>
                    <a:pt x="61" y="6867"/>
                    <a:pt x="63" y="6429"/>
                    <a:pt x="166" y="5737"/>
                  </a:cubicBezTo>
                  <a:cubicBezTo>
                    <a:pt x="270" y="5044"/>
                    <a:pt x="504" y="4097"/>
                    <a:pt x="949" y="3126"/>
                  </a:cubicBezTo>
                  <a:cubicBezTo>
                    <a:pt x="1400" y="2156"/>
                    <a:pt x="1969" y="1364"/>
                    <a:pt x="2431" y="838"/>
                  </a:cubicBezTo>
                  <a:cubicBezTo>
                    <a:pt x="2892" y="308"/>
                    <a:pt x="3223" y="24"/>
                    <a:pt x="3203" y="1"/>
                  </a:cubicBezTo>
                  <a:cubicBezTo>
                    <a:pt x="3202" y="0"/>
                    <a:pt x="3202" y="0"/>
                    <a:pt x="3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9"/>
            <p:cNvSpPr/>
            <p:nvPr/>
          </p:nvSpPr>
          <p:spPr>
            <a:xfrm>
              <a:off x="1922425" y="2295850"/>
              <a:ext cx="40825" cy="23425"/>
            </a:xfrm>
            <a:custGeom>
              <a:avLst/>
              <a:gdLst/>
              <a:ahLst/>
              <a:cxnLst/>
              <a:rect l="l" t="t" r="r" b="b"/>
              <a:pathLst>
                <a:path w="1633" h="937" extrusionOk="0">
                  <a:moveTo>
                    <a:pt x="1595" y="0"/>
                  </a:moveTo>
                  <a:cubicBezTo>
                    <a:pt x="1518" y="0"/>
                    <a:pt x="1173" y="165"/>
                    <a:pt x="776" y="397"/>
                  </a:cubicBezTo>
                  <a:cubicBezTo>
                    <a:pt x="338" y="654"/>
                    <a:pt x="1" y="892"/>
                    <a:pt x="24" y="932"/>
                  </a:cubicBezTo>
                  <a:cubicBezTo>
                    <a:pt x="26" y="935"/>
                    <a:pt x="31" y="937"/>
                    <a:pt x="39" y="937"/>
                  </a:cubicBezTo>
                  <a:cubicBezTo>
                    <a:pt x="116" y="937"/>
                    <a:pt x="461" y="771"/>
                    <a:pt x="858" y="538"/>
                  </a:cubicBezTo>
                  <a:cubicBezTo>
                    <a:pt x="1296" y="283"/>
                    <a:pt x="1633" y="45"/>
                    <a:pt x="1610" y="5"/>
                  </a:cubicBezTo>
                  <a:cubicBezTo>
                    <a:pt x="1608" y="2"/>
                    <a:pt x="1603" y="0"/>
                    <a:pt x="1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9"/>
            <p:cNvSpPr/>
            <p:nvPr/>
          </p:nvSpPr>
          <p:spPr>
            <a:xfrm>
              <a:off x="2215600" y="2058175"/>
              <a:ext cx="73925" cy="72725"/>
            </a:xfrm>
            <a:custGeom>
              <a:avLst/>
              <a:gdLst/>
              <a:ahLst/>
              <a:cxnLst/>
              <a:rect l="l" t="t" r="r" b="b"/>
              <a:pathLst>
                <a:path w="2957" h="2909" extrusionOk="0">
                  <a:moveTo>
                    <a:pt x="2627" y="1"/>
                  </a:moveTo>
                  <a:cubicBezTo>
                    <a:pt x="2606" y="1"/>
                    <a:pt x="2583" y="2"/>
                    <a:pt x="2560" y="3"/>
                  </a:cubicBezTo>
                  <a:cubicBezTo>
                    <a:pt x="2474" y="7"/>
                    <a:pt x="2377" y="3"/>
                    <a:pt x="2274" y="26"/>
                  </a:cubicBezTo>
                  <a:cubicBezTo>
                    <a:pt x="2061" y="53"/>
                    <a:pt x="1816" y="130"/>
                    <a:pt x="1560" y="250"/>
                  </a:cubicBezTo>
                  <a:cubicBezTo>
                    <a:pt x="1308" y="377"/>
                    <a:pt x="1048" y="553"/>
                    <a:pt x="813" y="780"/>
                  </a:cubicBezTo>
                  <a:cubicBezTo>
                    <a:pt x="583" y="1010"/>
                    <a:pt x="403" y="1268"/>
                    <a:pt x="272" y="1518"/>
                  </a:cubicBezTo>
                  <a:cubicBezTo>
                    <a:pt x="148" y="1772"/>
                    <a:pt x="68" y="2017"/>
                    <a:pt x="37" y="2227"/>
                  </a:cubicBezTo>
                  <a:cubicBezTo>
                    <a:pt x="12" y="2331"/>
                    <a:pt x="14" y="2430"/>
                    <a:pt x="9" y="2513"/>
                  </a:cubicBezTo>
                  <a:cubicBezTo>
                    <a:pt x="0" y="2597"/>
                    <a:pt x="7" y="2670"/>
                    <a:pt x="15" y="2729"/>
                  </a:cubicBezTo>
                  <a:cubicBezTo>
                    <a:pt x="27" y="2844"/>
                    <a:pt x="40" y="2908"/>
                    <a:pt x="51" y="2908"/>
                  </a:cubicBezTo>
                  <a:cubicBezTo>
                    <a:pt x="51" y="2908"/>
                    <a:pt x="51" y="2908"/>
                    <a:pt x="51" y="2908"/>
                  </a:cubicBezTo>
                  <a:cubicBezTo>
                    <a:pt x="83" y="2907"/>
                    <a:pt x="58" y="2647"/>
                    <a:pt x="150" y="2250"/>
                  </a:cubicBezTo>
                  <a:cubicBezTo>
                    <a:pt x="193" y="2051"/>
                    <a:pt x="282" y="1826"/>
                    <a:pt x="405" y="1589"/>
                  </a:cubicBezTo>
                  <a:cubicBezTo>
                    <a:pt x="537" y="1355"/>
                    <a:pt x="709" y="1115"/>
                    <a:pt x="928" y="897"/>
                  </a:cubicBezTo>
                  <a:cubicBezTo>
                    <a:pt x="1150" y="681"/>
                    <a:pt x="1394" y="513"/>
                    <a:pt x="1629" y="385"/>
                  </a:cubicBezTo>
                  <a:cubicBezTo>
                    <a:pt x="1867" y="265"/>
                    <a:pt x="2096" y="179"/>
                    <a:pt x="2295" y="140"/>
                  </a:cubicBezTo>
                  <a:cubicBezTo>
                    <a:pt x="2693" y="54"/>
                    <a:pt x="2953" y="84"/>
                    <a:pt x="2955" y="53"/>
                  </a:cubicBezTo>
                  <a:cubicBezTo>
                    <a:pt x="2956" y="41"/>
                    <a:pt x="2892" y="28"/>
                    <a:pt x="2775" y="13"/>
                  </a:cubicBezTo>
                  <a:cubicBezTo>
                    <a:pt x="2733" y="6"/>
                    <a:pt x="2683" y="1"/>
                    <a:pt x="2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9"/>
            <p:cNvSpPr/>
            <p:nvPr/>
          </p:nvSpPr>
          <p:spPr>
            <a:xfrm>
              <a:off x="2358750" y="2218975"/>
              <a:ext cx="79550" cy="11050"/>
            </a:xfrm>
            <a:custGeom>
              <a:avLst/>
              <a:gdLst/>
              <a:ahLst/>
              <a:cxnLst/>
              <a:rect l="l" t="t" r="r" b="b"/>
              <a:pathLst>
                <a:path w="3182" h="442" extrusionOk="0">
                  <a:moveTo>
                    <a:pt x="3063" y="1"/>
                  </a:moveTo>
                  <a:cubicBezTo>
                    <a:pt x="2828" y="1"/>
                    <a:pt x="2252" y="54"/>
                    <a:pt x="1581" y="139"/>
                  </a:cubicBezTo>
                  <a:cubicBezTo>
                    <a:pt x="706" y="253"/>
                    <a:pt x="0" y="381"/>
                    <a:pt x="7" y="426"/>
                  </a:cubicBezTo>
                  <a:cubicBezTo>
                    <a:pt x="8" y="436"/>
                    <a:pt x="49" y="441"/>
                    <a:pt x="122" y="441"/>
                  </a:cubicBezTo>
                  <a:cubicBezTo>
                    <a:pt x="358" y="441"/>
                    <a:pt x="932" y="389"/>
                    <a:pt x="1601" y="302"/>
                  </a:cubicBezTo>
                  <a:cubicBezTo>
                    <a:pt x="2476" y="189"/>
                    <a:pt x="3181" y="60"/>
                    <a:pt x="3175" y="16"/>
                  </a:cubicBezTo>
                  <a:cubicBezTo>
                    <a:pt x="3174" y="6"/>
                    <a:pt x="3134" y="1"/>
                    <a:pt x="30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9"/>
            <p:cNvSpPr/>
            <p:nvPr/>
          </p:nvSpPr>
          <p:spPr>
            <a:xfrm>
              <a:off x="2424775" y="2434275"/>
              <a:ext cx="59875" cy="10725"/>
            </a:xfrm>
            <a:custGeom>
              <a:avLst/>
              <a:gdLst/>
              <a:ahLst/>
              <a:cxnLst/>
              <a:rect l="l" t="t" r="r" b="b"/>
              <a:pathLst>
                <a:path w="2395" h="429" extrusionOk="0">
                  <a:moveTo>
                    <a:pt x="101" y="1"/>
                  </a:moveTo>
                  <a:cubicBezTo>
                    <a:pt x="43" y="1"/>
                    <a:pt x="11" y="6"/>
                    <a:pt x="9" y="17"/>
                  </a:cubicBezTo>
                  <a:cubicBezTo>
                    <a:pt x="1" y="61"/>
                    <a:pt x="527" y="186"/>
                    <a:pt x="1185" y="296"/>
                  </a:cubicBezTo>
                  <a:cubicBezTo>
                    <a:pt x="1683" y="379"/>
                    <a:pt x="2113" y="429"/>
                    <a:pt x="2295" y="429"/>
                  </a:cubicBezTo>
                  <a:cubicBezTo>
                    <a:pt x="2353" y="429"/>
                    <a:pt x="2386" y="424"/>
                    <a:pt x="2388" y="413"/>
                  </a:cubicBezTo>
                  <a:cubicBezTo>
                    <a:pt x="2394" y="369"/>
                    <a:pt x="1868" y="244"/>
                    <a:pt x="1212" y="133"/>
                  </a:cubicBezTo>
                  <a:cubicBezTo>
                    <a:pt x="714" y="51"/>
                    <a:pt x="283" y="1"/>
                    <a:pt x="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9"/>
            <p:cNvSpPr/>
            <p:nvPr/>
          </p:nvSpPr>
          <p:spPr>
            <a:xfrm>
              <a:off x="2272600" y="2857025"/>
              <a:ext cx="162325" cy="62875"/>
            </a:xfrm>
            <a:custGeom>
              <a:avLst/>
              <a:gdLst/>
              <a:ahLst/>
              <a:cxnLst/>
              <a:rect l="l" t="t" r="r" b="b"/>
              <a:pathLst>
                <a:path w="6493" h="2515" extrusionOk="0">
                  <a:moveTo>
                    <a:pt x="6086" y="1"/>
                  </a:moveTo>
                  <a:cubicBezTo>
                    <a:pt x="5917" y="1"/>
                    <a:pt x="5702" y="11"/>
                    <a:pt x="5450" y="32"/>
                  </a:cubicBezTo>
                  <a:cubicBezTo>
                    <a:pt x="4807" y="87"/>
                    <a:pt x="3920" y="253"/>
                    <a:pt x="2996" y="605"/>
                  </a:cubicBezTo>
                  <a:cubicBezTo>
                    <a:pt x="2073" y="960"/>
                    <a:pt x="1301" y="1431"/>
                    <a:pt x="788" y="1819"/>
                  </a:cubicBezTo>
                  <a:cubicBezTo>
                    <a:pt x="530" y="2015"/>
                    <a:pt x="329" y="2182"/>
                    <a:pt x="201" y="2309"/>
                  </a:cubicBezTo>
                  <a:cubicBezTo>
                    <a:pt x="69" y="2432"/>
                    <a:pt x="0" y="2505"/>
                    <a:pt x="8" y="2513"/>
                  </a:cubicBezTo>
                  <a:cubicBezTo>
                    <a:pt x="9" y="2514"/>
                    <a:pt x="10" y="2514"/>
                    <a:pt x="12" y="2514"/>
                  </a:cubicBezTo>
                  <a:cubicBezTo>
                    <a:pt x="50" y="2514"/>
                    <a:pt x="348" y="2261"/>
                    <a:pt x="856" y="1914"/>
                  </a:cubicBezTo>
                  <a:cubicBezTo>
                    <a:pt x="1380" y="1552"/>
                    <a:pt x="2147" y="1108"/>
                    <a:pt x="3055" y="758"/>
                  </a:cubicBezTo>
                  <a:cubicBezTo>
                    <a:pt x="3963" y="412"/>
                    <a:pt x="4830" y="230"/>
                    <a:pt x="5463" y="148"/>
                  </a:cubicBezTo>
                  <a:cubicBezTo>
                    <a:pt x="6095" y="64"/>
                    <a:pt x="6493" y="56"/>
                    <a:pt x="6493" y="28"/>
                  </a:cubicBezTo>
                  <a:cubicBezTo>
                    <a:pt x="6493" y="16"/>
                    <a:pt x="6392" y="8"/>
                    <a:pt x="6213" y="3"/>
                  </a:cubicBezTo>
                  <a:cubicBezTo>
                    <a:pt x="6174" y="1"/>
                    <a:pt x="6132" y="1"/>
                    <a:pt x="60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9"/>
            <p:cNvSpPr/>
            <p:nvPr/>
          </p:nvSpPr>
          <p:spPr>
            <a:xfrm>
              <a:off x="2522700" y="3088750"/>
              <a:ext cx="38725" cy="65875"/>
            </a:xfrm>
            <a:custGeom>
              <a:avLst/>
              <a:gdLst/>
              <a:ahLst/>
              <a:cxnLst/>
              <a:rect l="l" t="t" r="r" b="b"/>
              <a:pathLst>
                <a:path w="1549" h="2635" extrusionOk="0">
                  <a:moveTo>
                    <a:pt x="1509" y="0"/>
                  </a:moveTo>
                  <a:cubicBezTo>
                    <a:pt x="1442" y="0"/>
                    <a:pt x="845" y="383"/>
                    <a:pt x="435" y="1126"/>
                  </a:cubicBezTo>
                  <a:cubicBezTo>
                    <a:pt x="1" y="1893"/>
                    <a:pt x="4" y="2628"/>
                    <a:pt x="44" y="2635"/>
                  </a:cubicBezTo>
                  <a:lnTo>
                    <a:pt x="43" y="2635"/>
                  </a:lnTo>
                  <a:cubicBezTo>
                    <a:pt x="43" y="2635"/>
                    <a:pt x="44" y="2635"/>
                    <a:pt x="44" y="2635"/>
                  </a:cubicBezTo>
                  <a:cubicBezTo>
                    <a:pt x="95" y="2635"/>
                    <a:pt x="164" y="1936"/>
                    <a:pt x="578" y="1207"/>
                  </a:cubicBezTo>
                  <a:cubicBezTo>
                    <a:pt x="986" y="465"/>
                    <a:pt x="1548" y="41"/>
                    <a:pt x="1515" y="3"/>
                  </a:cubicBezTo>
                  <a:cubicBezTo>
                    <a:pt x="1515" y="1"/>
                    <a:pt x="1513" y="0"/>
                    <a:pt x="15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9"/>
            <p:cNvSpPr/>
            <p:nvPr/>
          </p:nvSpPr>
          <p:spPr>
            <a:xfrm>
              <a:off x="1873325" y="3085850"/>
              <a:ext cx="231600" cy="48475"/>
            </a:xfrm>
            <a:custGeom>
              <a:avLst/>
              <a:gdLst/>
              <a:ahLst/>
              <a:cxnLst/>
              <a:rect l="l" t="t" r="r" b="b"/>
              <a:pathLst>
                <a:path w="9264" h="1939" extrusionOk="0">
                  <a:moveTo>
                    <a:pt x="9249" y="1"/>
                  </a:moveTo>
                  <a:cubicBezTo>
                    <a:pt x="9214" y="1"/>
                    <a:pt x="9091" y="27"/>
                    <a:pt x="8893" y="73"/>
                  </a:cubicBezTo>
                  <a:cubicBezTo>
                    <a:pt x="8627" y="137"/>
                    <a:pt x="8298" y="217"/>
                    <a:pt x="7908" y="311"/>
                  </a:cubicBezTo>
                  <a:cubicBezTo>
                    <a:pt x="7077" y="515"/>
                    <a:pt x="5928" y="787"/>
                    <a:pt x="4649" y="1053"/>
                  </a:cubicBezTo>
                  <a:cubicBezTo>
                    <a:pt x="3371" y="1320"/>
                    <a:pt x="2208" y="1530"/>
                    <a:pt x="1365" y="1677"/>
                  </a:cubicBezTo>
                  <a:cubicBezTo>
                    <a:pt x="970" y="1746"/>
                    <a:pt x="636" y="1803"/>
                    <a:pt x="366" y="1851"/>
                  </a:cubicBezTo>
                  <a:cubicBezTo>
                    <a:pt x="131" y="1894"/>
                    <a:pt x="1" y="1922"/>
                    <a:pt x="3" y="1933"/>
                  </a:cubicBezTo>
                  <a:cubicBezTo>
                    <a:pt x="3" y="1937"/>
                    <a:pt x="16" y="1938"/>
                    <a:pt x="39" y="1938"/>
                  </a:cubicBezTo>
                  <a:cubicBezTo>
                    <a:pt x="94" y="1938"/>
                    <a:pt x="209" y="1929"/>
                    <a:pt x="376" y="1913"/>
                  </a:cubicBezTo>
                  <a:cubicBezTo>
                    <a:pt x="615" y="1890"/>
                    <a:pt x="958" y="1849"/>
                    <a:pt x="1383" y="1790"/>
                  </a:cubicBezTo>
                  <a:cubicBezTo>
                    <a:pt x="2233" y="1673"/>
                    <a:pt x="3401" y="1481"/>
                    <a:pt x="4682" y="1214"/>
                  </a:cubicBezTo>
                  <a:cubicBezTo>
                    <a:pt x="5964" y="946"/>
                    <a:pt x="7113" y="657"/>
                    <a:pt x="7938" y="423"/>
                  </a:cubicBezTo>
                  <a:cubicBezTo>
                    <a:pt x="8350" y="308"/>
                    <a:pt x="8683" y="208"/>
                    <a:pt x="8911" y="134"/>
                  </a:cubicBezTo>
                  <a:cubicBezTo>
                    <a:pt x="9138" y="60"/>
                    <a:pt x="9263" y="14"/>
                    <a:pt x="9260" y="4"/>
                  </a:cubicBezTo>
                  <a:cubicBezTo>
                    <a:pt x="9260" y="2"/>
                    <a:pt x="9256" y="1"/>
                    <a:pt x="9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9"/>
            <p:cNvSpPr/>
            <p:nvPr/>
          </p:nvSpPr>
          <p:spPr>
            <a:xfrm>
              <a:off x="1309225" y="3266125"/>
              <a:ext cx="194525" cy="61075"/>
            </a:xfrm>
            <a:custGeom>
              <a:avLst/>
              <a:gdLst/>
              <a:ahLst/>
              <a:cxnLst/>
              <a:rect l="l" t="t" r="r" b="b"/>
              <a:pathLst>
                <a:path w="7781" h="2443" extrusionOk="0">
                  <a:moveTo>
                    <a:pt x="6347" y="1"/>
                  </a:moveTo>
                  <a:cubicBezTo>
                    <a:pt x="5611" y="1"/>
                    <a:pt x="4645" y="103"/>
                    <a:pt x="3631" y="402"/>
                  </a:cubicBezTo>
                  <a:cubicBezTo>
                    <a:pt x="2515" y="734"/>
                    <a:pt x="1580" y="1234"/>
                    <a:pt x="956" y="1665"/>
                  </a:cubicBezTo>
                  <a:cubicBezTo>
                    <a:pt x="644" y="1881"/>
                    <a:pt x="400" y="2068"/>
                    <a:pt x="244" y="2211"/>
                  </a:cubicBezTo>
                  <a:cubicBezTo>
                    <a:pt x="84" y="2351"/>
                    <a:pt x="0" y="2433"/>
                    <a:pt x="9" y="2442"/>
                  </a:cubicBezTo>
                  <a:cubicBezTo>
                    <a:pt x="9" y="2442"/>
                    <a:pt x="10" y="2443"/>
                    <a:pt x="12" y="2443"/>
                  </a:cubicBezTo>
                  <a:cubicBezTo>
                    <a:pt x="53" y="2443"/>
                    <a:pt x="408" y="2148"/>
                    <a:pt x="1019" y="1762"/>
                  </a:cubicBezTo>
                  <a:cubicBezTo>
                    <a:pt x="1652" y="1361"/>
                    <a:pt x="2580" y="885"/>
                    <a:pt x="3677" y="558"/>
                  </a:cubicBezTo>
                  <a:cubicBezTo>
                    <a:pt x="4774" y="236"/>
                    <a:pt x="5812" y="129"/>
                    <a:pt x="6560" y="121"/>
                  </a:cubicBezTo>
                  <a:cubicBezTo>
                    <a:pt x="6619" y="120"/>
                    <a:pt x="6676" y="119"/>
                    <a:pt x="6731" y="119"/>
                  </a:cubicBezTo>
                  <a:cubicBezTo>
                    <a:pt x="7237" y="119"/>
                    <a:pt x="7589" y="149"/>
                    <a:pt x="7721" y="149"/>
                  </a:cubicBezTo>
                  <a:cubicBezTo>
                    <a:pt x="7759" y="149"/>
                    <a:pt x="7778" y="146"/>
                    <a:pt x="7779" y="140"/>
                  </a:cubicBezTo>
                  <a:lnTo>
                    <a:pt x="7779" y="139"/>
                  </a:lnTo>
                  <a:cubicBezTo>
                    <a:pt x="7781" y="129"/>
                    <a:pt x="7666" y="106"/>
                    <a:pt x="7455" y="75"/>
                  </a:cubicBezTo>
                  <a:cubicBezTo>
                    <a:pt x="7246" y="40"/>
                    <a:pt x="6940" y="14"/>
                    <a:pt x="6560" y="4"/>
                  </a:cubicBezTo>
                  <a:cubicBezTo>
                    <a:pt x="6491" y="2"/>
                    <a:pt x="6420" y="1"/>
                    <a:pt x="6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9"/>
            <p:cNvSpPr/>
            <p:nvPr/>
          </p:nvSpPr>
          <p:spPr>
            <a:xfrm>
              <a:off x="1714900" y="3249425"/>
              <a:ext cx="62900" cy="5275"/>
            </a:xfrm>
            <a:custGeom>
              <a:avLst/>
              <a:gdLst/>
              <a:ahLst/>
              <a:cxnLst/>
              <a:rect l="l" t="t" r="r" b="b"/>
              <a:pathLst>
                <a:path w="2516" h="211" extrusionOk="0">
                  <a:moveTo>
                    <a:pt x="2042" y="1"/>
                  </a:moveTo>
                  <a:cubicBezTo>
                    <a:pt x="1826" y="1"/>
                    <a:pt x="1552" y="8"/>
                    <a:pt x="1254" y="24"/>
                  </a:cubicBezTo>
                  <a:cubicBezTo>
                    <a:pt x="559" y="60"/>
                    <a:pt x="0" y="127"/>
                    <a:pt x="2" y="172"/>
                  </a:cubicBezTo>
                  <a:cubicBezTo>
                    <a:pt x="4" y="197"/>
                    <a:pt x="192" y="211"/>
                    <a:pt x="483" y="211"/>
                  </a:cubicBezTo>
                  <a:cubicBezTo>
                    <a:pt x="698" y="211"/>
                    <a:pt x="968" y="204"/>
                    <a:pt x="1262" y="188"/>
                  </a:cubicBezTo>
                  <a:cubicBezTo>
                    <a:pt x="1954" y="150"/>
                    <a:pt x="2515" y="85"/>
                    <a:pt x="2512" y="40"/>
                  </a:cubicBezTo>
                  <a:cubicBezTo>
                    <a:pt x="2511" y="14"/>
                    <a:pt x="2327" y="1"/>
                    <a:pt x="20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9"/>
            <p:cNvSpPr/>
            <p:nvPr/>
          </p:nvSpPr>
          <p:spPr>
            <a:xfrm>
              <a:off x="344650" y="2599575"/>
              <a:ext cx="23725" cy="152100"/>
            </a:xfrm>
            <a:custGeom>
              <a:avLst/>
              <a:gdLst/>
              <a:ahLst/>
              <a:cxnLst/>
              <a:rect l="l" t="t" r="r" b="b"/>
              <a:pathLst>
                <a:path w="949" h="6084" extrusionOk="0">
                  <a:moveTo>
                    <a:pt x="625" y="0"/>
                  </a:moveTo>
                  <a:cubicBezTo>
                    <a:pt x="614" y="0"/>
                    <a:pt x="573" y="79"/>
                    <a:pt x="511" y="221"/>
                  </a:cubicBezTo>
                  <a:cubicBezTo>
                    <a:pt x="445" y="366"/>
                    <a:pt x="368" y="585"/>
                    <a:pt x="289" y="859"/>
                  </a:cubicBezTo>
                  <a:cubicBezTo>
                    <a:pt x="131" y="1409"/>
                    <a:pt x="1" y="2201"/>
                    <a:pt x="42" y="3078"/>
                  </a:cubicBezTo>
                  <a:cubicBezTo>
                    <a:pt x="86" y="3953"/>
                    <a:pt x="292" y="4730"/>
                    <a:pt x="504" y="5261"/>
                  </a:cubicBezTo>
                  <a:cubicBezTo>
                    <a:pt x="610" y="5526"/>
                    <a:pt x="707" y="5736"/>
                    <a:pt x="787" y="5874"/>
                  </a:cubicBezTo>
                  <a:cubicBezTo>
                    <a:pt x="862" y="6010"/>
                    <a:pt x="909" y="6084"/>
                    <a:pt x="922" y="6084"/>
                  </a:cubicBezTo>
                  <a:cubicBezTo>
                    <a:pt x="923" y="6084"/>
                    <a:pt x="923" y="6084"/>
                    <a:pt x="924" y="6083"/>
                  </a:cubicBezTo>
                  <a:cubicBezTo>
                    <a:pt x="948" y="6070"/>
                    <a:pt x="792" y="5754"/>
                    <a:pt x="613" y="5221"/>
                  </a:cubicBezTo>
                  <a:cubicBezTo>
                    <a:pt x="432" y="4689"/>
                    <a:pt x="249" y="3927"/>
                    <a:pt x="207" y="3070"/>
                  </a:cubicBezTo>
                  <a:cubicBezTo>
                    <a:pt x="165" y="2211"/>
                    <a:pt x="274" y="1437"/>
                    <a:pt x="401" y="889"/>
                  </a:cubicBezTo>
                  <a:cubicBezTo>
                    <a:pt x="527" y="339"/>
                    <a:pt x="652" y="10"/>
                    <a:pt x="626" y="1"/>
                  </a:cubicBezTo>
                  <a:cubicBezTo>
                    <a:pt x="626" y="0"/>
                    <a:pt x="625"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9"/>
            <p:cNvSpPr/>
            <p:nvPr/>
          </p:nvSpPr>
          <p:spPr>
            <a:xfrm>
              <a:off x="699625" y="2626275"/>
              <a:ext cx="45175" cy="66025"/>
            </a:xfrm>
            <a:custGeom>
              <a:avLst/>
              <a:gdLst/>
              <a:ahLst/>
              <a:cxnLst/>
              <a:rect l="l" t="t" r="r" b="b"/>
              <a:pathLst>
                <a:path w="1807" h="2641" extrusionOk="0">
                  <a:moveTo>
                    <a:pt x="38" y="0"/>
                  </a:moveTo>
                  <a:cubicBezTo>
                    <a:pt x="37" y="0"/>
                    <a:pt x="37" y="0"/>
                    <a:pt x="37" y="0"/>
                  </a:cubicBezTo>
                  <a:cubicBezTo>
                    <a:pt x="17" y="2"/>
                    <a:pt x="1" y="191"/>
                    <a:pt x="53" y="490"/>
                  </a:cubicBezTo>
                  <a:cubicBezTo>
                    <a:pt x="106" y="790"/>
                    <a:pt x="244" y="1196"/>
                    <a:pt x="501" y="1587"/>
                  </a:cubicBezTo>
                  <a:cubicBezTo>
                    <a:pt x="759" y="1977"/>
                    <a:pt x="1080" y="2264"/>
                    <a:pt x="1335" y="2430"/>
                  </a:cubicBezTo>
                  <a:cubicBezTo>
                    <a:pt x="1560" y="2577"/>
                    <a:pt x="1728" y="2640"/>
                    <a:pt x="1769" y="2640"/>
                  </a:cubicBezTo>
                  <a:cubicBezTo>
                    <a:pt x="1775" y="2640"/>
                    <a:pt x="1778" y="2639"/>
                    <a:pt x="1779" y="2637"/>
                  </a:cubicBezTo>
                  <a:cubicBezTo>
                    <a:pt x="1807" y="2594"/>
                    <a:pt x="1127" y="2254"/>
                    <a:pt x="637" y="1497"/>
                  </a:cubicBezTo>
                  <a:cubicBezTo>
                    <a:pt x="137" y="753"/>
                    <a:pt x="88"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9"/>
            <p:cNvSpPr/>
            <p:nvPr/>
          </p:nvSpPr>
          <p:spPr>
            <a:xfrm>
              <a:off x="438875" y="2286675"/>
              <a:ext cx="111000" cy="164475"/>
            </a:xfrm>
            <a:custGeom>
              <a:avLst/>
              <a:gdLst/>
              <a:ahLst/>
              <a:cxnLst/>
              <a:rect l="l" t="t" r="r" b="b"/>
              <a:pathLst>
                <a:path w="4440" h="6579" extrusionOk="0">
                  <a:moveTo>
                    <a:pt x="4421" y="1"/>
                  </a:moveTo>
                  <a:cubicBezTo>
                    <a:pt x="4400" y="1"/>
                    <a:pt x="4296" y="45"/>
                    <a:pt x="4122" y="127"/>
                  </a:cubicBezTo>
                  <a:cubicBezTo>
                    <a:pt x="4027" y="172"/>
                    <a:pt x="3910" y="229"/>
                    <a:pt x="3784" y="307"/>
                  </a:cubicBezTo>
                  <a:cubicBezTo>
                    <a:pt x="3655" y="384"/>
                    <a:pt x="3504" y="465"/>
                    <a:pt x="3353" y="578"/>
                  </a:cubicBezTo>
                  <a:cubicBezTo>
                    <a:pt x="3037" y="785"/>
                    <a:pt x="2686" y="1070"/>
                    <a:pt x="2326" y="1417"/>
                  </a:cubicBezTo>
                  <a:cubicBezTo>
                    <a:pt x="1973" y="1769"/>
                    <a:pt x="1612" y="2188"/>
                    <a:pt x="1287" y="2665"/>
                  </a:cubicBezTo>
                  <a:cubicBezTo>
                    <a:pt x="968" y="3147"/>
                    <a:pt x="718" y="3639"/>
                    <a:pt x="525" y="4101"/>
                  </a:cubicBezTo>
                  <a:cubicBezTo>
                    <a:pt x="341" y="4565"/>
                    <a:pt x="211" y="4998"/>
                    <a:pt x="137" y="5368"/>
                  </a:cubicBezTo>
                  <a:cubicBezTo>
                    <a:pt x="91" y="5552"/>
                    <a:pt x="74" y="5722"/>
                    <a:pt x="51" y="5870"/>
                  </a:cubicBezTo>
                  <a:cubicBezTo>
                    <a:pt x="27" y="6018"/>
                    <a:pt x="17" y="6146"/>
                    <a:pt x="14" y="6251"/>
                  </a:cubicBezTo>
                  <a:cubicBezTo>
                    <a:pt x="2" y="6462"/>
                    <a:pt x="0" y="6579"/>
                    <a:pt x="12" y="6579"/>
                  </a:cubicBezTo>
                  <a:cubicBezTo>
                    <a:pt x="12" y="6579"/>
                    <a:pt x="12" y="6579"/>
                    <a:pt x="12" y="6579"/>
                  </a:cubicBezTo>
                  <a:cubicBezTo>
                    <a:pt x="43" y="6579"/>
                    <a:pt x="72" y="6114"/>
                    <a:pt x="250" y="5394"/>
                  </a:cubicBezTo>
                  <a:cubicBezTo>
                    <a:pt x="338" y="5032"/>
                    <a:pt x="477" y="4611"/>
                    <a:pt x="665" y="4159"/>
                  </a:cubicBezTo>
                  <a:cubicBezTo>
                    <a:pt x="861" y="3708"/>
                    <a:pt x="1111" y="3230"/>
                    <a:pt x="1423" y="2758"/>
                  </a:cubicBezTo>
                  <a:cubicBezTo>
                    <a:pt x="1742" y="2289"/>
                    <a:pt x="2091" y="1876"/>
                    <a:pt x="2433" y="1524"/>
                  </a:cubicBezTo>
                  <a:cubicBezTo>
                    <a:pt x="2780" y="1178"/>
                    <a:pt x="3117" y="889"/>
                    <a:pt x="3418" y="672"/>
                  </a:cubicBezTo>
                  <a:cubicBezTo>
                    <a:pt x="4019" y="233"/>
                    <a:pt x="4440" y="30"/>
                    <a:pt x="4425" y="2"/>
                  </a:cubicBezTo>
                  <a:cubicBezTo>
                    <a:pt x="4425" y="1"/>
                    <a:pt x="4423" y="1"/>
                    <a:pt x="4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9"/>
            <p:cNvSpPr/>
            <p:nvPr/>
          </p:nvSpPr>
          <p:spPr>
            <a:xfrm>
              <a:off x="839150" y="2182825"/>
              <a:ext cx="54300" cy="133025"/>
            </a:xfrm>
            <a:custGeom>
              <a:avLst/>
              <a:gdLst/>
              <a:ahLst/>
              <a:cxnLst/>
              <a:rect l="l" t="t" r="r" b="b"/>
              <a:pathLst>
                <a:path w="2172" h="5321" extrusionOk="0">
                  <a:moveTo>
                    <a:pt x="2142" y="1"/>
                  </a:moveTo>
                  <a:cubicBezTo>
                    <a:pt x="2108" y="1"/>
                    <a:pt x="2029" y="12"/>
                    <a:pt x="1915" y="42"/>
                  </a:cubicBezTo>
                  <a:cubicBezTo>
                    <a:pt x="1761" y="84"/>
                    <a:pt x="1544" y="177"/>
                    <a:pt x="1308" y="343"/>
                  </a:cubicBezTo>
                  <a:cubicBezTo>
                    <a:pt x="836" y="672"/>
                    <a:pt x="335" y="1355"/>
                    <a:pt x="165" y="2224"/>
                  </a:cubicBezTo>
                  <a:cubicBezTo>
                    <a:pt x="1" y="3090"/>
                    <a:pt x="121" y="3883"/>
                    <a:pt x="219" y="4434"/>
                  </a:cubicBezTo>
                  <a:cubicBezTo>
                    <a:pt x="326" y="4986"/>
                    <a:pt x="418" y="5321"/>
                    <a:pt x="438" y="5321"/>
                  </a:cubicBezTo>
                  <a:cubicBezTo>
                    <a:pt x="438" y="5321"/>
                    <a:pt x="438" y="5321"/>
                    <a:pt x="438" y="5321"/>
                  </a:cubicBezTo>
                  <a:cubicBezTo>
                    <a:pt x="463" y="5316"/>
                    <a:pt x="410" y="4972"/>
                    <a:pt x="335" y="4416"/>
                  </a:cubicBezTo>
                  <a:cubicBezTo>
                    <a:pt x="266" y="3864"/>
                    <a:pt x="168" y="3086"/>
                    <a:pt x="326" y="2255"/>
                  </a:cubicBezTo>
                  <a:cubicBezTo>
                    <a:pt x="489" y="1429"/>
                    <a:pt x="948" y="771"/>
                    <a:pt x="1379" y="436"/>
                  </a:cubicBezTo>
                  <a:cubicBezTo>
                    <a:pt x="1812" y="92"/>
                    <a:pt x="2172" y="36"/>
                    <a:pt x="2160" y="5"/>
                  </a:cubicBezTo>
                  <a:cubicBezTo>
                    <a:pt x="2160" y="2"/>
                    <a:pt x="2154" y="1"/>
                    <a:pt x="2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9"/>
            <p:cNvSpPr/>
            <p:nvPr/>
          </p:nvSpPr>
          <p:spPr>
            <a:xfrm>
              <a:off x="842950" y="2045150"/>
              <a:ext cx="20575" cy="69000"/>
            </a:xfrm>
            <a:custGeom>
              <a:avLst/>
              <a:gdLst/>
              <a:ahLst/>
              <a:cxnLst/>
              <a:rect l="l" t="t" r="r" b="b"/>
              <a:pathLst>
                <a:path w="823" h="2760" extrusionOk="0">
                  <a:moveTo>
                    <a:pt x="669" y="0"/>
                  </a:moveTo>
                  <a:cubicBezTo>
                    <a:pt x="643" y="0"/>
                    <a:pt x="487" y="92"/>
                    <a:pt x="324" y="317"/>
                  </a:cubicBezTo>
                  <a:cubicBezTo>
                    <a:pt x="150" y="556"/>
                    <a:pt x="0" y="960"/>
                    <a:pt x="21" y="1414"/>
                  </a:cubicBezTo>
                  <a:cubicBezTo>
                    <a:pt x="44" y="1870"/>
                    <a:pt x="230" y="2258"/>
                    <a:pt x="428" y="2477"/>
                  </a:cubicBezTo>
                  <a:cubicBezTo>
                    <a:pt x="609" y="2682"/>
                    <a:pt x="769" y="2760"/>
                    <a:pt x="801" y="2760"/>
                  </a:cubicBezTo>
                  <a:cubicBezTo>
                    <a:pt x="804" y="2760"/>
                    <a:pt x="805" y="2759"/>
                    <a:pt x="806" y="2758"/>
                  </a:cubicBezTo>
                  <a:cubicBezTo>
                    <a:pt x="822" y="2735"/>
                    <a:pt x="678" y="2630"/>
                    <a:pt x="520" y="2406"/>
                  </a:cubicBezTo>
                  <a:cubicBezTo>
                    <a:pt x="359" y="2184"/>
                    <a:pt x="207" y="1825"/>
                    <a:pt x="186" y="1406"/>
                  </a:cubicBezTo>
                  <a:cubicBezTo>
                    <a:pt x="166" y="988"/>
                    <a:pt x="283" y="616"/>
                    <a:pt x="421" y="380"/>
                  </a:cubicBezTo>
                  <a:cubicBezTo>
                    <a:pt x="558" y="141"/>
                    <a:pt x="693" y="23"/>
                    <a:pt x="673" y="1"/>
                  </a:cubicBezTo>
                  <a:cubicBezTo>
                    <a:pt x="672" y="0"/>
                    <a:pt x="671" y="0"/>
                    <a:pt x="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9"/>
            <p:cNvSpPr/>
            <p:nvPr/>
          </p:nvSpPr>
          <p:spPr>
            <a:xfrm>
              <a:off x="1374475" y="2152925"/>
              <a:ext cx="66075" cy="162775"/>
            </a:xfrm>
            <a:custGeom>
              <a:avLst/>
              <a:gdLst/>
              <a:ahLst/>
              <a:cxnLst/>
              <a:rect l="l" t="t" r="r" b="b"/>
              <a:pathLst>
                <a:path w="2643" h="6511" extrusionOk="0">
                  <a:moveTo>
                    <a:pt x="2621" y="1"/>
                  </a:moveTo>
                  <a:cubicBezTo>
                    <a:pt x="2605" y="1"/>
                    <a:pt x="2521" y="58"/>
                    <a:pt x="2384" y="163"/>
                  </a:cubicBezTo>
                  <a:cubicBezTo>
                    <a:pt x="2235" y="273"/>
                    <a:pt x="2034" y="456"/>
                    <a:pt x="1805" y="696"/>
                  </a:cubicBezTo>
                  <a:cubicBezTo>
                    <a:pt x="1573" y="936"/>
                    <a:pt x="1328" y="1248"/>
                    <a:pt x="1085" y="1617"/>
                  </a:cubicBezTo>
                  <a:cubicBezTo>
                    <a:pt x="851" y="1989"/>
                    <a:pt x="624" y="2420"/>
                    <a:pt x="442" y="2897"/>
                  </a:cubicBezTo>
                  <a:cubicBezTo>
                    <a:pt x="266" y="3374"/>
                    <a:pt x="152" y="3847"/>
                    <a:pt x="83" y="4283"/>
                  </a:cubicBezTo>
                  <a:cubicBezTo>
                    <a:pt x="22" y="4719"/>
                    <a:pt x="1" y="5117"/>
                    <a:pt x="17" y="5449"/>
                  </a:cubicBezTo>
                  <a:cubicBezTo>
                    <a:pt x="30" y="5782"/>
                    <a:pt x="62" y="6050"/>
                    <a:pt x="103" y="6231"/>
                  </a:cubicBezTo>
                  <a:cubicBezTo>
                    <a:pt x="139" y="6412"/>
                    <a:pt x="163" y="6510"/>
                    <a:pt x="175" y="6510"/>
                  </a:cubicBezTo>
                  <a:cubicBezTo>
                    <a:pt x="175" y="6510"/>
                    <a:pt x="175" y="6510"/>
                    <a:pt x="175" y="6510"/>
                  </a:cubicBezTo>
                  <a:cubicBezTo>
                    <a:pt x="205" y="6505"/>
                    <a:pt x="131" y="6102"/>
                    <a:pt x="134" y="5448"/>
                  </a:cubicBezTo>
                  <a:cubicBezTo>
                    <a:pt x="132" y="5120"/>
                    <a:pt x="164" y="4732"/>
                    <a:pt x="233" y="4306"/>
                  </a:cubicBezTo>
                  <a:cubicBezTo>
                    <a:pt x="308" y="3882"/>
                    <a:pt x="424" y="3421"/>
                    <a:pt x="596" y="2954"/>
                  </a:cubicBezTo>
                  <a:cubicBezTo>
                    <a:pt x="774" y="2489"/>
                    <a:pt x="991" y="2066"/>
                    <a:pt x="1213" y="1697"/>
                  </a:cubicBezTo>
                  <a:cubicBezTo>
                    <a:pt x="1443" y="1332"/>
                    <a:pt x="1675" y="1018"/>
                    <a:pt x="1891" y="773"/>
                  </a:cubicBezTo>
                  <a:cubicBezTo>
                    <a:pt x="2320" y="280"/>
                    <a:pt x="2643" y="25"/>
                    <a:pt x="2623" y="2"/>
                  </a:cubicBezTo>
                  <a:cubicBezTo>
                    <a:pt x="2622" y="1"/>
                    <a:pt x="2622" y="1"/>
                    <a:pt x="2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9"/>
            <p:cNvSpPr/>
            <p:nvPr/>
          </p:nvSpPr>
          <p:spPr>
            <a:xfrm>
              <a:off x="1532025" y="1953050"/>
              <a:ext cx="71075" cy="75250"/>
            </a:xfrm>
            <a:custGeom>
              <a:avLst/>
              <a:gdLst/>
              <a:ahLst/>
              <a:cxnLst/>
              <a:rect l="l" t="t" r="r" b="b"/>
              <a:pathLst>
                <a:path w="2843" h="3010" extrusionOk="0">
                  <a:moveTo>
                    <a:pt x="2818" y="0"/>
                  </a:moveTo>
                  <a:cubicBezTo>
                    <a:pt x="2758" y="0"/>
                    <a:pt x="2535" y="50"/>
                    <a:pt x="2224" y="187"/>
                  </a:cubicBezTo>
                  <a:cubicBezTo>
                    <a:pt x="1862" y="343"/>
                    <a:pt x="1390" y="641"/>
                    <a:pt x="974" y="1083"/>
                  </a:cubicBezTo>
                  <a:cubicBezTo>
                    <a:pt x="560" y="1527"/>
                    <a:pt x="293" y="2017"/>
                    <a:pt x="160" y="2389"/>
                  </a:cubicBezTo>
                  <a:cubicBezTo>
                    <a:pt x="23" y="2761"/>
                    <a:pt x="0" y="3006"/>
                    <a:pt x="17" y="3009"/>
                  </a:cubicBezTo>
                  <a:cubicBezTo>
                    <a:pt x="17" y="3009"/>
                    <a:pt x="18" y="3009"/>
                    <a:pt x="18" y="3009"/>
                  </a:cubicBezTo>
                  <a:cubicBezTo>
                    <a:pt x="47" y="3009"/>
                    <a:pt x="110" y="2779"/>
                    <a:pt x="267" y="2434"/>
                  </a:cubicBezTo>
                  <a:cubicBezTo>
                    <a:pt x="423" y="2083"/>
                    <a:pt x="695" y="1623"/>
                    <a:pt x="1094" y="1195"/>
                  </a:cubicBezTo>
                  <a:cubicBezTo>
                    <a:pt x="1494" y="771"/>
                    <a:pt x="1936" y="470"/>
                    <a:pt x="2275" y="290"/>
                  </a:cubicBezTo>
                  <a:cubicBezTo>
                    <a:pt x="2614" y="109"/>
                    <a:pt x="2843" y="30"/>
                    <a:pt x="2835" y="4"/>
                  </a:cubicBezTo>
                  <a:cubicBezTo>
                    <a:pt x="2834" y="1"/>
                    <a:pt x="2828" y="0"/>
                    <a:pt x="2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9"/>
            <p:cNvSpPr/>
            <p:nvPr/>
          </p:nvSpPr>
          <p:spPr>
            <a:xfrm>
              <a:off x="1923925" y="1937325"/>
              <a:ext cx="81925" cy="97875"/>
            </a:xfrm>
            <a:custGeom>
              <a:avLst/>
              <a:gdLst/>
              <a:ahLst/>
              <a:cxnLst/>
              <a:rect l="l" t="t" r="r" b="b"/>
              <a:pathLst>
                <a:path w="3277" h="3915" extrusionOk="0">
                  <a:moveTo>
                    <a:pt x="3226" y="0"/>
                  </a:moveTo>
                  <a:cubicBezTo>
                    <a:pt x="3188" y="0"/>
                    <a:pt x="3129" y="4"/>
                    <a:pt x="3051" y="11"/>
                  </a:cubicBezTo>
                  <a:cubicBezTo>
                    <a:pt x="2981" y="16"/>
                    <a:pt x="2894" y="28"/>
                    <a:pt x="2795" y="54"/>
                  </a:cubicBezTo>
                  <a:cubicBezTo>
                    <a:pt x="2696" y="77"/>
                    <a:pt x="2581" y="97"/>
                    <a:pt x="2463" y="146"/>
                  </a:cubicBezTo>
                  <a:cubicBezTo>
                    <a:pt x="2219" y="223"/>
                    <a:pt x="1943" y="360"/>
                    <a:pt x="1658" y="546"/>
                  </a:cubicBezTo>
                  <a:cubicBezTo>
                    <a:pt x="1380" y="738"/>
                    <a:pt x="1096" y="985"/>
                    <a:pt x="844" y="1286"/>
                  </a:cubicBezTo>
                  <a:cubicBezTo>
                    <a:pt x="596" y="1590"/>
                    <a:pt x="408" y="1918"/>
                    <a:pt x="273" y="2227"/>
                  </a:cubicBezTo>
                  <a:cubicBezTo>
                    <a:pt x="145" y="2543"/>
                    <a:pt x="64" y="2839"/>
                    <a:pt x="33" y="3094"/>
                  </a:cubicBezTo>
                  <a:cubicBezTo>
                    <a:pt x="8" y="3219"/>
                    <a:pt x="12" y="3336"/>
                    <a:pt x="7" y="3438"/>
                  </a:cubicBezTo>
                  <a:cubicBezTo>
                    <a:pt x="0" y="3540"/>
                    <a:pt x="5" y="3627"/>
                    <a:pt x="15" y="3697"/>
                  </a:cubicBezTo>
                  <a:cubicBezTo>
                    <a:pt x="28" y="3837"/>
                    <a:pt x="41" y="3915"/>
                    <a:pt x="52" y="3915"/>
                  </a:cubicBezTo>
                  <a:cubicBezTo>
                    <a:pt x="53" y="3915"/>
                    <a:pt x="53" y="3915"/>
                    <a:pt x="53" y="3915"/>
                  </a:cubicBezTo>
                  <a:cubicBezTo>
                    <a:pt x="84" y="3913"/>
                    <a:pt x="54" y="3600"/>
                    <a:pt x="148" y="3114"/>
                  </a:cubicBezTo>
                  <a:cubicBezTo>
                    <a:pt x="191" y="2868"/>
                    <a:pt x="281" y="2587"/>
                    <a:pt x="411" y="2288"/>
                  </a:cubicBezTo>
                  <a:cubicBezTo>
                    <a:pt x="550" y="1993"/>
                    <a:pt x="732" y="1682"/>
                    <a:pt x="971" y="1390"/>
                  </a:cubicBezTo>
                  <a:cubicBezTo>
                    <a:pt x="1212" y="1102"/>
                    <a:pt x="1481" y="862"/>
                    <a:pt x="1745" y="669"/>
                  </a:cubicBezTo>
                  <a:cubicBezTo>
                    <a:pt x="2014" y="485"/>
                    <a:pt x="2273" y="344"/>
                    <a:pt x="2504" y="255"/>
                  </a:cubicBezTo>
                  <a:cubicBezTo>
                    <a:pt x="2964" y="70"/>
                    <a:pt x="3277" y="39"/>
                    <a:pt x="3274" y="8"/>
                  </a:cubicBezTo>
                  <a:cubicBezTo>
                    <a:pt x="3273" y="3"/>
                    <a:pt x="3256" y="0"/>
                    <a:pt x="3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9"/>
            <p:cNvSpPr/>
            <p:nvPr/>
          </p:nvSpPr>
          <p:spPr>
            <a:xfrm>
              <a:off x="1792375" y="2137925"/>
              <a:ext cx="29375" cy="55725"/>
            </a:xfrm>
            <a:custGeom>
              <a:avLst/>
              <a:gdLst/>
              <a:ahLst/>
              <a:cxnLst/>
              <a:rect l="l" t="t" r="r" b="b"/>
              <a:pathLst>
                <a:path w="1175" h="2229" extrusionOk="0">
                  <a:moveTo>
                    <a:pt x="1137" y="0"/>
                  </a:moveTo>
                  <a:cubicBezTo>
                    <a:pt x="1103" y="0"/>
                    <a:pt x="974" y="59"/>
                    <a:pt x="806" y="194"/>
                  </a:cubicBezTo>
                  <a:cubicBezTo>
                    <a:pt x="617" y="343"/>
                    <a:pt x="390" y="598"/>
                    <a:pt x="227" y="932"/>
                  </a:cubicBezTo>
                  <a:cubicBezTo>
                    <a:pt x="64" y="1268"/>
                    <a:pt x="5" y="1603"/>
                    <a:pt x="3" y="1845"/>
                  </a:cubicBezTo>
                  <a:cubicBezTo>
                    <a:pt x="0" y="2084"/>
                    <a:pt x="42" y="2228"/>
                    <a:pt x="62" y="2228"/>
                  </a:cubicBezTo>
                  <a:cubicBezTo>
                    <a:pt x="62" y="2228"/>
                    <a:pt x="62" y="2228"/>
                    <a:pt x="63" y="2228"/>
                  </a:cubicBezTo>
                  <a:cubicBezTo>
                    <a:pt x="112" y="2228"/>
                    <a:pt x="59" y="1635"/>
                    <a:pt x="374" y="1005"/>
                  </a:cubicBezTo>
                  <a:cubicBezTo>
                    <a:pt x="675" y="368"/>
                    <a:pt x="1175" y="42"/>
                    <a:pt x="1145" y="3"/>
                  </a:cubicBezTo>
                  <a:cubicBezTo>
                    <a:pt x="1144" y="1"/>
                    <a:pt x="1141" y="0"/>
                    <a:pt x="1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9"/>
            <p:cNvSpPr/>
            <p:nvPr/>
          </p:nvSpPr>
          <p:spPr>
            <a:xfrm>
              <a:off x="1572450" y="2286050"/>
              <a:ext cx="70375" cy="135450"/>
            </a:xfrm>
            <a:custGeom>
              <a:avLst/>
              <a:gdLst/>
              <a:ahLst/>
              <a:cxnLst/>
              <a:rect l="l" t="t" r="r" b="b"/>
              <a:pathLst>
                <a:path w="2815" h="5418" extrusionOk="0">
                  <a:moveTo>
                    <a:pt x="2794" y="1"/>
                  </a:moveTo>
                  <a:cubicBezTo>
                    <a:pt x="2769" y="1"/>
                    <a:pt x="2541" y="256"/>
                    <a:pt x="2221" y="695"/>
                  </a:cubicBezTo>
                  <a:cubicBezTo>
                    <a:pt x="1894" y="1143"/>
                    <a:pt x="1476" y="1791"/>
                    <a:pt x="1088" y="2546"/>
                  </a:cubicBezTo>
                  <a:cubicBezTo>
                    <a:pt x="701" y="3302"/>
                    <a:pt x="420" y="4019"/>
                    <a:pt x="247" y="4547"/>
                  </a:cubicBezTo>
                  <a:cubicBezTo>
                    <a:pt x="74" y="5075"/>
                    <a:pt x="0" y="5413"/>
                    <a:pt x="20" y="5418"/>
                  </a:cubicBezTo>
                  <a:cubicBezTo>
                    <a:pt x="20" y="5418"/>
                    <a:pt x="21" y="5418"/>
                    <a:pt x="21" y="5418"/>
                  </a:cubicBezTo>
                  <a:cubicBezTo>
                    <a:pt x="47" y="5418"/>
                    <a:pt x="159" y="5097"/>
                    <a:pt x="356" y="4587"/>
                  </a:cubicBezTo>
                  <a:cubicBezTo>
                    <a:pt x="555" y="4072"/>
                    <a:pt x="851" y="3370"/>
                    <a:pt x="1234" y="2621"/>
                  </a:cubicBezTo>
                  <a:cubicBezTo>
                    <a:pt x="1619" y="1873"/>
                    <a:pt x="2015" y="1222"/>
                    <a:pt x="2316" y="759"/>
                  </a:cubicBezTo>
                  <a:cubicBezTo>
                    <a:pt x="2617" y="297"/>
                    <a:pt x="2815" y="17"/>
                    <a:pt x="2795" y="1"/>
                  </a:cubicBezTo>
                  <a:cubicBezTo>
                    <a:pt x="2795" y="1"/>
                    <a:pt x="2794" y="1"/>
                    <a:pt x="2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9"/>
            <p:cNvSpPr/>
            <p:nvPr/>
          </p:nvSpPr>
          <p:spPr>
            <a:xfrm>
              <a:off x="1146875" y="2594800"/>
              <a:ext cx="50350" cy="94900"/>
            </a:xfrm>
            <a:custGeom>
              <a:avLst/>
              <a:gdLst/>
              <a:ahLst/>
              <a:cxnLst/>
              <a:rect l="l" t="t" r="r" b="b"/>
              <a:pathLst>
                <a:path w="2014" h="3796" extrusionOk="0">
                  <a:moveTo>
                    <a:pt x="1988" y="1"/>
                  </a:moveTo>
                  <a:cubicBezTo>
                    <a:pt x="1924" y="1"/>
                    <a:pt x="1677" y="52"/>
                    <a:pt x="1351" y="238"/>
                  </a:cubicBezTo>
                  <a:cubicBezTo>
                    <a:pt x="976" y="448"/>
                    <a:pt x="504" y="876"/>
                    <a:pt x="252" y="1503"/>
                  </a:cubicBezTo>
                  <a:cubicBezTo>
                    <a:pt x="0" y="2129"/>
                    <a:pt x="46" y="2764"/>
                    <a:pt x="171" y="3174"/>
                  </a:cubicBezTo>
                  <a:cubicBezTo>
                    <a:pt x="292" y="3584"/>
                    <a:pt x="460" y="3796"/>
                    <a:pt x="480" y="3796"/>
                  </a:cubicBezTo>
                  <a:cubicBezTo>
                    <a:pt x="480" y="3796"/>
                    <a:pt x="480" y="3796"/>
                    <a:pt x="481" y="3796"/>
                  </a:cubicBezTo>
                  <a:cubicBezTo>
                    <a:pt x="507" y="3782"/>
                    <a:pt x="374" y="3552"/>
                    <a:pt x="283" y="3146"/>
                  </a:cubicBezTo>
                  <a:cubicBezTo>
                    <a:pt x="191" y="2744"/>
                    <a:pt x="170" y="2149"/>
                    <a:pt x="403" y="1563"/>
                  </a:cubicBezTo>
                  <a:cubicBezTo>
                    <a:pt x="639" y="978"/>
                    <a:pt x="1068" y="563"/>
                    <a:pt x="1412" y="336"/>
                  </a:cubicBezTo>
                  <a:cubicBezTo>
                    <a:pt x="1757" y="104"/>
                    <a:pt x="2014" y="30"/>
                    <a:pt x="2004" y="4"/>
                  </a:cubicBezTo>
                  <a:cubicBezTo>
                    <a:pt x="2003" y="2"/>
                    <a:pt x="1998" y="1"/>
                    <a:pt x="19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9"/>
            <p:cNvSpPr/>
            <p:nvPr/>
          </p:nvSpPr>
          <p:spPr>
            <a:xfrm>
              <a:off x="1351625" y="1897600"/>
              <a:ext cx="125700" cy="9000"/>
            </a:xfrm>
            <a:custGeom>
              <a:avLst/>
              <a:gdLst/>
              <a:ahLst/>
              <a:cxnLst/>
              <a:rect l="l" t="t" r="r" b="b"/>
              <a:pathLst>
                <a:path w="5028" h="360" extrusionOk="0">
                  <a:moveTo>
                    <a:pt x="2919" y="0"/>
                  </a:moveTo>
                  <a:cubicBezTo>
                    <a:pt x="2784" y="0"/>
                    <a:pt x="2646" y="2"/>
                    <a:pt x="2505" y="6"/>
                  </a:cubicBezTo>
                  <a:cubicBezTo>
                    <a:pt x="1806" y="28"/>
                    <a:pt x="1176" y="102"/>
                    <a:pt x="724" y="179"/>
                  </a:cubicBezTo>
                  <a:cubicBezTo>
                    <a:pt x="273" y="256"/>
                    <a:pt x="0" y="332"/>
                    <a:pt x="4" y="352"/>
                  </a:cubicBezTo>
                  <a:cubicBezTo>
                    <a:pt x="5" y="357"/>
                    <a:pt x="20" y="360"/>
                    <a:pt x="49" y="360"/>
                  </a:cubicBezTo>
                  <a:cubicBezTo>
                    <a:pt x="145" y="360"/>
                    <a:pt x="392" y="331"/>
                    <a:pt x="740" y="294"/>
                  </a:cubicBezTo>
                  <a:cubicBezTo>
                    <a:pt x="1193" y="247"/>
                    <a:pt x="1818" y="192"/>
                    <a:pt x="2510" y="171"/>
                  </a:cubicBezTo>
                  <a:cubicBezTo>
                    <a:pt x="2741" y="164"/>
                    <a:pt x="2965" y="161"/>
                    <a:pt x="3177" y="161"/>
                  </a:cubicBezTo>
                  <a:cubicBezTo>
                    <a:pt x="3602" y="161"/>
                    <a:pt x="3983" y="173"/>
                    <a:pt x="4285" y="186"/>
                  </a:cubicBezTo>
                  <a:cubicBezTo>
                    <a:pt x="4578" y="199"/>
                    <a:pt x="4799" y="211"/>
                    <a:pt x="4920" y="211"/>
                  </a:cubicBezTo>
                  <a:cubicBezTo>
                    <a:pt x="4987" y="211"/>
                    <a:pt x="5023" y="208"/>
                    <a:pt x="5024" y="199"/>
                  </a:cubicBezTo>
                  <a:cubicBezTo>
                    <a:pt x="5027" y="179"/>
                    <a:pt x="4749" y="120"/>
                    <a:pt x="4293" y="71"/>
                  </a:cubicBezTo>
                  <a:cubicBezTo>
                    <a:pt x="3930" y="31"/>
                    <a:pt x="3452" y="0"/>
                    <a:pt x="2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7" name="Google Shape;1987;p69"/>
          <p:cNvSpPr txBox="1"/>
          <p:nvPr/>
        </p:nvSpPr>
        <p:spPr>
          <a:xfrm>
            <a:off x="983400" y="4056150"/>
            <a:ext cx="3318300" cy="31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dk1"/>
                </a:solidFill>
                <a:latin typeface="Mukta"/>
                <a:ea typeface="Mukta"/>
                <a:cs typeface="Mukta"/>
                <a:sym typeface="Mukta"/>
              </a:rPr>
              <a:t>Please keep this slide for attribution</a:t>
            </a:r>
            <a:endParaRPr sz="1000" b="1" dirty="0">
              <a:solidFill>
                <a:schemeClr val="dk1"/>
              </a:solidFill>
              <a:latin typeface="Mukta"/>
              <a:ea typeface="Mukta"/>
              <a:cs typeface="Mukta"/>
              <a:sym typeface="Mukta"/>
            </a:endParaRPr>
          </a:p>
        </p:txBody>
      </p:sp>
      <p:grpSp>
        <p:nvGrpSpPr>
          <p:cNvPr id="1988" name="Google Shape;1988;p69"/>
          <p:cNvGrpSpPr/>
          <p:nvPr/>
        </p:nvGrpSpPr>
        <p:grpSpPr>
          <a:xfrm>
            <a:off x="2909512" y="2968512"/>
            <a:ext cx="362947" cy="356576"/>
            <a:chOff x="4211985" y="3817357"/>
            <a:chExt cx="362947" cy="356576"/>
          </a:xfrm>
        </p:grpSpPr>
        <p:sp>
          <p:nvSpPr>
            <p:cNvPr id="1989" name="Google Shape;1989;p69"/>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9"/>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9"/>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69"/>
          <p:cNvGrpSpPr/>
          <p:nvPr/>
        </p:nvGrpSpPr>
        <p:grpSpPr>
          <a:xfrm>
            <a:off x="2461078" y="2968368"/>
            <a:ext cx="362920" cy="356865"/>
            <a:chOff x="3314750" y="3817357"/>
            <a:chExt cx="362920" cy="356865"/>
          </a:xfrm>
        </p:grpSpPr>
        <p:grpSp>
          <p:nvGrpSpPr>
            <p:cNvPr id="1993" name="Google Shape;1993;p69"/>
            <p:cNvGrpSpPr/>
            <p:nvPr/>
          </p:nvGrpSpPr>
          <p:grpSpPr>
            <a:xfrm>
              <a:off x="3314750" y="3817357"/>
              <a:ext cx="362920" cy="356865"/>
              <a:chOff x="3314750" y="3817357"/>
              <a:chExt cx="362920" cy="356865"/>
            </a:xfrm>
          </p:grpSpPr>
          <p:sp>
            <p:nvSpPr>
              <p:cNvPr id="1994" name="Google Shape;1994;p69"/>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9"/>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6" name="Google Shape;1996;p69"/>
            <p:cNvGrpSpPr/>
            <p:nvPr/>
          </p:nvGrpSpPr>
          <p:grpSpPr>
            <a:xfrm>
              <a:off x="3394986" y="3894612"/>
              <a:ext cx="202339" cy="202323"/>
              <a:chOff x="935197" y="1793977"/>
              <a:chExt cx="256451" cy="256430"/>
            </a:xfrm>
          </p:grpSpPr>
          <p:sp>
            <p:nvSpPr>
              <p:cNvPr id="1997" name="Google Shape;1997;p6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99" name="Google Shape;1999;p69"/>
          <p:cNvGrpSpPr/>
          <p:nvPr/>
        </p:nvGrpSpPr>
        <p:grpSpPr>
          <a:xfrm>
            <a:off x="2012644" y="2968368"/>
            <a:ext cx="362920" cy="356865"/>
            <a:chOff x="2866317" y="3817357"/>
            <a:chExt cx="362920" cy="356865"/>
          </a:xfrm>
        </p:grpSpPr>
        <p:sp>
          <p:nvSpPr>
            <p:cNvPr id="2000" name="Google Shape;2000;p69"/>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9"/>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9"/>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7" name="Google Shape;2007;p70"/>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sp>
        <p:nvSpPr>
          <p:cNvPr id="2008" name="Google Shape;2008;p70"/>
          <p:cNvSpPr txBox="1">
            <a:spLocks noGrp="1"/>
          </p:cNvSpPr>
          <p:nvPr>
            <p:ph type="body" idx="4294967295"/>
          </p:nvPr>
        </p:nvSpPr>
        <p:spPr>
          <a:xfrm>
            <a:off x="715100" y="1192900"/>
            <a:ext cx="7713900" cy="822900"/>
          </a:xfrm>
          <a:prstGeom prst="rect">
            <a:avLst/>
          </a:prstGeom>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a:t>Here’s an assortment of alternative resources </a:t>
            </a:r>
            <a:r>
              <a:rPr lang="en"/>
              <a:t>whose style fits the one of this template:</a:t>
            </a:r>
            <a:endParaRPr/>
          </a:p>
          <a:p>
            <a:pPr marL="457200" marR="0" lvl="0" indent="-317500" algn="l" rtl="0">
              <a:lnSpc>
                <a:spcPct val="100000"/>
              </a:lnSpc>
              <a:spcBef>
                <a:spcPts val="0"/>
              </a:spcBef>
              <a:spcAft>
                <a:spcPts val="0"/>
              </a:spcAft>
              <a:buClr>
                <a:schemeClr val="lt1"/>
              </a:buClr>
              <a:buSzPts val="1400"/>
              <a:buChar char="●"/>
            </a:pPr>
            <a:r>
              <a:rPr lang="en">
                <a:solidFill>
                  <a:schemeClr val="hlink"/>
                </a:solidFill>
                <a:uFill>
                  <a:noFill/>
                </a:uFill>
                <a:hlinkClick r:id="rId3"/>
              </a:rPr>
              <a:t>Chemist concept illustration</a:t>
            </a:r>
            <a:endParaRPr/>
          </a:p>
          <a:p>
            <a:pPr marL="457200" marR="0" lvl="0" indent="-317500" algn="l" rtl="0">
              <a:lnSpc>
                <a:spcPct val="100000"/>
              </a:lnSpc>
              <a:spcBef>
                <a:spcPts val="0"/>
              </a:spcBef>
              <a:spcAft>
                <a:spcPts val="0"/>
              </a:spcAft>
              <a:buClr>
                <a:schemeClr val="lt1"/>
              </a:buClr>
              <a:buSzPts val="1400"/>
              <a:buChar char="●"/>
            </a:pPr>
            <a:r>
              <a:rPr lang="en">
                <a:solidFill>
                  <a:schemeClr val="hlink"/>
                </a:solidFill>
                <a:uFill>
                  <a:noFill/>
                </a:uFill>
                <a:hlinkClick r:id="rId4"/>
              </a:rPr>
              <a:t>Mental health concept illustration</a:t>
            </a:r>
            <a:endParaRPr/>
          </a:p>
        </p:txBody>
      </p:sp>
      <p:grpSp>
        <p:nvGrpSpPr>
          <p:cNvPr id="2009" name="Google Shape;2009;p70"/>
          <p:cNvGrpSpPr/>
          <p:nvPr/>
        </p:nvGrpSpPr>
        <p:grpSpPr>
          <a:xfrm>
            <a:off x="5119993" y="2339198"/>
            <a:ext cx="1791492" cy="2269298"/>
            <a:chOff x="5316625" y="2081900"/>
            <a:chExt cx="1950667" cy="2470926"/>
          </a:xfrm>
        </p:grpSpPr>
        <p:sp>
          <p:nvSpPr>
            <p:cNvPr id="2010" name="Google Shape;2010;p70"/>
            <p:cNvSpPr/>
            <p:nvPr/>
          </p:nvSpPr>
          <p:spPr>
            <a:xfrm>
              <a:off x="5316625" y="2081900"/>
              <a:ext cx="1950667" cy="2470926"/>
            </a:xfrm>
            <a:custGeom>
              <a:avLst/>
              <a:gdLst/>
              <a:ahLst/>
              <a:cxnLst/>
              <a:rect l="l" t="t" r="r" b="b"/>
              <a:pathLst>
                <a:path w="106101" h="134399" extrusionOk="0">
                  <a:moveTo>
                    <a:pt x="58694" y="0"/>
                  </a:moveTo>
                  <a:cubicBezTo>
                    <a:pt x="58179" y="0"/>
                    <a:pt x="57658" y="6"/>
                    <a:pt x="57131" y="17"/>
                  </a:cubicBezTo>
                  <a:cubicBezTo>
                    <a:pt x="8050" y="1094"/>
                    <a:pt x="13504" y="48930"/>
                    <a:pt x="13504" y="48930"/>
                  </a:cubicBezTo>
                  <a:cubicBezTo>
                    <a:pt x="13504" y="48930"/>
                    <a:pt x="1" y="74997"/>
                    <a:pt x="780" y="76610"/>
                  </a:cubicBezTo>
                  <a:cubicBezTo>
                    <a:pt x="1559" y="78222"/>
                    <a:pt x="11687" y="78222"/>
                    <a:pt x="11687" y="78222"/>
                  </a:cubicBezTo>
                  <a:cubicBezTo>
                    <a:pt x="11687" y="78222"/>
                    <a:pt x="11427" y="94347"/>
                    <a:pt x="14801" y="102677"/>
                  </a:cubicBezTo>
                  <a:cubicBezTo>
                    <a:pt x="16777" y="107551"/>
                    <a:pt x="23905" y="108562"/>
                    <a:pt x="29482" y="108562"/>
                  </a:cubicBezTo>
                  <a:cubicBezTo>
                    <a:pt x="33439" y="108562"/>
                    <a:pt x="36616" y="108053"/>
                    <a:pt x="36616" y="108053"/>
                  </a:cubicBezTo>
                  <a:lnTo>
                    <a:pt x="36616" y="108053"/>
                  </a:lnTo>
                  <a:lnTo>
                    <a:pt x="36423" y="134398"/>
                  </a:lnTo>
                  <a:lnTo>
                    <a:pt x="86936" y="134398"/>
                  </a:lnTo>
                  <a:cubicBezTo>
                    <a:pt x="86267" y="125681"/>
                    <a:pt x="84910" y="99017"/>
                    <a:pt x="85949" y="90148"/>
                  </a:cubicBezTo>
                  <a:cubicBezTo>
                    <a:pt x="86987" y="81281"/>
                    <a:pt x="96863" y="61828"/>
                    <a:pt x="98942" y="55109"/>
                  </a:cubicBezTo>
                  <a:cubicBezTo>
                    <a:pt x="100996" y="48463"/>
                    <a:pt x="106101" y="0"/>
                    <a:pt x="58694"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0"/>
            <p:cNvSpPr/>
            <p:nvPr/>
          </p:nvSpPr>
          <p:spPr>
            <a:xfrm>
              <a:off x="5649509" y="2305650"/>
              <a:ext cx="1415167" cy="916088"/>
            </a:xfrm>
            <a:custGeom>
              <a:avLst/>
              <a:gdLst/>
              <a:ahLst/>
              <a:cxnLst/>
              <a:rect l="l" t="t" r="r" b="b"/>
              <a:pathLst>
                <a:path w="76974" h="49828" extrusionOk="0">
                  <a:moveTo>
                    <a:pt x="43641" y="0"/>
                  </a:moveTo>
                  <a:cubicBezTo>
                    <a:pt x="40744" y="0"/>
                    <a:pt x="37854" y="1247"/>
                    <a:pt x="35859" y="3405"/>
                  </a:cubicBezTo>
                  <a:cubicBezTo>
                    <a:pt x="34183" y="1929"/>
                    <a:pt x="31491" y="957"/>
                    <a:pt x="29069" y="957"/>
                  </a:cubicBezTo>
                  <a:cubicBezTo>
                    <a:pt x="28267" y="957"/>
                    <a:pt x="27495" y="1063"/>
                    <a:pt x="26799" y="1293"/>
                  </a:cubicBezTo>
                  <a:cubicBezTo>
                    <a:pt x="24001" y="2220"/>
                    <a:pt x="21815" y="4440"/>
                    <a:pt x="21124" y="7369"/>
                  </a:cubicBezTo>
                  <a:lnTo>
                    <a:pt x="21124" y="7369"/>
                  </a:lnTo>
                  <a:cubicBezTo>
                    <a:pt x="19541" y="6973"/>
                    <a:pt x="17673" y="6334"/>
                    <a:pt x="15804" y="6334"/>
                  </a:cubicBezTo>
                  <a:cubicBezTo>
                    <a:pt x="14354" y="6334"/>
                    <a:pt x="12903" y="6719"/>
                    <a:pt x="11584" y="7899"/>
                  </a:cubicBezTo>
                  <a:cubicBezTo>
                    <a:pt x="10041" y="9281"/>
                    <a:pt x="9175" y="12335"/>
                    <a:pt x="9073" y="14435"/>
                  </a:cubicBezTo>
                  <a:cubicBezTo>
                    <a:pt x="6084" y="14615"/>
                    <a:pt x="3211" y="16251"/>
                    <a:pt x="1479" y="18755"/>
                  </a:cubicBezTo>
                  <a:cubicBezTo>
                    <a:pt x="601" y="20026"/>
                    <a:pt x="0" y="21551"/>
                    <a:pt x="54" y="23107"/>
                  </a:cubicBezTo>
                  <a:cubicBezTo>
                    <a:pt x="105" y="24666"/>
                    <a:pt x="888" y="26238"/>
                    <a:pt x="2227" y="26976"/>
                  </a:cubicBezTo>
                  <a:cubicBezTo>
                    <a:pt x="751" y="29094"/>
                    <a:pt x="593" y="32096"/>
                    <a:pt x="1840" y="34363"/>
                  </a:cubicBezTo>
                  <a:cubicBezTo>
                    <a:pt x="3008" y="36489"/>
                    <a:pt x="5356" y="37867"/>
                    <a:pt x="7731" y="37867"/>
                  </a:cubicBezTo>
                  <a:cubicBezTo>
                    <a:pt x="7889" y="37867"/>
                    <a:pt x="8047" y="37861"/>
                    <a:pt x="8206" y="37849"/>
                  </a:cubicBezTo>
                  <a:lnTo>
                    <a:pt x="8206" y="37849"/>
                  </a:lnTo>
                  <a:cubicBezTo>
                    <a:pt x="7783" y="40539"/>
                    <a:pt x="8833" y="43419"/>
                    <a:pt x="10873" y="45166"/>
                  </a:cubicBezTo>
                  <a:cubicBezTo>
                    <a:pt x="12258" y="46350"/>
                    <a:pt x="14063" y="46982"/>
                    <a:pt x="15864" y="46982"/>
                  </a:cubicBezTo>
                  <a:cubicBezTo>
                    <a:pt x="16716" y="46982"/>
                    <a:pt x="17566" y="46841"/>
                    <a:pt x="18371" y="46550"/>
                  </a:cubicBezTo>
                  <a:cubicBezTo>
                    <a:pt x="19812" y="48683"/>
                    <a:pt x="22352" y="49828"/>
                    <a:pt x="24868" y="49828"/>
                  </a:cubicBezTo>
                  <a:cubicBezTo>
                    <a:pt x="26602" y="49828"/>
                    <a:pt x="28324" y="49284"/>
                    <a:pt x="29668" y="48145"/>
                  </a:cubicBezTo>
                  <a:cubicBezTo>
                    <a:pt x="30078" y="47796"/>
                    <a:pt x="30486" y="47388"/>
                    <a:pt x="31011" y="47294"/>
                  </a:cubicBezTo>
                  <a:cubicBezTo>
                    <a:pt x="31090" y="47280"/>
                    <a:pt x="31169" y="47274"/>
                    <a:pt x="31247" y="47274"/>
                  </a:cubicBezTo>
                  <a:cubicBezTo>
                    <a:pt x="31626" y="47274"/>
                    <a:pt x="32002" y="47417"/>
                    <a:pt x="32362" y="47554"/>
                  </a:cubicBezTo>
                  <a:cubicBezTo>
                    <a:pt x="34145" y="48241"/>
                    <a:pt x="36026" y="48852"/>
                    <a:pt x="37911" y="48852"/>
                  </a:cubicBezTo>
                  <a:cubicBezTo>
                    <a:pt x="38347" y="48852"/>
                    <a:pt x="38783" y="48820"/>
                    <a:pt x="39218" y="48748"/>
                  </a:cubicBezTo>
                  <a:cubicBezTo>
                    <a:pt x="41532" y="48364"/>
                    <a:pt x="43778" y="46542"/>
                    <a:pt x="43939" y="44145"/>
                  </a:cubicBezTo>
                  <a:cubicBezTo>
                    <a:pt x="46463" y="45519"/>
                    <a:pt x="49317" y="46255"/>
                    <a:pt x="52177" y="46267"/>
                  </a:cubicBezTo>
                  <a:cubicBezTo>
                    <a:pt x="52191" y="46267"/>
                    <a:pt x="52204" y="46267"/>
                    <a:pt x="52217" y="46267"/>
                  </a:cubicBezTo>
                  <a:cubicBezTo>
                    <a:pt x="55499" y="46267"/>
                    <a:pt x="59305" y="44761"/>
                    <a:pt x="60001" y="41480"/>
                  </a:cubicBezTo>
                  <a:cubicBezTo>
                    <a:pt x="61124" y="42373"/>
                    <a:pt x="62547" y="42833"/>
                    <a:pt x="63967" y="42833"/>
                  </a:cubicBezTo>
                  <a:cubicBezTo>
                    <a:pt x="64991" y="42833"/>
                    <a:pt x="66014" y="42594"/>
                    <a:pt x="66921" y="42105"/>
                  </a:cubicBezTo>
                  <a:cubicBezTo>
                    <a:pt x="69086" y="40936"/>
                    <a:pt x="70480" y="38408"/>
                    <a:pt x="70339" y="35905"/>
                  </a:cubicBezTo>
                  <a:lnTo>
                    <a:pt x="70339" y="35905"/>
                  </a:lnTo>
                  <a:cubicBezTo>
                    <a:pt x="70572" y="35950"/>
                    <a:pt x="70802" y="35972"/>
                    <a:pt x="71028" y="35972"/>
                  </a:cubicBezTo>
                  <a:cubicBezTo>
                    <a:pt x="73513" y="35972"/>
                    <a:pt x="75565" y="33362"/>
                    <a:pt x="76249" y="30788"/>
                  </a:cubicBezTo>
                  <a:cubicBezTo>
                    <a:pt x="76973" y="28059"/>
                    <a:pt x="76770" y="24996"/>
                    <a:pt x="75298" y="22605"/>
                  </a:cubicBezTo>
                  <a:cubicBezTo>
                    <a:pt x="74014" y="20519"/>
                    <a:pt x="71679" y="19072"/>
                    <a:pt x="69301" y="19072"/>
                  </a:cubicBezTo>
                  <a:cubicBezTo>
                    <a:pt x="68954" y="19072"/>
                    <a:pt x="68606" y="19103"/>
                    <a:pt x="68260" y="19167"/>
                  </a:cubicBezTo>
                  <a:cubicBezTo>
                    <a:pt x="69707" y="17092"/>
                    <a:pt x="69906" y="14175"/>
                    <a:pt x="68754" y="11915"/>
                  </a:cubicBezTo>
                  <a:cubicBezTo>
                    <a:pt x="67616" y="9678"/>
                    <a:pt x="65206" y="8185"/>
                    <a:pt x="62747" y="8185"/>
                  </a:cubicBezTo>
                  <a:cubicBezTo>
                    <a:pt x="62720" y="8185"/>
                    <a:pt x="62693" y="8185"/>
                    <a:pt x="62667" y="8186"/>
                  </a:cubicBezTo>
                  <a:cubicBezTo>
                    <a:pt x="62056" y="6183"/>
                    <a:pt x="60419" y="4543"/>
                    <a:pt x="58451" y="3962"/>
                  </a:cubicBezTo>
                  <a:cubicBezTo>
                    <a:pt x="57908" y="3802"/>
                    <a:pt x="57343" y="3724"/>
                    <a:pt x="56778" y="3724"/>
                  </a:cubicBezTo>
                  <a:cubicBezTo>
                    <a:pt x="55300" y="3724"/>
                    <a:pt x="53818" y="4258"/>
                    <a:pt x="52692" y="5246"/>
                  </a:cubicBezTo>
                  <a:cubicBezTo>
                    <a:pt x="50999" y="2388"/>
                    <a:pt x="47962" y="413"/>
                    <a:pt x="44721" y="59"/>
                  </a:cubicBezTo>
                  <a:cubicBezTo>
                    <a:pt x="44362" y="19"/>
                    <a:pt x="44002" y="0"/>
                    <a:pt x="4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0"/>
            <p:cNvSpPr/>
            <p:nvPr/>
          </p:nvSpPr>
          <p:spPr>
            <a:xfrm>
              <a:off x="5799387" y="2552768"/>
              <a:ext cx="193796" cy="475473"/>
            </a:xfrm>
            <a:custGeom>
              <a:avLst/>
              <a:gdLst/>
              <a:ahLst/>
              <a:cxnLst/>
              <a:rect l="l" t="t" r="r" b="b"/>
              <a:pathLst>
                <a:path w="10541" h="25862" extrusionOk="0">
                  <a:moveTo>
                    <a:pt x="10144" y="0"/>
                  </a:moveTo>
                  <a:cubicBezTo>
                    <a:pt x="10017" y="0"/>
                    <a:pt x="9860" y="11"/>
                    <a:pt x="9675" y="43"/>
                  </a:cubicBezTo>
                  <a:cubicBezTo>
                    <a:pt x="9122" y="139"/>
                    <a:pt x="8316" y="502"/>
                    <a:pt x="7656" y="1316"/>
                  </a:cubicBezTo>
                  <a:cubicBezTo>
                    <a:pt x="6988" y="2128"/>
                    <a:pt x="6580" y="3360"/>
                    <a:pt x="6424" y="4754"/>
                  </a:cubicBezTo>
                  <a:cubicBezTo>
                    <a:pt x="6340" y="5451"/>
                    <a:pt x="6293" y="6202"/>
                    <a:pt x="6391" y="6983"/>
                  </a:cubicBezTo>
                  <a:cubicBezTo>
                    <a:pt x="6479" y="7708"/>
                    <a:pt x="6725" y="8485"/>
                    <a:pt x="7259" y="9093"/>
                  </a:cubicBezTo>
                  <a:lnTo>
                    <a:pt x="7259" y="9093"/>
                  </a:lnTo>
                  <a:cubicBezTo>
                    <a:pt x="5860" y="9358"/>
                    <a:pt x="4454" y="10162"/>
                    <a:pt x="3445" y="11387"/>
                  </a:cubicBezTo>
                  <a:cubicBezTo>
                    <a:pt x="2942" y="11985"/>
                    <a:pt x="2567" y="12672"/>
                    <a:pt x="2315" y="13379"/>
                  </a:cubicBezTo>
                  <a:cubicBezTo>
                    <a:pt x="2073" y="14091"/>
                    <a:pt x="1946" y="14823"/>
                    <a:pt x="1944" y="15536"/>
                  </a:cubicBezTo>
                  <a:cubicBezTo>
                    <a:pt x="1922" y="16924"/>
                    <a:pt x="2321" y="18218"/>
                    <a:pt x="2951" y="19236"/>
                  </a:cubicBezTo>
                  <a:lnTo>
                    <a:pt x="2951" y="19236"/>
                  </a:lnTo>
                  <a:cubicBezTo>
                    <a:pt x="2406" y="19395"/>
                    <a:pt x="1943" y="19704"/>
                    <a:pt x="1575" y="20061"/>
                  </a:cubicBezTo>
                  <a:cubicBezTo>
                    <a:pt x="1185" y="20445"/>
                    <a:pt x="894" y="20877"/>
                    <a:pt x="681" y="21310"/>
                  </a:cubicBezTo>
                  <a:cubicBezTo>
                    <a:pt x="252" y="22183"/>
                    <a:pt x="132" y="23030"/>
                    <a:pt x="62" y="23709"/>
                  </a:cubicBezTo>
                  <a:cubicBezTo>
                    <a:pt x="0" y="24393"/>
                    <a:pt x="4" y="24933"/>
                    <a:pt x="6" y="25300"/>
                  </a:cubicBezTo>
                  <a:cubicBezTo>
                    <a:pt x="9" y="25472"/>
                    <a:pt x="13" y="25609"/>
                    <a:pt x="15" y="25718"/>
                  </a:cubicBezTo>
                  <a:cubicBezTo>
                    <a:pt x="17" y="25812"/>
                    <a:pt x="21" y="25861"/>
                    <a:pt x="25" y="25861"/>
                  </a:cubicBezTo>
                  <a:cubicBezTo>
                    <a:pt x="29" y="25861"/>
                    <a:pt x="33" y="25812"/>
                    <a:pt x="37" y="25718"/>
                  </a:cubicBezTo>
                  <a:cubicBezTo>
                    <a:pt x="41" y="25609"/>
                    <a:pt x="47" y="25472"/>
                    <a:pt x="54" y="25300"/>
                  </a:cubicBezTo>
                  <a:cubicBezTo>
                    <a:pt x="68" y="24935"/>
                    <a:pt x="78" y="24395"/>
                    <a:pt x="152" y="23719"/>
                  </a:cubicBezTo>
                  <a:cubicBezTo>
                    <a:pt x="232" y="23046"/>
                    <a:pt x="367" y="22212"/>
                    <a:pt x="794" y="21367"/>
                  </a:cubicBezTo>
                  <a:cubicBezTo>
                    <a:pt x="1007" y="20947"/>
                    <a:pt x="1296" y="20529"/>
                    <a:pt x="1673" y="20164"/>
                  </a:cubicBezTo>
                  <a:cubicBezTo>
                    <a:pt x="2053" y="19803"/>
                    <a:pt x="2532" y="19495"/>
                    <a:pt x="3090" y="19360"/>
                  </a:cubicBezTo>
                  <a:lnTo>
                    <a:pt x="3197" y="19335"/>
                  </a:lnTo>
                  <a:lnTo>
                    <a:pt x="3137" y="19243"/>
                  </a:lnTo>
                  <a:cubicBezTo>
                    <a:pt x="2500" y="18234"/>
                    <a:pt x="2092" y="16932"/>
                    <a:pt x="2118" y="15538"/>
                  </a:cubicBezTo>
                  <a:cubicBezTo>
                    <a:pt x="2122" y="14843"/>
                    <a:pt x="2249" y="14130"/>
                    <a:pt x="2485" y="13439"/>
                  </a:cubicBezTo>
                  <a:cubicBezTo>
                    <a:pt x="2731" y="12752"/>
                    <a:pt x="3096" y="12086"/>
                    <a:pt x="3584" y="11503"/>
                  </a:cubicBezTo>
                  <a:cubicBezTo>
                    <a:pt x="4603" y="10265"/>
                    <a:pt x="6038" y="9468"/>
                    <a:pt x="7445" y="9238"/>
                  </a:cubicBezTo>
                  <a:lnTo>
                    <a:pt x="7611" y="9209"/>
                  </a:lnTo>
                  <a:lnTo>
                    <a:pt x="7494" y="9090"/>
                  </a:lnTo>
                  <a:cubicBezTo>
                    <a:pt x="6918" y="8506"/>
                    <a:pt x="6649" y="7715"/>
                    <a:pt x="6553" y="6962"/>
                  </a:cubicBezTo>
                  <a:cubicBezTo>
                    <a:pt x="6452" y="6202"/>
                    <a:pt x="6493" y="5463"/>
                    <a:pt x="6571" y="4773"/>
                  </a:cubicBezTo>
                  <a:cubicBezTo>
                    <a:pt x="6715" y="3391"/>
                    <a:pt x="7104" y="2183"/>
                    <a:pt x="7740" y="1383"/>
                  </a:cubicBezTo>
                  <a:cubicBezTo>
                    <a:pt x="8371" y="582"/>
                    <a:pt x="9149" y="213"/>
                    <a:pt x="9686" y="100"/>
                  </a:cubicBezTo>
                  <a:cubicBezTo>
                    <a:pt x="9931" y="50"/>
                    <a:pt x="10128" y="37"/>
                    <a:pt x="10270" y="37"/>
                  </a:cubicBezTo>
                  <a:cubicBezTo>
                    <a:pt x="10406" y="37"/>
                    <a:pt x="10493" y="48"/>
                    <a:pt x="10526" y="48"/>
                  </a:cubicBezTo>
                  <a:cubicBezTo>
                    <a:pt x="10536" y="48"/>
                    <a:pt x="10541" y="47"/>
                    <a:pt x="10541" y="45"/>
                  </a:cubicBezTo>
                  <a:cubicBezTo>
                    <a:pt x="10541" y="45"/>
                    <a:pt x="10404" y="0"/>
                    <a:pt x="10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0"/>
            <p:cNvSpPr/>
            <p:nvPr/>
          </p:nvSpPr>
          <p:spPr>
            <a:xfrm>
              <a:off x="5962262" y="2823235"/>
              <a:ext cx="160023" cy="131508"/>
            </a:xfrm>
            <a:custGeom>
              <a:avLst/>
              <a:gdLst/>
              <a:ahLst/>
              <a:cxnLst/>
              <a:rect l="l" t="t" r="r" b="b"/>
              <a:pathLst>
                <a:path w="8704" h="7153" extrusionOk="0">
                  <a:moveTo>
                    <a:pt x="1076" y="1"/>
                  </a:moveTo>
                  <a:cubicBezTo>
                    <a:pt x="1069" y="1"/>
                    <a:pt x="1032" y="34"/>
                    <a:pt x="972" y="99"/>
                  </a:cubicBezTo>
                  <a:cubicBezTo>
                    <a:pt x="905" y="165"/>
                    <a:pt x="819" y="272"/>
                    <a:pt x="716" y="419"/>
                  </a:cubicBezTo>
                  <a:cubicBezTo>
                    <a:pt x="513" y="710"/>
                    <a:pt x="263" y="1178"/>
                    <a:pt x="136" y="1809"/>
                  </a:cubicBezTo>
                  <a:cubicBezTo>
                    <a:pt x="11" y="2435"/>
                    <a:pt x="0" y="3232"/>
                    <a:pt x="308" y="4036"/>
                  </a:cubicBezTo>
                  <a:cubicBezTo>
                    <a:pt x="607" y="4850"/>
                    <a:pt x="1276" y="5555"/>
                    <a:pt x="2036" y="6152"/>
                  </a:cubicBezTo>
                  <a:cubicBezTo>
                    <a:pt x="2420" y="6451"/>
                    <a:pt x="2828" y="6716"/>
                    <a:pt x="3267" y="6876"/>
                  </a:cubicBezTo>
                  <a:cubicBezTo>
                    <a:pt x="3701" y="7046"/>
                    <a:pt x="4148" y="7126"/>
                    <a:pt x="4573" y="7146"/>
                  </a:cubicBezTo>
                  <a:cubicBezTo>
                    <a:pt x="4657" y="7150"/>
                    <a:pt x="4741" y="7152"/>
                    <a:pt x="4823" y="7152"/>
                  </a:cubicBezTo>
                  <a:cubicBezTo>
                    <a:pt x="5571" y="7152"/>
                    <a:pt x="6236" y="6994"/>
                    <a:pt x="6785" y="6837"/>
                  </a:cubicBezTo>
                  <a:cubicBezTo>
                    <a:pt x="7396" y="6658"/>
                    <a:pt x="7873" y="6470"/>
                    <a:pt x="8199" y="6336"/>
                  </a:cubicBezTo>
                  <a:cubicBezTo>
                    <a:pt x="8527" y="6201"/>
                    <a:pt x="8704" y="6117"/>
                    <a:pt x="8700" y="6105"/>
                  </a:cubicBezTo>
                  <a:cubicBezTo>
                    <a:pt x="8699" y="6104"/>
                    <a:pt x="8698" y="6103"/>
                    <a:pt x="8695" y="6103"/>
                  </a:cubicBezTo>
                  <a:cubicBezTo>
                    <a:pt x="8664" y="6103"/>
                    <a:pt x="8482" y="6165"/>
                    <a:pt x="8175" y="6269"/>
                  </a:cubicBezTo>
                  <a:cubicBezTo>
                    <a:pt x="7841" y="6381"/>
                    <a:pt x="7359" y="6554"/>
                    <a:pt x="6752" y="6714"/>
                  </a:cubicBezTo>
                  <a:cubicBezTo>
                    <a:pt x="6219" y="6850"/>
                    <a:pt x="5583" y="6989"/>
                    <a:pt x="4879" y="6989"/>
                  </a:cubicBezTo>
                  <a:cubicBezTo>
                    <a:pt x="4781" y="6989"/>
                    <a:pt x="4682" y="6986"/>
                    <a:pt x="4581" y="6980"/>
                  </a:cubicBezTo>
                  <a:cubicBezTo>
                    <a:pt x="3759" y="6943"/>
                    <a:pt x="2887" y="6617"/>
                    <a:pt x="2149" y="6008"/>
                  </a:cubicBezTo>
                  <a:cubicBezTo>
                    <a:pt x="1399" y="5422"/>
                    <a:pt x="757" y="4743"/>
                    <a:pt x="464" y="3974"/>
                  </a:cubicBezTo>
                  <a:cubicBezTo>
                    <a:pt x="160" y="3212"/>
                    <a:pt x="156" y="2443"/>
                    <a:pt x="263" y="1834"/>
                  </a:cubicBezTo>
                  <a:cubicBezTo>
                    <a:pt x="369" y="1219"/>
                    <a:pt x="593" y="754"/>
                    <a:pt x="775" y="456"/>
                  </a:cubicBezTo>
                  <a:cubicBezTo>
                    <a:pt x="956" y="157"/>
                    <a:pt x="1093" y="15"/>
                    <a:pt x="1077" y="1"/>
                  </a:cubicBezTo>
                  <a:cubicBezTo>
                    <a:pt x="1077" y="1"/>
                    <a:pt x="1076"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0"/>
            <p:cNvSpPr/>
            <p:nvPr/>
          </p:nvSpPr>
          <p:spPr>
            <a:xfrm>
              <a:off x="5966822" y="2822150"/>
              <a:ext cx="716390" cy="277540"/>
            </a:xfrm>
            <a:custGeom>
              <a:avLst/>
              <a:gdLst/>
              <a:ahLst/>
              <a:cxnLst/>
              <a:rect l="l" t="t" r="r" b="b"/>
              <a:pathLst>
                <a:path w="38966" h="15096" extrusionOk="0">
                  <a:moveTo>
                    <a:pt x="38964" y="1"/>
                  </a:moveTo>
                  <a:cubicBezTo>
                    <a:pt x="38962" y="1"/>
                    <a:pt x="38953" y="31"/>
                    <a:pt x="38939" y="95"/>
                  </a:cubicBezTo>
                  <a:cubicBezTo>
                    <a:pt x="38925" y="163"/>
                    <a:pt x="38904" y="255"/>
                    <a:pt x="38882" y="370"/>
                  </a:cubicBezTo>
                  <a:cubicBezTo>
                    <a:pt x="38830" y="612"/>
                    <a:pt x="38763" y="972"/>
                    <a:pt x="38660" y="1438"/>
                  </a:cubicBezTo>
                  <a:cubicBezTo>
                    <a:pt x="38558" y="1903"/>
                    <a:pt x="38428" y="2475"/>
                    <a:pt x="38213" y="3123"/>
                  </a:cubicBezTo>
                  <a:cubicBezTo>
                    <a:pt x="37996" y="3769"/>
                    <a:pt x="37690" y="4497"/>
                    <a:pt x="37182" y="5202"/>
                  </a:cubicBezTo>
                  <a:cubicBezTo>
                    <a:pt x="36682" y="5909"/>
                    <a:pt x="35982" y="6588"/>
                    <a:pt x="35103" y="7142"/>
                  </a:cubicBezTo>
                  <a:cubicBezTo>
                    <a:pt x="34234" y="7705"/>
                    <a:pt x="33202" y="8185"/>
                    <a:pt x="32046" y="8441"/>
                  </a:cubicBezTo>
                  <a:cubicBezTo>
                    <a:pt x="31537" y="8555"/>
                    <a:pt x="31002" y="8615"/>
                    <a:pt x="30456" y="8615"/>
                  </a:cubicBezTo>
                  <a:cubicBezTo>
                    <a:pt x="30382" y="8615"/>
                    <a:pt x="30308" y="8614"/>
                    <a:pt x="30234" y="8612"/>
                  </a:cubicBezTo>
                  <a:cubicBezTo>
                    <a:pt x="29610" y="8585"/>
                    <a:pt x="28973" y="8470"/>
                    <a:pt x="28339" y="8294"/>
                  </a:cubicBezTo>
                  <a:cubicBezTo>
                    <a:pt x="27070" y="7941"/>
                    <a:pt x="25823" y="7318"/>
                    <a:pt x="24634" y="6522"/>
                  </a:cubicBezTo>
                  <a:lnTo>
                    <a:pt x="24526" y="6449"/>
                  </a:lnTo>
                  <a:lnTo>
                    <a:pt x="24503" y="6580"/>
                  </a:lnTo>
                  <a:cubicBezTo>
                    <a:pt x="24263" y="7966"/>
                    <a:pt x="24015" y="9450"/>
                    <a:pt x="23302" y="10789"/>
                  </a:cubicBezTo>
                  <a:cubicBezTo>
                    <a:pt x="23117" y="11117"/>
                    <a:pt x="22910" y="11437"/>
                    <a:pt x="22662" y="11726"/>
                  </a:cubicBezTo>
                  <a:cubicBezTo>
                    <a:pt x="22410" y="12009"/>
                    <a:pt x="22131" y="12275"/>
                    <a:pt x="21813" y="12495"/>
                  </a:cubicBezTo>
                  <a:cubicBezTo>
                    <a:pt x="21176" y="12934"/>
                    <a:pt x="20425" y="13206"/>
                    <a:pt x="19648" y="13364"/>
                  </a:cubicBezTo>
                  <a:cubicBezTo>
                    <a:pt x="19126" y="13469"/>
                    <a:pt x="18598" y="13519"/>
                    <a:pt x="18074" y="13519"/>
                  </a:cubicBezTo>
                  <a:cubicBezTo>
                    <a:pt x="17217" y="13519"/>
                    <a:pt x="16371" y="13385"/>
                    <a:pt x="15578" y="13139"/>
                  </a:cubicBezTo>
                  <a:cubicBezTo>
                    <a:pt x="14297" y="12741"/>
                    <a:pt x="13151" y="12046"/>
                    <a:pt x="12261" y="11168"/>
                  </a:cubicBezTo>
                  <a:lnTo>
                    <a:pt x="12138" y="11047"/>
                  </a:lnTo>
                  <a:lnTo>
                    <a:pt x="12113" y="11217"/>
                  </a:lnTo>
                  <a:cubicBezTo>
                    <a:pt x="12003" y="11945"/>
                    <a:pt x="11687" y="12626"/>
                    <a:pt x="11228" y="13169"/>
                  </a:cubicBezTo>
                  <a:cubicBezTo>
                    <a:pt x="10777" y="13721"/>
                    <a:pt x="10201" y="14147"/>
                    <a:pt x="9588" y="14447"/>
                  </a:cubicBezTo>
                  <a:cubicBezTo>
                    <a:pt x="8852" y="14798"/>
                    <a:pt x="8065" y="14938"/>
                    <a:pt x="7296" y="14938"/>
                  </a:cubicBezTo>
                  <a:cubicBezTo>
                    <a:pt x="6763" y="14938"/>
                    <a:pt x="6240" y="14871"/>
                    <a:pt x="5747" y="14760"/>
                  </a:cubicBezTo>
                  <a:cubicBezTo>
                    <a:pt x="4534" y="14475"/>
                    <a:pt x="3451" y="13961"/>
                    <a:pt x="2551" y="13348"/>
                  </a:cubicBezTo>
                  <a:cubicBezTo>
                    <a:pt x="1653" y="12729"/>
                    <a:pt x="946" y="11970"/>
                    <a:pt x="542" y="11150"/>
                  </a:cubicBezTo>
                  <a:cubicBezTo>
                    <a:pt x="119" y="10336"/>
                    <a:pt x="46" y="9483"/>
                    <a:pt x="175" y="8778"/>
                  </a:cubicBezTo>
                  <a:cubicBezTo>
                    <a:pt x="304" y="8070"/>
                    <a:pt x="605" y="7515"/>
                    <a:pt x="923" y="7133"/>
                  </a:cubicBezTo>
                  <a:cubicBezTo>
                    <a:pt x="1249" y="6752"/>
                    <a:pt x="1587" y="6545"/>
                    <a:pt x="1827" y="6447"/>
                  </a:cubicBezTo>
                  <a:cubicBezTo>
                    <a:pt x="2067" y="6344"/>
                    <a:pt x="2203" y="6315"/>
                    <a:pt x="2200" y="6305"/>
                  </a:cubicBezTo>
                  <a:lnTo>
                    <a:pt x="2200" y="6305"/>
                  </a:lnTo>
                  <a:cubicBezTo>
                    <a:pt x="2200" y="6305"/>
                    <a:pt x="2063" y="6324"/>
                    <a:pt x="1815" y="6418"/>
                  </a:cubicBezTo>
                  <a:cubicBezTo>
                    <a:pt x="1569" y="6508"/>
                    <a:pt x="1218" y="6713"/>
                    <a:pt x="880" y="7094"/>
                  </a:cubicBezTo>
                  <a:cubicBezTo>
                    <a:pt x="546" y="7478"/>
                    <a:pt x="230" y="8042"/>
                    <a:pt x="91" y="8763"/>
                  </a:cubicBezTo>
                  <a:cubicBezTo>
                    <a:pt x="25" y="9122"/>
                    <a:pt x="1" y="9520"/>
                    <a:pt x="52" y="9936"/>
                  </a:cubicBezTo>
                  <a:cubicBezTo>
                    <a:pt x="103" y="10352"/>
                    <a:pt x="238" y="10781"/>
                    <a:pt x="443" y="11199"/>
                  </a:cubicBezTo>
                  <a:cubicBezTo>
                    <a:pt x="849" y="12044"/>
                    <a:pt x="1569" y="12823"/>
                    <a:pt x="2477" y="13456"/>
                  </a:cubicBezTo>
                  <a:cubicBezTo>
                    <a:pt x="3388" y="14084"/>
                    <a:pt x="4480" y="14611"/>
                    <a:pt x="5715" y="14906"/>
                  </a:cubicBezTo>
                  <a:cubicBezTo>
                    <a:pt x="6224" y="15023"/>
                    <a:pt x="6767" y="15095"/>
                    <a:pt x="7321" y="15095"/>
                  </a:cubicBezTo>
                  <a:cubicBezTo>
                    <a:pt x="8101" y="15095"/>
                    <a:pt x="8902" y="14953"/>
                    <a:pt x="9657" y="14594"/>
                  </a:cubicBezTo>
                  <a:cubicBezTo>
                    <a:pt x="10293" y="14287"/>
                    <a:pt x="10889" y="13850"/>
                    <a:pt x="11359" y="13278"/>
                  </a:cubicBezTo>
                  <a:cubicBezTo>
                    <a:pt x="11802" y="12755"/>
                    <a:pt x="12122" y="12107"/>
                    <a:pt x="12257" y="11407"/>
                  </a:cubicBezTo>
                  <a:lnTo>
                    <a:pt x="12257" y="11407"/>
                  </a:lnTo>
                  <a:cubicBezTo>
                    <a:pt x="13149" y="12254"/>
                    <a:pt x="14273" y="12920"/>
                    <a:pt x="15525" y="13309"/>
                  </a:cubicBezTo>
                  <a:cubicBezTo>
                    <a:pt x="16337" y="13562"/>
                    <a:pt x="17203" y="13700"/>
                    <a:pt x="18081" y="13700"/>
                  </a:cubicBezTo>
                  <a:cubicBezTo>
                    <a:pt x="18614" y="13700"/>
                    <a:pt x="19151" y="13649"/>
                    <a:pt x="19683" y="13542"/>
                  </a:cubicBezTo>
                  <a:cubicBezTo>
                    <a:pt x="20478" y="13383"/>
                    <a:pt x="21253" y="13100"/>
                    <a:pt x="21916" y="12644"/>
                  </a:cubicBezTo>
                  <a:cubicBezTo>
                    <a:pt x="22248" y="12417"/>
                    <a:pt x="22537" y="12138"/>
                    <a:pt x="22799" y="11843"/>
                  </a:cubicBezTo>
                  <a:cubicBezTo>
                    <a:pt x="23056" y="11543"/>
                    <a:pt x="23271" y="11213"/>
                    <a:pt x="23460" y="10875"/>
                  </a:cubicBezTo>
                  <a:cubicBezTo>
                    <a:pt x="24169" y="9540"/>
                    <a:pt x="24420" y="8092"/>
                    <a:pt x="24651" y="6739"/>
                  </a:cubicBezTo>
                  <a:lnTo>
                    <a:pt x="24651" y="6739"/>
                  </a:lnTo>
                  <a:cubicBezTo>
                    <a:pt x="25819" y="7504"/>
                    <a:pt x="27046" y="8106"/>
                    <a:pt x="28296" y="8450"/>
                  </a:cubicBezTo>
                  <a:cubicBezTo>
                    <a:pt x="28940" y="8626"/>
                    <a:pt x="29588" y="8741"/>
                    <a:pt x="30227" y="8765"/>
                  </a:cubicBezTo>
                  <a:cubicBezTo>
                    <a:pt x="30293" y="8767"/>
                    <a:pt x="30359" y="8768"/>
                    <a:pt x="30424" y="8768"/>
                  </a:cubicBezTo>
                  <a:cubicBezTo>
                    <a:pt x="30993" y="8768"/>
                    <a:pt x="31549" y="8704"/>
                    <a:pt x="32077" y="8583"/>
                  </a:cubicBezTo>
                  <a:cubicBezTo>
                    <a:pt x="33256" y="8318"/>
                    <a:pt x="34295" y="7824"/>
                    <a:pt x="35173" y="7248"/>
                  </a:cubicBezTo>
                  <a:cubicBezTo>
                    <a:pt x="36060" y="6684"/>
                    <a:pt x="36766" y="5987"/>
                    <a:pt x="37270" y="5264"/>
                  </a:cubicBezTo>
                  <a:cubicBezTo>
                    <a:pt x="37781" y="4544"/>
                    <a:pt x="38082" y="3802"/>
                    <a:pt x="38291" y="3148"/>
                  </a:cubicBezTo>
                  <a:cubicBezTo>
                    <a:pt x="38502" y="2494"/>
                    <a:pt x="38623" y="1918"/>
                    <a:pt x="38715" y="1450"/>
                  </a:cubicBezTo>
                  <a:cubicBezTo>
                    <a:pt x="38810" y="983"/>
                    <a:pt x="38869" y="620"/>
                    <a:pt x="38910" y="376"/>
                  </a:cubicBezTo>
                  <a:cubicBezTo>
                    <a:pt x="38929" y="259"/>
                    <a:pt x="38943" y="167"/>
                    <a:pt x="38953" y="97"/>
                  </a:cubicBezTo>
                  <a:cubicBezTo>
                    <a:pt x="38964" y="35"/>
                    <a:pt x="38966" y="3"/>
                    <a:pt x="38964" y="3"/>
                  </a:cubicBezTo>
                  <a:lnTo>
                    <a:pt x="38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0"/>
            <p:cNvSpPr/>
            <p:nvPr/>
          </p:nvSpPr>
          <p:spPr>
            <a:xfrm>
              <a:off x="6664397" y="2628405"/>
              <a:ext cx="161236" cy="256250"/>
            </a:xfrm>
            <a:custGeom>
              <a:avLst/>
              <a:gdLst/>
              <a:ahLst/>
              <a:cxnLst/>
              <a:rect l="l" t="t" r="r" b="b"/>
              <a:pathLst>
                <a:path w="8770" h="13938" extrusionOk="0">
                  <a:moveTo>
                    <a:pt x="2725" y="0"/>
                  </a:moveTo>
                  <a:cubicBezTo>
                    <a:pt x="2715" y="0"/>
                    <a:pt x="2709" y="1"/>
                    <a:pt x="2709" y="2"/>
                  </a:cubicBezTo>
                  <a:cubicBezTo>
                    <a:pt x="2709" y="9"/>
                    <a:pt x="2785" y="27"/>
                    <a:pt x="2930" y="58"/>
                  </a:cubicBezTo>
                  <a:cubicBezTo>
                    <a:pt x="3008" y="72"/>
                    <a:pt x="3098" y="91"/>
                    <a:pt x="3199" y="111"/>
                  </a:cubicBezTo>
                  <a:cubicBezTo>
                    <a:pt x="3308" y="142"/>
                    <a:pt x="3427" y="177"/>
                    <a:pt x="3560" y="216"/>
                  </a:cubicBezTo>
                  <a:cubicBezTo>
                    <a:pt x="4095" y="384"/>
                    <a:pt x="4849" y="728"/>
                    <a:pt x="5612" y="1386"/>
                  </a:cubicBezTo>
                  <a:cubicBezTo>
                    <a:pt x="6377" y="2034"/>
                    <a:pt x="7144" y="2988"/>
                    <a:pt x="7705" y="4193"/>
                  </a:cubicBezTo>
                  <a:cubicBezTo>
                    <a:pt x="8234" y="5397"/>
                    <a:pt x="8769" y="6834"/>
                    <a:pt x="8437" y="8361"/>
                  </a:cubicBezTo>
                  <a:cubicBezTo>
                    <a:pt x="8327" y="9118"/>
                    <a:pt x="8101" y="9839"/>
                    <a:pt x="7746" y="10461"/>
                  </a:cubicBezTo>
                  <a:cubicBezTo>
                    <a:pt x="7392" y="11084"/>
                    <a:pt x="6900" y="11588"/>
                    <a:pt x="6377" y="11992"/>
                  </a:cubicBezTo>
                  <a:cubicBezTo>
                    <a:pt x="5315" y="12790"/>
                    <a:pt x="4216" y="13321"/>
                    <a:pt x="3242" y="13571"/>
                  </a:cubicBezTo>
                  <a:cubicBezTo>
                    <a:pt x="2268" y="13829"/>
                    <a:pt x="1444" y="13854"/>
                    <a:pt x="880" y="13862"/>
                  </a:cubicBezTo>
                  <a:cubicBezTo>
                    <a:pt x="828" y="13862"/>
                    <a:pt x="778" y="13863"/>
                    <a:pt x="731" y="13863"/>
                  </a:cubicBezTo>
                  <a:cubicBezTo>
                    <a:pt x="519" y="13863"/>
                    <a:pt x="350" y="13859"/>
                    <a:pt x="228" y="13856"/>
                  </a:cubicBezTo>
                  <a:cubicBezTo>
                    <a:pt x="174" y="13855"/>
                    <a:pt x="129" y="13855"/>
                    <a:pt x="94" y="13855"/>
                  </a:cubicBezTo>
                  <a:cubicBezTo>
                    <a:pt x="33" y="13855"/>
                    <a:pt x="1" y="13856"/>
                    <a:pt x="1" y="13860"/>
                  </a:cubicBezTo>
                  <a:cubicBezTo>
                    <a:pt x="1" y="13866"/>
                    <a:pt x="78" y="13878"/>
                    <a:pt x="226" y="13893"/>
                  </a:cubicBezTo>
                  <a:cubicBezTo>
                    <a:pt x="376" y="13909"/>
                    <a:pt x="595" y="13924"/>
                    <a:pt x="880" y="13934"/>
                  </a:cubicBezTo>
                  <a:cubicBezTo>
                    <a:pt x="977" y="13936"/>
                    <a:pt x="1083" y="13938"/>
                    <a:pt x="1195" y="13938"/>
                  </a:cubicBezTo>
                  <a:cubicBezTo>
                    <a:pt x="1738" y="13938"/>
                    <a:pt x="2451" y="13900"/>
                    <a:pt x="3275" y="13696"/>
                  </a:cubicBezTo>
                  <a:cubicBezTo>
                    <a:pt x="4269" y="13456"/>
                    <a:pt x="5391" y="12931"/>
                    <a:pt x="6477" y="12126"/>
                  </a:cubicBezTo>
                  <a:cubicBezTo>
                    <a:pt x="7016" y="11715"/>
                    <a:pt x="7529" y="11197"/>
                    <a:pt x="7900" y="10551"/>
                  </a:cubicBezTo>
                  <a:cubicBezTo>
                    <a:pt x="8271" y="9907"/>
                    <a:pt x="8503" y="9161"/>
                    <a:pt x="8618" y="8388"/>
                  </a:cubicBezTo>
                  <a:cubicBezTo>
                    <a:pt x="8673" y="8000"/>
                    <a:pt x="8708" y="7621"/>
                    <a:pt x="8718" y="7236"/>
                  </a:cubicBezTo>
                  <a:cubicBezTo>
                    <a:pt x="8718" y="6848"/>
                    <a:pt x="8657" y="6473"/>
                    <a:pt x="8569" y="6114"/>
                  </a:cubicBezTo>
                  <a:cubicBezTo>
                    <a:pt x="8388" y="5401"/>
                    <a:pt x="8150" y="4732"/>
                    <a:pt x="7857" y="4121"/>
                  </a:cubicBezTo>
                  <a:cubicBezTo>
                    <a:pt x="7277" y="2899"/>
                    <a:pt x="6485" y="1936"/>
                    <a:pt x="5696" y="1288"/>
                  </a:cubicBezTo>
                  <a:cubicBezTo>
                    <a:pt x="4909" y="630"/>
                    <a:pt x="4128" y="298"/>
                    <a:pt x="3580" y="148"/>
                  </a:cubicBezTo>
                  <a:cubicBezTo>
                    <a:pt x="3445" y="115"/>
                    <a:pt x="3322" y="86"/>
                    <a:pt x="3211" y="60"/>
                  </a:cubicBezTo>
                  <a:cubicBezTo>
                    <a:pt x="3105" y="41"/>
                    <a:pt x="3010" y="31"/>
                    <a:pt x="2936" y="21"/>
                  </a:cubicBezTo>
                  <a:cubicBezTo>
                    <a:pt x="2826" y="7"/>
                    <a:pt x="2754" y="0"/>
                    <a:pt x="2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0"/>
            <p:cNvSpPr/>
            <p:nvPr/>
          </p:nvSpPr>
          <p:spPr>
            <a:xfrm>
              <a:off x="6812013" y="2725057"/>
              <a:ext cx="124963" cy="114833"/>
            </a:xfrm>
            <a:custGeom>
              <a:avLst/>
              <a:gdLst/>
              <a:ahLst/>
              <a:cxnLst/>
              <a:rect l="l" t="t" r="r" b="b"/>
              <a:pathLst>
                <a:path w="6797" h="6246" extrusionOk="0">
                  <a:moveTo>
                    <a:pt x="6320" y="0"/>
                  </a:moveTo>
                  <a:cubicBezTo>
                    <a:pt x="6319" y="0"/>
                    <a:pt x="6319" y="0"/>
                    <a:pt x="6319" y="0"/>
                  </a:cubicBezTo>
                  <a:cubicBezTo>
                    <a:pt x="6276" y="13"/>
                    <a:pt x="6619" y="591"/>
                    <a:pt x="6645" y="1618"/>
                  </a:cubicBezTo>
                  <a:cubicBezTo>
                    <a:pt x="6651" y="2124"/>
                    <a:pt x="6586" y="2739"/>
                    <a:pt x="6338" y="3365"/>
                  </a:cubicBezTo>
                  <a:cubicBezTo>
                    <a:pt x="6100" y="3988"/>
                    <a:pt x="5690" y="4632"/>
                    <a:pt x="5085" y="5109"/>
                  </a:cubicBezTo>
                  <a:cubicBezTo>
                    <a:pt x="4788" y="5353"/>
                    <a:pt x="4451" y="5540"/>
                    <a:pt x="4123" y="5694"/>
                  </a:cubicBezTo>
                  <a:cubicBezTo>
                    <a:pt x="3793" y="5850"/>
                    <a:pt x="3455" y="5960"/>
                    <a:pt x="3127" y="6020"/>
                  </a:cubicBezTo>
                  <a:cubicBezTo>
                    <a:pt x="2891" y="6068"/>
                    <a:pt x="2660" y="6090"/>
                    <a:pt x="2438" y="6090"/>
                  </a:cubicBezTo>
                  <a:cubicBezTo>
                    <a:pt x="2044" y="6090"/>
                    <a:pt x="1681" y="6021"/>
                    <a:pt x="1376" y="5915"/>
                  </a:cubicBezTo>
                  <a:cubicBezTo>
                    <a:pt x="900" y="5743"/>
                    <a:pt x="556" y="5501"/>
                    <a:pt x="343" y="5314"/>
                  </a:cubicBezTo>
                  <a:cubicBezTo>
                    <a:pt x="138" y="5135"/>
                    <a:pt x="27" y="5018"/>
                    <a:pt x="7" y="5018"/>
                  </a:cubicBezTo>
                  <a:cubicBezTo>
                    <a:pt x="6" y="5018"/>
                    <a:pt x="5" y="5019"/>
                    <a:pt x="4" y="5019"/>
                  </a:cubicBezTo>
                  <a:cubicBezTo>
                    <a:pt x="0" y="5023"/>
                    <a:pt x="23" y="5056"/>
                    <a:pt x="70" y="5116"/>
                  </a:cubicBezTo>
                  <a:cubicBezTo>
                    <a:pt x="121" y="5173"/>
                    <a:pt x="187" y="5267"/>
                    <a:pt x="294" y="5366"/>
                  </a:cubicBezTo>
                  <a:cubicBezTo>
                    <a:pt x="499" y="5573"/>
                    <a:pt x="841" y="5841"/>
                    <a:pt x="1331" y="6036"/>
                  </a:cubicBezTo>
                  <a:cubicBezTo>
                    <a:pt x="1661" y="6163"/>
                    <a:pt x="2064" y="6246"/>
                    <a:pt x="2502" y="6246"/>
                  </a:cubicBezTo>
                  <a:cubicBezTo>
                    <a:pt x="2714" y="6246"/>
                    <a:pt x="2934" y="6226"/>
                    <a:pt x="3158" y="6184"/>
                  </a:cubicBezTo>
                  <a:cubicBezTo>
                    <a:pt x="3502" y="6126"/>
                    <a:pt x="3853" y="6016"/>
                    <a:pt x="4197" y="5856"/>
                  </a:cubicBezTo>
                  <a:cubicBezTo>
                    <a:pt x="4542" y="5698"/>
                    <a:pt x="4884" y="5507"/>
                    <a:pt x="5200" y="5253"/>
                  </a:cubicBezTo>
                  <a:cubicBezTo>
                    <a:pt x="5833" y="4749"/>
                    <a:pt x="6256" y="4074"/>
                    <a:pt x="6493" y="3424"/>
                  </a:cubicBezTo>
                  <a:cubicBezTo>
                    <a:pt x="6744" y="2772"/>
                    <a:pt x="6797" y="2135"/>
                    <a:pt x="6772" y="1612"/>
                  </a:cubicBezTo>
                  <a:cubicBezTo>
                    <a:pt x="6744" y="1089"/>
                    <a:pt x="6629" y="675"/>
                    <a:pt x="6522" y="404"/>
                  </a:cubicBezTo>
                  <a:cubicBezTo>
                    <a:pt x="6413" y="139"/>
                    <a:pt x="6330" y="0"/>
                    <a:pt x="6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0"/>
            <p:cNvSpPr/>
            <p:nvPr/>
          </p:nvSpPr>
          <p:spPr>
            <a:xfrm>
              <a:off x="6070478" y="2456814"/>
              <a:ext cx="741651" cy="439493"/>
            </a:xfrm>
            <a:custGeom>
              <a:avLst/>
              <a:gdLst/>
              <a:ahLst/>
              <a:cxnLst/>
              <a:rect l="l" t="t" r="r" b="b"/>
              <a:pathLst>
                <a:path w="40340" h="23905" extrusionOk="0">
                  <a:moveTo>
                    <a:pt x="39461" y="1"/>
                  </a:moveTo>
                  <a:cubicBezTo>
                    <a:pt x="39295" y="1"/>
                    <a:pt x="39106" y="15"/>
                    <a:pt x="38898" y="50"/>
                  </a:cubicBezTo>
                  <a:cubicBezTo>
                    <a:pt x="38587" y="109"/>
                    <a:pt x="38232" y="220"/>
                    <a:pt x="37861" y="411"/>
                  </a:cubicBezTo>
                  <a:cubicBezTo>
                    <a:pt x="37123" y="786"/>
                    <a:pt x="36317" y="1499"/>
                    <a:pt x="35772" y="2568"/>
                  </a:cubicBezTo>
                  <a:cubicBezTo>
                    <a:pt x="35220" y="3592"/>
                    <a:pt x="34899" y="4885"/>
                    <a:pt x="34613" y="6311"/>
                  </a:cubicBezTo>
                  <a:lnTo>
                    <a:pt x="34613" y="6311"/>
                  </a:lnTo>
                  <a:cubicBezTo>
                    <a:pt x="33945" y="5285"/>
                    <a:pt x="32968" y="4327"/>
                    <a:pt x="31724" y="3628"/>
                  </a:cubicBezTo>
                  <a:cubicBezTo>
                    <a:pt x="30614" y="2996"/>
                    <a:pt x="29264" y="2584"/>
                    <a:pt x="27834" y="2584"/>
                  </a:cubicBezTo>
                  <a:cubicBezTo>
                    <a:pt x="27611" y="2584"/>
                    <a:pt x="27386" y="2594"/>
                    <a:pt x="27160" y="2615"/>
                  </a:cubicBezTo>
                  <a:cubicBezTo>
                    <a:pt x="25492" y="2756"/>
                    <a:pt x="23771" y="3451"/>
                    <a:pt x="22392" y="4683"/>
                  </a:cubicBezTo>
                  <a:cubicBezTo>
                    <a:pt x="21703" y="5292"/>
                    <a:pt x="21094" y="6041"/>
                    <a:pt x="20688" y="6916"/>
                  </a:cubicBezTo>
                  <a:cubicBezTo>
                    <a:pt x="20338" y="7664"/>
                    <a:pt x="20146" y="8539"/>
                    <a:pt x="20292" y="9392"/>
                  </a:cubicBezTo>
                  <a:lnTo>
                    <a:pt x="20292" y="9392"/>
                  </a:lnTo>
                  <a:cubicBezTo>
                    <a:pt x="19092" y="7903"/>
                    <a:pt x="17210" y="6874"/>
                    <a:pt x="15162" y="6717"/>
                  </a:cubicBezTo>
                  <a:cubicBezTo>
                    <a:pt x="14890" y="6682"/>
                    <a:pt x="14613" y="6697"/>
                    <a:pt x="14336" y="6691"/>
                  </a:cubicBezTo>
                  <a:cubicBezTo>
                    <a:pt x="14061" y="6717"/>
                    <a:pt x="13783" y="6717"/>
                    <a:pt x="13508" y="6773"/>
                  </a:cubicBezTo>
                  <a:cubicBezTo>
                    <a:pt x="12954" y="6846"/>
                    <a:pt x="12415" y="7019"/>
                    <a:pt x="11894" y="7234"/>
                  </a:cubicBezTo>
                  <a:cubicBezTo>
                    <a:pt x="11373" y="7455"/>
                    <a:pt x="10892" y="7763"/>
                    <a:pt x="10434" y="8105"/>
                  </a:cubicBezTo>
                  <a:cubicBezTo>
                    <a:pt x="9994" y="8466"/>
                    <a:pt x="9577" y="8866"/>
                    <a:pt x="9219" y="9315"/>
                  </a:cubicBezTo>
                  <a:cubicBezTo>
                    <a:pt x="8561" y="10137"/>
                    <a:pt x="8085" y="11086"/>
                    <a:pt x="7792" y="12075"/>
                  </a:cubicBezTo>
                  <a:cubicBezTo>
                    <a:pt x="7528" y="13020"/>
                    <a:pt x="7441" y="14004"/>
                    <a:pt x="7549" y="14956"/>
                  </a:cubicBezTo>
                  <a:lnTo>
                    <a:pt x="7549" y="14956"/>
                  </a:lnTo>
                  <a:cubicBezTo>
                    <a:pt x="6738" y="14698"/>
                    <a:pt x="5893" y="14540"/>
                    <a:pt x="5054" y="14540"/>
                  </a:cubicBezTo>
                  <a:cubicBezTo>
                    <a:pt x="4757" y="14540"/>
                    <a:pt x="4461" y="14560"/>
                    <a:pt x="4167" y="14603"/>
                  </a:cubicBezTo>
                  <a:cubicBezTo>
                    <a:pt x="3002" y="14762"/>
                    <a:pt x="1899" y="15306"/>
                    <a:pt x="1130" y="16155"/>
                  </a:cubicBezTo>
                  <a:cubicBezTo>
                    <a:pt x="347" y="16997"/>
                    <a:pt x="1" y="18158"/>
                    <a:pt x="60" y="19246"/>
                  </a:cubicBezTo>
                  <a:cubicBezTo>
                    <a:pt x="105" y="20343"/>
                    <a:pt x="563" y="21383"/>
                    <a:pt x="1266" y="22151"/>
                  </a:cubicBezTo>
                  <a:cubicBezTo>
                    <a:pt x="1965" y="22929"/>
                    <a:pt x="2885" y="23462"/>
                    <a:pt x="3845" y="23697"/>
                  </a:cubicBezTo>
                  <a:cubicBezTo>
                    <a:pt x="4445" y="23849"/>
                    <a:pt x="5050" y="23905"/>
                    <a:pt x="5643" y="23905"/>
                  </a:cubicBezTo>
                  <a:cubicBezTo>
                    <a:pt x="5997" y="23905"/>
                    <a:pt x="6348" y="23885"/>
                    <a:pt x="6691" y="23853"/>
                  </a:cubicBezTo>
                  <a:cubicBezTo>
                    <a:pt x="7611" y="23763"/>
                    <a:pt x="8495" y="23542"/>
                    <a:pt x="9270" y="23152"/>
                  </a:cubicBezTo>
                  <a:cubicBezTo>
                    <a:pt x="10017" y="22781"/>
                    <a:pt x="10650" y="22224"/>
                    <a:pt x="11045" y="21551"/>
                  </a:cubicBezTo>
                  <a:lnTo>
                    <a:pt x="11045" y="21551"/>
                  </a:lnTo>
                  <a:cubicBezTo>
                    <a:pt x="11666" y="22211"/>
                    <a:pt x="12456" y="22625"/>
                    <a:pt x="13239" y="22826"/>
                  </a:cubicBezTo>
                  <a:cubicBezTo>
                    <a:pt x="13617" y="22918"/>
                    <a:pt x="13995" y="22964"/>
                    <a:pt x="14362" y="22964"/>
                  </a:cubicBezTo>
                  <a:cubicBezTo>
                    <a:pt x="14787" y="22964"/>
                    <a:pt x="15197" y="22903"/>
                    <a:pt x="15574" y="22783"/>
                  </a:cubicBezTo>
                  <a:cubicBezTo>
                    <a:pt x="16286" y="22576"/>
                    <a:pt x="16864" y="22158"/>
                    <a:pt x="17284" y="21692"/>
                  </a:cubicBezTo>
                  <a:cubicBezTo>
                    <a:pt x="17701" y="21219"/>
                    <a:pt x="17969" y="20700"/>
                    <a:pt x="18133" y="20212"/>
                  </a:cubicBezTo>
                  <a:cubicBezTo>
                    <a:pt x="18465" y="19230"/>
                    <a:pt x="18379" y="18397"/>
                    <a:pt x="18246" y="17883"/>
                  </a:cubicBezTo>
                  <a:cubicBezTo>
                    <a:pt x="18174" y="17625"/>
                    <a:pt x="18102" y="17430"/>
                    <a:pt x="18039" y="17309"/>
                  </a:cubicBezTo>
                  <a:cubicBezTo>
                    <a:pt x="17979" y="17184"/>
                    <a:pt x="17945" y="17122"/>
                    <a:pt x="17945" y="17122"/>
                  </a:cubicBezTo>
                  <a:lnTo>
                    <a:pt x="17945" y="17122"/>
                  </a:lnTo>
                  <a:cubicBezTo>
                    <a:pt x="17928" y="17130"/>
                    <a:pt x="18082" y="17372"/>
                    <a:pt x="18211" y="17891"/>
                  </a:cubicBezTo>
                  <a:cubicBezTo>
                    <a:pt x="18332" y="18406"/>
                    <a:pt x="18406" y="19226"/>
                    <a:pt x="18070" y="20191"/>
                  </a:cubicBezTo>
                  <a:cubicBezTo>
                    <a:pt x="17901" y="20667"/>
                    <a:pt x="17633" y="21176"/>
                    <a:pt x="17221" y="21637"/>
                  </a:cubicBezTo>
                  <a:cubicBezTo>
                    <a:pt x="16805" y="22088"/>
                    <a:pt x="16241" y="22492"/>
                    <a:pt x="15546" y="22689"/>
                  </a:cubicBezTo>
                  <a:cubicBezTo>
                    <a:pt x="15185" y="22801"/>
                    <a:pt x="14794" y="22857"/>
                    <a:pt x="14388" y="22857"/>
                  </a:cubicBezTo>
                  <a:cubicBezTo>
                    <a:pt x="14022" y="22857"/>
                    <a:pt x="13644" y="22811"/>
                    <a:pt x="13268" y="22717"/>
                  </a:cubicBezTo>
                  <a:cubicBezTo>
                    <a:pt x="12479" y="22510"/>
                    <a:pt x="11687" y="22082"/>
                    <a:pt x="11080" y="21403"/>
                  </a:cubicBezTo>
                  <a:lnTo>
                    <a:pt x="11021" y="21338"/>
                  </a:lnTo>
                  <a:lnTo>
                    <a:pt x="10978" y="21415"/>
                  </a:lnTo>
                  <a:cubicBezTo>
                    <a:pt x="10596" y="22094"/>
                    <a:pt x="9967" y="22656"/>
                    <a:pt x="9208" y="23029"/>
                  </a:cubicBezTo>
                  <a:cubicBezTo>
                    <a:pt x="8452" y="23408"/>
                    <a:pt x="7583" y="23622"/>
                    <a:pt x="6678" y="23710"/>
                  </a:cubicBezTo>
                  <a:cubicBezTo>
                    <a:pt x="6352" y="23738"/>
                    <a:pt x="6019" y="23755"/>
                    <a:pt x="5682" y="23755"/>
                  </a:cubicBezTo>
                  <a:cubicBezTo>
                    <a:pt x="5086" y="23755"/>
                    <a:pt x="4480" y="23700"/>
                    <a:pt x="3882" y="23548"/>
                  </a:cubicBezTo>
                  <a:cubicBezTo>
                    <a:pt x="2951" y="23316"/>
                    <a:pt x="2061" y="22797"/>
                    <a:pt x="1387" y="22043"/>
                  </a:cubicBezTo>
                  <a:cubicBezTo>
                    <a:pt x="708" y="21297"/>
                    <a:pt x="269" y="20296"/>
                    <a:pt x="226" y="19238"/>
                  </a:cubicBezTo>
                  <a:cubicBezTo>
                    <a:pt x="173" y="18186"/>
                    <a:pt x="507" y="17077"/>
                    <a:pt x="1260" y="16269"/>
                  </a:cubicBezTo>
                  <a:cubicBezTo>
                    <a:pt x="1998" y="15455"/>
                    <a:pt x="3064" y="14931"/>
                    <a:pt x="4191" y="14777"/>
                  </a:cubicBezTo>
                  <a:cubicBezTo>
                    <a:pt x="4474" y="14736"/>
                    <a:pt x="4759" y="14717"/>
                    <a:pt x="5045" y="14717"/>
                  </a:cubicBezTo>
                  <a:cubicBezTo>
                    <a:pt x="5909" y="14717"/>
                    <a:pt x="6785" y="14890"/>
                    <a:pt x="7626" y="15170"/>
                  </a:cubicBezTo>
                  <a:lnTo>
                    <a:pt x="7763" y="15218"/>
                  </a:lnTo>
                  <a:lnTo>
                    <a:pt x="7745" y="15072"/>
                  </a:lnTo>
                  <a:cubicBezTo>
                    <a:pt x="7615" y="14104"/>
                    <a:pt x="7695" y="13094"/>
                    <a:pt x="7966" y="12124"/>
                  </a:cubicBezTo>
                  <a:cubicBezTo>
                    <a:pt x="8253" y="11160"/>
                    <a:pt x="8718" y="10231"/>
                    <a:pt x="9360" y="9430"/>
                  </a:cubicBezTo>
                  <a:cubicBezTo>
                    <a:pt x="9713" y="8989"/>
                    <a:pt x="10117" y="8599"/>
                    <a:pt x="10547" y="8247"/>
                  </a:cubicBezTo>
                  <a:cubicBezTo>
                    <a:pt x="10992" y="7915"/>
                    <a:pt x="11460" y="7615"/>
                    <a:pt x="11966" y="7400"/>
                  </a:cubicBezTo>
                  <a:cubicBezTo>
                    <a:pt x="12472" y="7191"/>
                    <a:pt x="12997" y="7021"/>
                    <a:pt x="13537" y="6951"/>
                  </a:cubicBezTo>
                  <a:cubicBezTo>
                    <a:pt x="13801" y="6896"/>
                    <a:pt x="14074" y="6896"/>
                    <a:pt x="14342" y="6871"/>
                  </a:cubicBezTo>
                  <a:cubicBezTo>
                    <a:pt x="14397" y="6872"/>
                    <a:pt x="14453" y="6873"/>
                    <a:pt x="14508" y="6873"/>
                  </a:cubicBezTo>
                  <a:cubicBezTo>
                    <a:pt x="14562" y="6873"/>
                    <a:pt x="14616" y="6872"/>
                    <a:pt x="14670" y="6872"/>
                  </a:cubicBezTo>
                  <a:cubicBezTo>
                    <a:pt x="14830" y="6872"/>
                    <a:pt x="14990" y="6875"/>
                    <a:pt x="15148" y="6896"/>
                  </a:cubicBezTo>
                  <a:cubicBezTo>
                    <a:pt x="17291" y="7058"/>
                    <a:pt x="19253" y="8200"/>
                    <a:pt x="20401" y="9821"/>
                  </a:cubicBezTo>
                  <a:lnTo>
                    <a:pt x="20714" y="10262"/>
                  </a:lnTo>
                  <a:lnTo>
                    <a:pt x="20555" y="9745"/>
                  </a:lnTo>
                  <a:cubicBezTo>
                    <a:pt x="20270" y="8823"/>
                    <a:pt x="20448" y="7829"/>
                    <a:pt x="20842" y="6988"/>
                  </a:cubicBezTo>
                  <a:cubicBezTo>
                    <a:pt x="21233" y="6137"/>
                    <a:pt x="21826" y="5405"/>
                    <a:pt x="22500" y="4806"/>
                  </a:cubicBezTo>
                  <a:cubicBezTo>
                    <a:pt x="23849" y="3595"/>
                    <a:pt x="25537" y="2908"/>
                    <a:pt x="27173" y="2764"/>
                  </a:cubicBezTo>
                  <a:cubicBezTo>
                    <a:pt x="27402" y="2743"/>
                    <a:pt x="27630" y="2732"/>
                    <a:pt x="27857" y="2732"/>
                  </a:cubicBezTo>
                  <a:cubicBezTo>
                    <a:pt x="29251" y="2732"/>
                    <a:pt x="30569" y="3131"/>
                    <a:pt x="31659" y="3744"/>
                  </a:cubicBezTo>
                  <a:cubicBezTo>
                    <a:pt x="32936" y="4456"/>
                    <a:pt x="33928" y="5444"/>
                    <a:pt x="34593" y="6496"/>
                  </a:cubicBezTo>
                  <a:lnTo>
                    <a:pt x="34671" y="6619"/>
                  </a:lnTo>
                  <a:lnTo>
                    <a:pt x="34697" y="6475"/>
                  </a:lnTo>
                  <a:cubicBezTo>
                    <a:pt x="34982" y="4993"/>
                    <a:pt x="35296" y="3658"/>
                    <a:pt x="35849" y="2611"/>
                  </a:cubicBezTo>
                  <a:cubicBezTo>
                    <a:pt x="36382" y="1551"/>
                    <a:pt x="37166" y="845"/>
                    <a:pt x="37889" y="466"/>
                  </a:cubicBezTo>
                  <a:cubicBezTo>
                    <a:pt x="38252" y="275"/>
                    <a:pt x="38601" y="159"/>
                    <a:pt x="38906" y="95"/>
                  </a:cubicBezTo>
                  <a:cubicBezTo>
                    <a:pt x="39135" y="54"/>
                    <a:pt x="39339" y="38"/>
                    <a:pt x="39517" y="38"/>
                  </a:cubicBezTo>
                  <a:cubicBezTo>
                    <a:pt x="39580" y="38"/>
                    <a:pt x="39640" y="40"/>
                    <a:pt x="39696" y="44"/>
                  </a:cubicBezTo>
                  <a:cubicBezTo>
                    <a:pt x="40092" y="74"/>
                    <a:pt x="40303" y="152"/>
                    <a:pt x="40334" y="152"/>
                  </a:cubicBezTo>
                  <a:cubicBezTo>
                    <a:pt x="40336" y="152"/>
                    <a:pt x="40337" y="151"/>
                    <a:pt x="40337" y="150"/>
                  </a:cubicBezTo>
                  <a:lnTo>
                    <a:pt x="40339" y="150"/>
                  </a:lnTo>
                  <a:cubicBezTo>
                    <a:pt x="40339" y="150"/>
                    <a:pt x="40286" y="132"/>
                    <a:pt x="40180" y="101"/>
                  </a:cubicBezTo>
                  <a:cubicBezTo>
                    <a:pt x="40075" y="66"/>
                    <a:pt x="39913" y="33"/>
                    <a:pt x="39700" y="11"/>
                  </a:cubicBezTo>
                  <a:cubicBezTo>
                    <a:pt x="39626" y="5"/>
                    <a:pt x="39547" y="1"/>
                    <a:pt x="39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0"/>
            <p:cNvSpPr/>
            <p:nvPr/>
          </p:nvSpPr>
          <p:spPr>
            <a:xfrm>
              <a:off x="6504500" y="2721692"/>
              <a:ext cx="168664" cy="92219"/>
            </a:xfrm>
            <a:custGeom>
              <a:avLst/>
              <a:gdLst/>
              <a:ahLst/>
              <a:cxnLst/>
              <a:rect l="l" t="t" r="r" b="b"/>
              <a:pathLst>
                <a:path w="9174" h="5016" extrusionOk="0">
                  <a:moveTo>
                    <a:pt x="9161" y="1"/>
                  </a:moveTo>
                  <a:cubicBezTo>
                    <a:pt x="9148" y="1"/>
                    <a:pt x="9107" y="193"/>
                    <a:pt x="9038" y="540"/>
                  </a:cubicBezTo>
                  <a:cubicBezTo>
                    <a:pt x="8964" y="886"/>
                    <a:pt x="8868" y="1393"/>
                    <a:pt x="8669" y="1992"/>
                  </a:cubicBezTo>
                  <a:cubicBezTo>
                    <a:pt x="8470" y="2582"/>
                    <a:pt x="8152" y="3291"/>
                    <a:pt x="7533" y="3837"/>
                  </a:cubicBezTo>
                  <a:cubicBezTo>
                    <a:pt x="6912" y="4376"/>
                    <a:pt x="6012" y="4675"/>
                    <a:pt x="5067" y="4794"/>
                  </a:cubicBezTo>
                  <a:cubicBezTo>
                    <a:pt x="4840" y="4821"/>
                    <a:pt x="4614" y="4834"/>
                    <a:pt x="4392" y="4834"/>
                  </a:cubicBezTo>
                  <a:cubicBezTo>
                    <a:pt x="3683" y="4834"/>
                    <a:pt x="3006" y="4700"/>
                    <a:pt x="2432" y="4444"/>
                  </a:cubicBezTo>
                  <a:cubicBezTo>
                    <a:pt x="1671" y="4118"/>
                    <a:pt x="1107" y="3591"/>
                    <a:pt x="743" y="3086"/>
                  </a:cubicBezTo>
                  <a:cubicBezTo>
                    <a:pt x="374" y="2576"/>
                    <a:pt x="201" y="2088"/>
                    <a:pt x="117" y="1748"/>
                  </a:cubicBezTo>
                  <a:cubicBezTo>
                    <a:pt x="35" y="1405"/>
                    <a:pt x="25" y="1208"/>
                    <a:pt x="9" y="1208"/>
                  </a:cubicBezTo>
                  <a:cubicBezTo>
                    <a:pt x="2" y="1208"/>
                    <a:pt x="0" y="1258"/>
                    <a:pt x="2" y="1352"/>
                  </a:cubicBezTo>
                  <a:cubicBezTo>
                    <a:pt x="2" y="1448"/>
                    <a:pt x="17" y="1586"/>
                    <a:pt x="48" y="1764"/>
                  </a:cubicBezTo>
                  <a:cubicBezTo>
                    <a:pt x="111" y="2115"/>
                    <a:pt x="271" y="2625"/>
                    <a:pt x="638" y="3160"/>
                  </a:cubicBezTo>
                  <a:cubicBezTo>
                    <a:pt x="1001" y="3689"/>
                    <a:pt x="1575" y="4249"/>
                    <a:pt x="2364" y="4597"/>
                  </a:cubicBezTo>
                  <a:cubicBezTo>
                    <a:pt x="2963" y="4871"/>
                    <a:pt x="3670" y="5015"/>
                    <a:pt x="4408" y="5015"/>
                  </a:cubicBezTo>
                  <a:cubicBezTo>
                    <a:pt x="4633" y="5015"/>
                    <a:pt x="4861" y="5002"/>
                    <a:pt x="5089" y="4975"/>
                  </a:cubicBezTo>
                  <a:cubicBezTo>
                    <a:pt x="6059" y="4854"/>
                    <a:pt x="6990" y="4542"/>
                    <a:pt x="7644" y="3962"/>
                  </a:cubicBezTo>
                  <a:cubicBezTo>
                    <a:pt x="8292" y="3377"/>
                    <a:pt x="8603" y="2637"/>
                    <a:pt x="8792" y="2030"/>
                  </a:cubicBezTo>
                  <a:cubicBezTo>
                    <a:pt x="8978" y="1415"/>
                    <a:pt x="9054" y="903"/>
                    <a:pt x="9108" y="550"/>
                  </a:cubicBezTo>
                  <a:cubicBezTo>
                    <a:pt x="9157" y="198"/>
                    <a:pt x="9173" y="1"/>
                    <a:pt x="9161" y="1"/>
                  </a:cubicBezTo>
                  <a:cubicBezTo>
                    <a:pt x="9161" y="1"/>
                    <a:pt x="9161" y="1"/>
                    <a:pt x="9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0"/>
            <p:cNvSpPr/>
            <p:nvPr/>
          </p:nvSpPr>
          <p:spPr>
            <a:xfrm>
              <a:off x="6367585" y="2396198"/>
              <a:ext cx="261766" cy="83817"/>
            </a:xfrm>
            <a:custGeom>
              <a:avLst/>
              <a:gdLst/>
              <a:ahLst/>
              <a:cxnLst/>
              <a:rect l="l" t="t" r="r" b="b"/>
              <a:pathLst>
                <a:path w="14238" h="4559" extrusionOk="0">
                  <a:moveTo>
                    <a:pt x="14238" y="1"/>
                  </a:moveTo>
                  <a:lnTo>
                    <a:pt x="14238" y="2"/>
                  </a:lnTo>
                  <a:lnTo>
                    <a:pt x="14238" y="2"/>
                  </a:lnTo>
                  <a:cubicBezTo>
                    <a:pt x="14238" y="2"/>
                    <a:pt x="14238" y="1"/>
                    <a:pt x="14238" y="1"/>
                  </a:cubicBezTo>
                  <a:close/>
                  <a:moveTo>
                    <a:pt x="14233" y="1"/>
                  </a:moveTo>
                  <a:cubicBezTo>
                    <a:pt x="14205" y="1"/>
                    <a:pt x="14062" y="43"/>
                    <a:pt x="13822" y="128"/>
                  </a:cubicBezTo>
                  <a:cubicBezTo>
                    <a:pt x="13555" y="222"/>
                    <a:pt x="13168" y="372"/>
                    <a:pt x="12692" y="587"/>
                  </a:cubicBezTo>
                  <a:cubicBezTo>
                    <a:pt x="12226" y="813"/>
                    <a:pt x="11632" y="1057"/>
                    <a:pt x="11078" y="1539"/>
                  </a:cubicBezTo>
                  <a:cubicBezTo>
                    <a:pt x="10808" y="1778"/>
                    <a:pt x="10558" y="2098"/>
                    <a:pt x="10428" y="2492"/>
                  </a:cubicBezTo>
                  <a:cubicBezTo>
                    <a:pt x="10343" y="2743"/>
                    <a:pt x="10304" y="3031"/>
                    <a:pt x="10348" y="3314"/>
                  </a:cubicBezTo>
                  <a:lnTo>
                    <a:pt x="10348" y="3314"/>
                  </a:lnTo>
                  <a:cubicBezTo>
                    <a:pt x="9746" y="2678"/>
                    <a:pt x="8875" y="2235"/>
                    <a:pt x="7952" y="1979"/>
                  </a:cubicBezTo>
                  <a:cubicBezTo>
                    <a:pt x="7343" y="1807"/>
                    <a:pt x="6738" y="1696"/>
                    <a:pt x="6150" y="1619"/>
                  </a:cubicBezTo>
                  <a:cubicBezTo>
                    <a:pt x="5752" y="1567"/>
                    <a:pt x="5360" y="1537"/>
                    <a:pt x="4978" y="1537"/>
                  </a:cubicBezTo>
                  <a:cubicBezTo>
                    <a:pt x="4794" y="1537"/>
                    <a:pt x="4613" y="1544"/>
                    <a:pt x="4436" y="1559"/>
                  </a:cubicBezTo>
                  <a:cubicBezTo>
                    <a:pt x="3332" y="1641"/>
                    <a:pt x="2398" y="2072"/>
                    <a:pt x="1725" y="2547"/>
                  </a:cubicBezTo>
                  <a:cubicBezTo>
                    <a:pt x="1046" y="3029"/>
                    <a:pt x="614" y="3554"/>
                    <a:pt x="356" y="3933"/>
                  </a:cubicBezTo>
                  <a:cubicBezTo>
                    <a:pt x="226" y="4126"/>
                    <a:pt x="136" y="4280"/>
                    <a:pt x="83" y="4388"/>
                  </a:cubicBezTo>
                  <a:cubicBezTo>
                    <a:pt x="27" y="4497"/>
                    <a:pt x="1" y="4554"/>
                    <a:pt x="7" y="4559"/>
                  </a:cubicBezTo>
                  <a:cubicBezTo>
                    <a:pt x="7" y="4559"/>
                    <a:pt x="8" y="4559"/>
                    <a:pt x="8" y="4559"/>
                  </a:cubicBezTo>
                  <a:cubicBezTo>
                    <a:pt x="28" y="4559"/>
                    <a:pt x="145" y="4335"/>
                    <a:pt x="413" y="3974"/>
                  </a:cubicBezTo>
                  <a:cubicBezTo>
                    <a:pt x="686" y="3613"/>
                    <a:pt x="1126" y="3109"/>
                    <a:pt x="1799" y="2654"/>
                  </a:cubicBezTo>
                  <a:cubicBezTo>
                    <a:pt x="2465" y="2201"/>
                    <a:pt x="3378" y="1795"/>
                    <a:pt x="4448" y="1725"/>
                  </a:cubicBezTo>
                  <a:cubicBezTo>
                    <a:pt x="4605" y="1715"/>
                    <a:pt x="4764" y="1710"/>
                    <a:pt x="4926" y="1710"/>
                  </a:cubicBezTo>
                  <a:cubicBezTo>
                    <a:pt x="5865" y="1710"/>
                    <a:pt x="6883" y="1881"/>
                    <a:pt x="7900" y="2154"/>
                  </a:cubicBezTo>
                  <a:cubicBezTo>
                    <a:pt x="8962" y="2450"/>
                    <a:pt x="9931" y="2982"/>
                    <a:pt x="10498" y="3760"/>
                  </a:cubicBezTo>
                  <a:lnTo>
                    <a:pt x="10498" y="3760"/>
                  </a:lnTo>
                  <a:cubicBezTo>
                    <a:pt x="10498" y="3760"/>
                    <a:pt x="10498" y="3761"/>
                    <a:pt x="10498" y="3761"/>
                  </a:cubicBezTo>
                  <a:lnTo>
                    <a:pt x="10498" y="3761"/>
                  </a:lnTo>
                  <a:lnTo>
                    <a:pt x="10498" y="3761"/>
                  </a:lnTo>
                  <a:cubicBezTo>
                    <a:pt x="10500" y="3764"/>
                    <a:pt x="10502" y="3766"/>
                    <a:pt x="10504" y="3769"/>
                  </a:cubicBezTo>
                  <a:lnTo>
                    <a:pt x="10646" y="3679"/>
                  </a:lnTo>
                  <a:cubicBezTo>
                    <a:pt x="10644" y="3676"/>
                    <a:pt x="10643" y="3674"/>
                    <a:pt x="10641" y="3671"/>
                  </a:cubicBezTo>
                  <a:lnTo>
                    <a:pt x="10641" y="3671"/>
                  </a:lnTo>
                  <a:lnTo>
                    <a:pt x="10642" y="3671"/>
                  </a:lnTo>
                  <a:cubicBezTo>
                    <a:pt x="10641" y="3670"/>
                    <a:pt x="10641" y="3669"/>
                    <a:pt x="10640" y="3669"/>
                  </a:cubicBezTo>
                  <a:lnTo>
                    <a:pt x="10640" y="3669"/>
                  </a:lnTo>
                  <a:cubicBezTo>
                    <a:pt x="10451" y="3316"/>
                    <a:pt x="10462" y="2894"/>
                    <a:pt x="10578" y="2541"/>
                  </a:cubicBezTo>
                  <a:cubicBezTo>
                    <a:pt x="10693" y="2176"/>
                    <a:pt x="10920" y="1877"/>
                    <a:pt x="11177" y="1643"/>
                  </a:cubicBezTo>
                  <a:cubicBezTo>
                    <a:pt x="11695" y="1176"/>
                    <a:pt x="12280" y="917"/>
                    <a:pt x="12737" y="682"/>
                  </a:cubicBezTo>
                  <a:cubicBezTo>
                    <a:pt x="13202" y="452"/>
                    <a:pt x="13582" y="290"/>
                    <a:pt x="13842" y="179"/>
                  </a:cubicBezTo>
                  <a:cubicBezTo>
                    <a:pt x="14090" y="73"/>
                    <a:pt x="14230" y="16"/>
                    <a:pt x="14238" y="2"/>
                  </a:cubicBezTo>
                  <a:lnTo>
                    <a:pt x="14238" y="2"/>
                  </a:lnTo>
                  <a:cubicBezTo>
                    <a:pt x="14238" y="3"/>
                    <a:pt x="14238" y="3"/>
                    <a:pt x="14238" y="3"/>
                  </a:cubicBezTo>
                  <a:lnTo>
                    <a:pt x="14238" y="2"/>
                  </a:lnTo>
                  <a:lnTo>
                    <a:pt x="14238" y="2"/>
                  </a:lnTo>
                  <a:cubicBezTo>
                    <a:pt x="14238" y="2"/>
                    <a:pt x="14238" y="2"/>
                    <a:pt x="14238" y="2"/>
                  </a:cubicBezTo>
                  <a:lnTo>
                    <a:pt x="14238" y="2"/>
                  </a:lnTo>
                  <a:cubicBezTo>
                    <a:pt x="14237" y="2"/>
                    <a:pt x="14235" y="1"/>
                    <a:pt x="14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0"/>
            <p:cNvSpPr/>
            <p:nvPr/>
          </p:nvSpPr>
          <p:spPr>
            <a:xfrm>
              <a:off x="6058454" y="2364262"/>
              <a:ext cx="248161" cy="276676"/>
            </a:xfrm>
            <a:custGeom>
              <a:avLst/>
              <a:gdLst/>
              <a:ahLst/>
              <a:cxnLst/>
              <a:rect l="l" t="t" r="r" b="b"/>
              <a:pathLst>
                <a:path w="13498" h="15049" extrusionOk="0">
                  <a:moveTo>
                    <a:pt x="11307" y="1"/>
                  </a:moveTo>
                  <a:cubicBezTo>
                    <a:pt x="10852" y="1"/>
                    <a:pt x="10337" y="54"/>
                    <a:pt x="9785" y="202"/>
                  </a:cubicBezTo>
                  <a:cubicBezTo>
                    <a:pt x="8651" y="487"/>
                    <a:pt x="7365" y="1238"/>
                    <a:pt x="6449" y="2509"/>
                  </a:cubicBezTo>
                  <a:cubicBezTo>
                    <a:pt x="5530" y="3759"/>
                    <a:pt x="4952" y="5496"/>
                    <a:pt x="5169" y="7298"/>
                  </a:cubicBezTo>
                  <a:cubicBezTo>
                    <a:pt x="5243" y="7890"/>
                    <a:pt x="5420" y="8464"/>
                    <a:pt x="5702" y="8963"/>
                  </a:cubicBezTo>
                  <a:lnTo>
                    <a:pt x="5702" y="8963"/>
                  </a:lnTo>
                  <a:cubicBezTo>
                    <a:pt x="5174" y="8713"/>
                    <a:pt x="4604" y="8591"/>
                    <a:pt x="4052" y="8591"/>
                  </a:cubicBezTo>
                  <a:cubicBezTo>
                    <a:pt x="3975" y="8591"/>
                    <a:pt x="3898" y="8593"/>
                    <a:pt x="3822" y="8598"/>
                  </a:cubicBezTo>
                  <a:cubicBezTo>
                    <a:pt x="3095" y="8635"/>
                    <a:pt x="2412" y="8867"/>
                    <a:pt x="1850" y="9219"/>
                  </a:cubicBezTo>
                  <a:cubicBezTo>
                    <a:pt x="1290" y="9576"/>
                    <a:pt x="856" y="10058"/>
                    <a:pt x="583" y="10572"/>
                  </a:cubicBezTo>
                  <a:cubicBezTo>
                    <a:pt x="306" y="11087"/>
                    <a:pt x="163" y="11618"/>
                    <a:pt x="107" y="12104"/>
                  </a:cubicBezTo>
                  <a:cubicBezTo>
                    <a:pt x="1" y="13084"/>
                    <a:pt x="234" y="13867"/>
                    <a:pt x="462" y="14349"/>
                  </a:cubicBezTo>
                  <a:cubicBezTo>
                    <a:pt x="696" y="14835"/>
                    <a:pt x="905" y="15048"/>
                    <a:pt x="905" y="15048"/>
                  </a:cubicBezTo>
                  <a:cubicBezTo>
                    <a:pt x="921" y="15038"/>
                    <a:pt x="731" y="14808"/>
                    <a:pt x="519" y="14322"/>
                  </a:cubicBezTo>
                  <a:cubicBezTo>
                    <a:pt x="314" y="13840"/>
                    <a:pt x="103" y="13072"/>
                    <a:pt x="224" y="12118"/>
                  </a:cubicBezTo>
                  <a:cubicBezTo>
                    <a:pt x="286" y="11647"/>
                    <a:pt x="433" y="11134"/>
                    <a:pt x="706" y="10642"/>
                  </a:cubicBezTo>
                  <a:cubicBezTo>
                    <a:pt x="975" y="10148"/>
                    <a:pt x="1395" y="9693"/>
                    <a:pt x="1934" y="9355"/>
                  </a:cubicBezTo>
                  <a:cubicBezTo>
                    <a:pt x="2475" y="9018"/>
                    <a:pt x="3131" y="8801"/>
                    <a:pt x="3831" y="8770"/>
                  </a:cubicBezTo>
                  <a:cubicBezTo>
                    <a:pt x="3899" y="8766"/>
                    <a:pt x="3968" y="8764"/>
                    <a:pt x="4037" y="8764"/>
                  </a:cubicBezTo>
                  <a:cubicBezTo>
                    <a:pt x="4673" y="8764"/>
                    <a:pt x="5331" y="8935"/>
                    <a:pt x="5910" y="9277"/>
                  </a:cubicBezTo>
                  <a:lnTo>
                    <a:pt x="6262" y="9486"/>
                  </a:lnTo>
                  <a:lnTo>
                    <a:pt x="6030" y="9150"/>
                  </a:lnTo>
                  <a:cubicBezTo>
                    <a:pt x="5664" y="8619"/>
                    <a:pt x="5436" y="7960"/>
                    <a:pt x="5350" y="7274"/>
                  </a:cubicBezTo>
                  <a:cubicBezTo>
                    <a:pt x="5139" y="5529"/>
                    <a:pt x="5694" y="3831"/>
                    <a:pt x="6584" y="2607"/>
                  </a:cubicBezTo>
                  <a:cubicBezTo>
                    <a:pt x="7472" y="1363"/>
                    <a:pt x="8710" y="623"/>
                    <a:pt x="9819" y="327"/>
                  </a:cubicBezTo>
                  <a:cubicBezTo>
                    <a:pt x="10408" y="160"/>
                    <a:pt x="10955" y="102"/>
                    <a:pt x="11432" y="102"/>
                  </a:cubicBezTo>
                  <a:cubicBezTo>
                    <a:pt x="11857" y="102"/>
                    <a:pt x="12227" y="148"/>
                    <a:pt x="12524" y="204"/>
                  </a:cubicBezTo>
                  <a:cubicBezTo>
                    <a:pt x="13118" y="322"/>
                    <a:pt x="13447" y="462"/>
                    <a:pt x="13491" y="462"/>
                  </a:cubicBezTo>
                  <a:cubicBezTo>
                    <a:pt x="13493" y="462"/>
                    <a:pt x="13495" y="462"/>
                    <a:pt x="13495" y="461"/>
                  </a:cubicBezTo>
                  <a:cubicBezTo>
                    <a:pt x="13498" y="457"/>
                    <a:pt x="13416" y="420"/>
                    <a:pt x="13258" y="354"/>
                  </a:cubicBezTo>
                  <a:cubicBezTo>
                    <a:pt x="13098" y="288"/>
                    <a:pt x="12856" y="206"/>
                    <a:pt x="12538" y="135"/>
                  </a:cubicBezTo>
                  <a:cubicBezTo>
                    <a:pt x="12211" y="62"/>
                    <a:pt x="11793" y="1"/>
                    <a:pt x="11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0"/>
            <p:cNvSpPr/>
            <p:nvPr/>
          </p:nvSpPr>
          <p:spPr>
            <a:xfrm>
              <a:off x="5683927" y="2720736"/>
              <a:ext cx="112185" cy="86685"/>
            </a:xfrm>
            <a:custGeom>
              <a:avLst/>
              <a:gdLst/>
              <a:ahLst/>
              <a:cxnLst/>
              <a:rect l="l" t="t" r="r" b="b"/>
              <a:pathLst>
                <a:path w="6102" h="4715" extrusionOk="0">
                  <a:moveTo>
                    <a:pt x="4558" y="0"/>
                  </a:moveTo>
                  <a:cubicBezTo>
                    <a:pt x="4549" y="0"/>
                    <a:pt x="4544" y="1"/>
                    <a:pt x="4544" y="4"/>
                  </a:cubicBezTo>
                  <a:cubicBezTo>
                    <a:pt x="4540" y="22"/>
                    <a:pt x="4679" y="45"/>
                    <a:pt x="4898" y="159"/>
                  </a:cubicBezTo>
                  <a:cubicBezTo>
                    <a:pt x="5114" y="276"/>
                    <a:pt x="5405" y="508"/>
                    <a:pt x="5610" y="897"/>
                  </a:cubicBezTo>
                  <a:cubicBezTo>
                    <a:pt x="5819" y="1281"/>
                    <a:pt x="5938" y="1822"/>
                    <a:pt x="5778" y="2380"/>
                  </a:cubicBezTo>
                  <a:cubicBezTo>
                    <a:pt x="5628" y="2937"/>
                    <a:pt x="5233" y="3481"/>
                    <a:pt x="4681" y="3862"/>
                  </a:cubicBezTo>
                  <a:cubicBezTo>
                    <a:pt x="4128" y="4243"/>
                    <a:pt x="3486" y="4412"/>
                    <a:pt x="2904" y="4494"/>
                  </a:cubicBezTo>
                  <a:cubicBezTo>
                    <a:pt x="2538" y="4541"/>
                    <a:pt x="2191" y="4566"/>
                    <a:pt x="1874" y="4566"/>
                  </a:cubicBezTo>
                  <a:cubicBezTo>
                    <a:pt x="1685" y="4566"/>
                    <a:pt x="1506" y="4557"/>
                    <a:pt x="1341" y="4539"/>
                  </a:cubicBezTo>
                  <a:cubicBezTo>
                    <a:pt x="471" y="4450"/>
                    <a:pt x="51" y="4037"/>
                    <a:pt x="10" y="4037"/>
                  </a:cubicBezTo>
                  <a:cubicBezTo>
                    <a:pt x="8" y="4037"/>
                    <a:pt x="7" y="4037"/>
                    <a:pt x="7" y="4038"/>
                  </a:cubicBezTo>
                  <a:cubicBezTo>
                    <a:pt x="0" y="4045"/>
                    <a:pt x="89" y="4157"/>
                    <a:pt x="304" y="4303"/>
                  </a:cubicBezTo>
                  <a:cubicBezTo>
                    <a:pt x="515" y="4446"/>
                    <a:pt x="868" y="4598"/>
                    <a:pt x="1323" y="4666"/>
                  </a:cubicBezTo>
                  <a:cubicBezTo>
                    <a:pt x="1543" y="4698"/>
                    <a:pt x="1783" y="4714"/>
                    <a:pt x="2041" y="4714"/>
                  </a:cubicBezTo>
                  <a:cubicBezTo>
                    <a:pt x="2318" y="4714"/>
                    <a:pt x="2615" y="4696"/>
                    <a:pt x="2926" y="4660"/>
                  </a:cubicBezTo>
                  <a:cubicBezTo>
                    <a:pt x="3523" y="4584"/>
                    <a:pt x="4195" y="4418"/>
                    <a:pt x="4784" y="4012"/>
                  </a:cubicBezTo>
                  <a:cubicBezTo>
                    <a:pt x="5368" y="3608"/>
                    <a:pt x="5788" y="3026"/>
                    <a:pt x="5942" y="2423"/>
                  </a:cubicBezTo>
                  <a:cubicBezTo>
                    <a:pt x="6102" y="1818"/>
                    <a:pt x="5960" y="1230"/>
                    <a:pt x="5723" y="834"/>
                  </a:cubicBezTo>
                  <a:cubicBezTo>
                    <a:pt x="5489" y="428"/>
                    <a:pt x="5165" y="198"/>
                    <a:pt x="4929" y="96"/>
                  </a:cubicBezTo>
                  <a:cubicBezTo>
                    <a:pt x="4810" y="45"/>
                    <a:pt x="4714" y="18"/>
                    <a:pt x="4646" y="10"/>
                  </a:cubicBezTo>
                  <a:cubicBezTo>
                    <a:pt x="4604" y="3"/>
                    <a:pt x="4574" y="0"/>
                    <a:pt x="4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0"/>
            <p:cNvSpPr/>
            <p:nvPr/>
          </p:nvSpPr>
          <p:spPr>
            <a:xfrm>
              <a:off x="5968826" y="3047058"/>
              <a:ext cx="36660" cy="136325"/>
            </a:xfrm>
            <a:custGeom>
              <a:avLst/>
              <a:gdLst/>
              <a:ahLst/>
              <a:cxnLst/>
              <a:rect l="l" t="t" r="r" b="b"/>
              <a:pathLst>
                <a:path w="1994" h="7415" extrusionOk="0">
                  <a:moveTo>
                    <a:pt x="1184" y="0"/>
                  </a:moveTo>
                  <a:cubicBezTo>
                    <a:pt x="1145" y="0"/>
                    <a:pt x="808" y="333"/>
                    <a:pt x="515" y="1000"/>
                  </a:cubicBezTo>
                  <a:cubicBezTo>
                    <a:pt x="365" y="1340"/>
                    <a:pt x="195" y="1758"/>
                    <a:pt x="113" y="2251"/>
                  </a:cubicBezTo>
                  <a:cubicBezTo>
                    <a:pt x="23" y="2741"/>
                    <a:pt x="0" y="3294"/>
                    <a:pt x="66" y="3864"/>
                  </a:cubicBezTo>
                  <a:cubicBezTo>
                    <a:pt x="193" y="5008"/>
                    <a:pt x="654" y="5976"/>
                    <a:pt x="1103" y="6574"/>
                  </a:cubicBezTo>
                  <a:cubicBezTo>
                    <a:pt x="1323" y="6880"/>
                    <a:pt x="1546" y="7089"/>
                    <a:pt x="1700" y="7228"/>
                  </a:cubicBezTo>
                  <a:cubicBezTo>
                    <a:pt x="1855" y="7349"/>
                    <a:pt x="1947" y="7414"/>
                    <a:pt x="1966" y="7414"/>
                  </a:cubicBezTo>
                  <a:cubicBezTo>
                    <a:pt x="1967" y="7414"/>
                    <a:pt x="1968" y="7414"/>
                    <a:pt x="1968" y="7413"/>
                  </a:cubicBezTo>
                  <a:cubicBezTo>
                    <a:pt x="1993" y="7386"/>
                    <a:pt x="1612" y="7114"/>
                    <a:pt x="1208" y="6501"/>
                  </a:cubicBezTo>
                  <a:cubicBezTo>
                    <a:pt x="798" y="5900"/>
                    <a:pt x="369" y="4953"/>
                    <a:pt x="246" y="3842"/>
                  </a:cubicBezTo>
                  <a:cubicBezTo>
                    <a:pt x="183" y="3290"/>
                    <a:pt x="199" y="2755"/>
                    <a:pt x="277" y="2279"/>
                  </a:cubicBezTo>
                  <a:cubicBezTo>
                    <a:pt x="347" y="1804"/>
                    <a:pt x="500" y="1391"/>
                    <a:pt x="634" y="1049"/>
                  </a:cubicBezTo>
                  <a:cubicBezTo>
                    <a:pt x="769" y="709"/>
                    <a:pt x="908" y="446"/>
                    <a:pt x="1015" y="272"/>
                  </a:cubicBezTo>
                  <a:cubicBezTo>
                    <a:pt x="1124" y="98"/>
                    <a:pt x="1198" y="12"/>
                    <a:pt x="1187" y="1"/>
                  </a:cubicBezTo>
                  <a:cubicBezTo>
                    <a:pt x="1187" y="1"/>
                    <a:pt x="1186" y="0"/>
                    <a:pt x="1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0"/>
            <p:cNvSpPr/>
            <p:nvPr/>
          </p:nvSpPr>
          <p:spPr>
            <a:xfrm>
              <a:off x="6201289" y="3104972"/>
              <a:ext cx="28662" cy="81078"/>
            </a:xfrm>
            <a:custGeom>
              <a:avLst/>
              <a:gdLst/>
              <a:ahLst/>
              <a:cxnLst/>
              <a:rect l="l" t="t" r="r" b="b"/>
              <a:pathLst>
                <a:path w="1559" h="4410" extrusionOk="0">
                  <a:moveTo>
                    <a:pt x="1249" y="0"/>
                  </a:moveTo>
                  <a:cubicBezTo>
                    <a:pt x="1249" y="0"/>
                    <a:pt x="1249" y="0"/>
                    <a:pt x="1249" y="1"/>
                  </a:cubicBezTo>
                  <a:cubicBezTo>
                    <a:pt x="1220" y="11"/>
                    <a:pt x="1298" y="271"/>
                    <a:pt x="1343" y="700"/>
                  </a:cubicBezTo>
                  <a:cubicBezTo>
                    <a:pt x="1388" y="1128"/>
                    <a:pt x="1376" y="1731"/>
                    <a:pt x="1202" y="2362"/>
                  </a:cubicBezTo>
                  <a:cubicBezTo>
                    <a:pt x="1025" y="2996"/>
                    <a:pt x="726" y="3519"/>
                    <a:pt x="466" y="3861"/>
                  </a:cubicBezTo>
                  <a:cubicBezTo>
                    <a:pt x="205" y="4206"/>
                    <a:pt x="0" y="4386"/>
                    <a:pt x="21" y="4409"/>
                  </a:cubicBezTo>
                  <a:cubicBezTo>
                    <a:pt x="21" y="4409"/>
                    <a:pt x="22" y="4410"/>
                    <a:pt x="24" y="4410"/>
                  </a:cubicBezTo>
                  <a:cubicBezTo>
                    <a:pt x="54" y="4410"/>
                    <a:pt x="282" y="4262"/>
                    <a:pt x="564" y="3941"/>
                  </a:cubicBezTo>
                  <a:cubicBezTo>
                    <a:pt x="861" y="3611"/>
                    <a:pt x="1193" y="3072"/>
                    <a:pt x="1378" y="2412"/>
                  </a:cubicBezTo>
                  <a:cubicBezTo>
                    <a:pt x="1558" y="1751"/>
                    <a:pt x="1550" y="1120"/>
                    <a:pt x="1470" y="683"/>
                  </a:cubicBezTo>
                  <a:cubicBezTo>
                    <a:pt x="1391" y="248"/>
                    <a:pt x="1270" y="0"/>
                    <a:pt x="1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0"/>
            <p:cNvSpPr/>
            <p:nvPr/>
          </p:nvSpPr>
          <p:spPr>
            <a:xfrm>
              <a:off x="6422888" y="3030291"/>
              <a:ext cx="52158" cy="147576"/>
            </a:xfrm>
            <a:custGeom>
              <a:avLst/>
              <a:gdLst/>
              <a:ahLst/>
              <a:cxnLst/>
              <a:rect l="l" t="t" r="r" b="b"/>
              <a:pathLst>
                <a:path w="2837" h="8027" extrusionOk="0">
                  <a:moveTo>
                    <a:pt x="2261" y="1"/>
                  </a:moveTo>
                  <a:cubicBezTo>
                    <a:pt x="2260" y="1"/>
                    <a:pt x="2260" y="1"/>
                    <a:pt x="2260" y="1"/>
                  </a:cubicBezTo>
                  <a:cubicBezTo>
                    <a:pt x="2229" y="11"/>
                    <a:pt x="2403" y="481"/>
                    <a:pt x="2518" y="1270"/>
                  </a:cubicBezTo>
                  <a:cubicBezTo>
                    <a:pt x="2635" y="2055"/>
                    <a:pt x="2654" y="3177"/>
                    <a:pt x="2330" y="4348"/>
                  </a:cubicBezTo>
                  <a:cubicBezTo>
                    <a:pt x="2008" y="5518"/>
                    <a:pt x="1411" y="6470"/>
                    <a:pt x="905" y="7078"/>
                  </a:cubicBezTo>
                  <a:cubicBezTo>
                    <a:pt x="396" y="7694"/>
                    <a:pt x="1" y="8001"/>
                    <a:pt x="21" y="8026"/>
                  </a:cubicBezTo>
                  <a:cubicBezTo>
                    <a:pt x="22" y="8026"/>
                    <a:pt x="22" y="8026"/>
                    <a:pt x="23" y="8026"/>
                  </a:cubicBezTo>
                  <a:cubicBezTo>
                    <a:pt x="41" y="8026"/>
                    <a:pt x="144" y="7960"/>
                    <a:pt x="310" y="7827"/>
                  </a:cubicBezTo>
                  <a:cubicBezTo>
                    <a:pt x="489" y="7685"/>
                    <a:pt x="730" y="7464"/>
                    <a:pt x="1001" y="7163"/>
                  </a:cubicBezTo>
                  <a:cubicBezTo>
                    <a:pt x="1542" y="6564"/>
                    <a:pt x="2174" y="5598"/>
                    <a:pt x="2504" y="4395"/>
                  </a:cubicBezTo>
                  <a:cubicBezTo>
                    <a:pt x="2836" y="3193"/>
                    <a:pt x="2795" y="2043"/>
                    <a:pt x="2643" y="1250"/>
                  </a:cubicBezTo>
                  <a:cubicBezTo>
                    <a:pt x="2570" y="852"/>
                    <a:pt x="2479" y="536"/>
                    <a:pt x="2401" y="323"/>
                  </a:cubicBezTo>
                  <a:cubicBezTo>
                    <a:pt x="2327" y="115"/>
                    <a:pt x="2272" y="1"/>
                    <a:pt x="2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0"/>
            <p:cNvSpPr/>
            <p:nvPr/>
          </p:nvSpPr>
          <p:spPr>
            <a:xfrm>
              <a:off x="6736854" y="2942280"/>
              <a:ext cx="24213" cy="127739"/>
            </a:xfrm>
            <a:custGeom>
              <a:avLst/>
              <a:gdLst/>
              <a:ahLst/>
              <a:cxnLst/>
              <a:rect l="l" t="t" r="r" b="b"/>
              <a:pathLst>
                <a:path w="1317" h="6948" extrusionOk="0">
                  <a:moveTo>
                    <a:pt x="28" y="0"/>
                  </a:moveTo>
                  <a:cubicBezTo>
                    <a:pt x="28" y="0"/>
                    <a:pt x="27" y="1"/>
                    <a:pt x="27" y="1"/>
                  </a:cubicBezTo>
                  <a:cubicBezTo>
                    <a:pt x="0" y="15"/>
                    <a:pt x="181" y="372"/>
                    <a:pt x="408" y="975"/>
                  </a:cubicBezTo>
                  <a:cubicBezTo>
                    <a:pt x="636" y="1575"/>
                    <a:pt x="886" y="2432"/>
                    <a:pt x="1011" y="3404"/>
                  </a:cubicBezTo>
                  <a:cubicBezTo>
                    <a:pt x="1134" y="4378"/>
                    <a:pt x="1103" y="5270"/>
                    <a:pt x="1033" y="5910"/>
                  </a:cubicBezTo>
                  <a:cubicBezTo>
                    <a:pt x="966" y="6549"/>
                    <a:pt x="880" y="6941"/>
                    <a:pt x="908" y="6947"/>
                  </a:cubicBezTo>
                  <a:cubicBezTo>
                    <a:pt x="909" y="6947"/>
                    <a:pt x="909" y="6947"/>
                    <a:pt x="909" y="6947"/>
                  </a:cubicBezTo>
                  <a:cubicBezTo>
                    <a:pt x="922" y="6947"/>
                    <a:pt x="954" y="6851"/>
                    <a:pt x="1003" y="6680"/>
                  </a:cubicBezTo>
                  <a:cubicBezTo>
                    <a:pt x="1056" y="6506"/>
                    <a:pt x="1111" y="6248"/>
                    <a:pt x="1161" y="5926"/>
                  </a:cubicBezTo>
                  <a:cubicBezTo>
                    <a:pt x="1265" y="5282"/>
                    <a:pt x="1316" y="4374"/>
                    <a:pt x="1191" y="3382"/>
                  </a:cubicBezTo>
                  <a:cubicBezTo>
                    <a:pt x="1066" y="2391"/>
                    <a:pt x="789" y="1524"/>
                    <a:pt x="527" y="927"/>
                  </a:cubicBezTo>
                  <a:cubicBezTo>
                    <a:pt x="398" y="628"/>
                    <a:pt x="279" y="392"/>
                    <a:pt x="185" y="234"/>
                  </a:cubicBezTo>
                  <a:cubicBezTo>
                    <a:pt x="98" y="84"/>
                    <a:pt x="41" y="0"/>
                    <a:pt x="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6" name="Google Shape;2026;p70"/>
          <p:cNvGrpSpPr/>
          <p:nvPr/>
        </p:nvGrpSpPr>
        <p:grpSpPr>
          <a:xfrm>
            <a:off x="2232635" y="2339198"/>
            <a:ext cx="2522540" cy="2269298"/>
            <a:chOff x="2172725" y="2081900"/>
            <a:chExt cx="2746669" cy="2470925"/>
          </a:xfrm>
        </p:grpSpPr>
        <p:sp>
          <p:nvSpPr>
            <p:cNvPr id="2027" name="Google Shape;2027;p70"/>
            <p:cNvSpPr/>
            <p:nvPr/>
          </p:nvSpPr>
          <p:spPr>
            <a:xfrm>
              <a:off x="2172725" y="4549520"/>
              <a:ext cx="2746669" cy="3305"/>
            </a:xfrm>
            <a:custGeom>
              <a:avLst/>
              <a:gdLst/>
              <a:ahLst/>
              <a:cxnLst/>
              <a:rect l="l" t="t" r="r" b="b"/>
              <a:pathLst>
                <a:path w="143767" h="173" extrusionOk="0">
                  <a:moveTo>
                    <a:pt x="71886" y="0"/>
                  </a:moveTo>
                  <a:cubicBezTo>
                    <a:pt x="32179" y="0"/>
                    <a:pt x="0" y="39"/>
                    <a:pt x="0" y="87"/>
                  </a:cubicBezTo>
                  <a:cubicBezTo>
                    <a:pt x="0" y="134"/>
                    <a:pt x="32193" y="173"/>
                    <a:pt x="71886" y="173"/>
                  </a:cubicBezTo>
                  <a:cubicBezTo>
                    <a:pt x="111581" y="173"/>
                    <a:pt x="143766" y="134"/>
                    <a:pt x="143766" y="87"/>
                  </a:cubicBezTo>
                  <a:cubicBezTo>
                    <a:pt x="143766" y="39"/>
                    <a:pt x="111594" y="0"/>
                    <a:pt x="7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0"/>
            <p:cNvSpPr/>
            <p:nvPr/>
          </p:nvSpPr>
          <p:spPr>
            <a:xfrm>
              <a:off x="2317136" y="4238250"/>
              <a:ext cx="234418" cy="104906"/>
            </a:xfrm>
            <a:custGeom>
              <a:avLst/>
              <a:gdLst/>
              <a:ahLst/>
              <a:cxnLst/>
              <a:rect l="l" t="t" r="r" b="b"/>
              <a:pathLst>
                <a:path w="12270" h="5491" extrusionOk="0">
                  <a:moveTo>
                    <a:pt x="2666" y="0"/>
                  </a:moveTo>
                  <a:cubicBezTo>
                    <a:pt x="1194" y="0"/>
                    <a:pt x="1" y="1230"/>
                    <a:pt x="1" y="2745"/>
                  </a:cubicBezTo>
                  <a:cubicBezTo>
                    <a:pt x="1" y="4263"/>
                    <a:pt x="1194" y="5491"/>
                    <a:pt x="2666" y="5491"/>
                  </a:cubicBezTo>
                  <a:lnTo>
                    <a:pt x="12269" y="5491"/>
                  </a:lnTo>
                  <a:lnTo>
                    <a:pt x="12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0"/>
            <p:cNvSpPr/>
            <p:nvPr/>
          </p:nvSpPr>
          <p:spPr>
            <a:xfrm>
              <a:off x="2500483" y="4238250"/>
              <a:ext cx="416393" cy="17481"/>
            </a:xfrm>
            <a:custGeom>
              <a:avLst/>
              <a:gdLst/>
              <a:ahLst/>
              <a:cxnLst/>
              <a:rect l="l" t="t" r="r" b="b"/>
              <a:pathLst>
                <a:path w="21795" h="915" extrusionOk="0">
                  <a:moveTo>
                    <a:pt x="1" y="0"/>
                  </a:moveTo>
                  <a:lnTo>
                    <a:pt x="1" y="915"/>
                  </a:lnTo>
                  <a:lnTo>
                    <a:pt x="21352" y="915"/>
                  </a:lnTo>
                  <a:cubicBezTo>
                    <a:pt x="21596" y="915"/>
                    <a:pt x="21795" y="710"/>
                    <a:pt x="21795" y="457"/>
                  </a:cubicBezTo>
                  <a:cubicBezTo>
                    <a:pt x="21795" y="205"/>
                    <a:pt x="21598" y="0"/>
                    <a:pt x="2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0"/>
            <p:cNvSpPr/>
            <p:nvPr/>
          </p:nvSpPr>
          <p:spPr>
            <a:xfrm>
              <a:off x="2500483" y="4325825"/>
              <a:ext cx="416393" cy="17328"/>
            </a:xfrm>
            <a:custGeom>
              <a:avLst/>
              <a:gdLst/>
              <a:ahLst/>
              <a:cxnLst/>
              <a:rect l="l" t="t" r="r" b="b"/>
              <a:pathLst>
                <a:path w="21795" h="907" extrusionOk="0">
                  <a:moveTo>
                    <a:pt x="21359" y="0"/>
                  </a:moveTo>
                  <a:cubicBezTo>
                    <a:pt x="21357" y="0"/>
                    <a:pt x="21355" y="0"/>
                    <a:pt x="21352" y="1"/>
                  </a:cubicBezTo>
                  <a:lnTo>
                    <a:pt x="1" y="1"/>
                  </a:lnTo>
                  <a:lnTo>
                    <a:pt x="1" y="907"/>
                  </a:lnTo>
                  <a:lnTo>
                    <a:pt x="21352" y="907"/>
                  </a:lnTo>
                  <a:cubicBezTo>
                    <a:pt x="21596" y="907"/>
                    <a:pt x="21795" y="704"/>
                    <a:pt x="21795" y="452"/>
                  </a:cubicBezTo>
                  <a:lnTo>
                    <a:pt x="21795" y="445"/>
                  </a:lnTo>
                  <a:cubicBezTo>
                    <a:pt x="21793" y="198"/>
                    <a:pt x="21598" y="0"/>
                    <a:pt x="21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0"/>
            <p:cNvSpPr/>
            <p:nvPr/>
          </p:nvSpPr>
          <p:spPr>
            <a:xfrm>
              <a:off x="2513149" y="4255711"/>
              <a:ext cx="391328" cy="70134"/>
            </a:xfrm>
            <a:custGeom>
              <a:avLst/>
              <a:gdLst/>
              <a:ahLst/>
              <a:cxnLst/>
              <a:rect l="l" t="t" r="r" b="b"/>
              <a:pathLst>
                <a:path w="20483" h="3671" extrusionOk="0">
                  <a:moveTo>
                    <a:pt x="1780" y="1"/>
                  </a:moveTo>
                  <a:cubicBezTo>
                    <a:pt x="798" y="3"/>
                    <a:pt x="2" y="821"/>
                    <a:pt x="0" y="1831"/>
                  </a:cubicBezTo>
                  <a:cubicBezTo>
                    <a:pt x="0" y="2844"/>
                    <a:pt x="796" y="3666"/>
                    <a:pt x="1780" y="3671"/>
                  </a:cubicBezTo>
                  <a:lnTo>
                    <a:pt x="20482" y="3671"/>
                  </a:lnTo>
                  <a:cubicBezTo>
                    <a:pt x="19982" y="2500"/>
                    <a:pt x="19982" y="1169"/>
                    <a:pt x="20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0"/>
            <p:cNvSpPr/>
            <p:nvPr/>
          </p:nvSpPr>
          <p:spPr>
            <a:xfrm>
              <a:off x="2317136" y="4238250"/>
              <a:ext cx="199896" cy="104906"/>
            </a:xfrm>
            <a:custGeom>
              <a:avLst/>
              <a:gdLst/>
              <a:ahLst/>
              <a:cxnLst/>
              <a:rect l="l" t="t" r="r" b="b"/>
              <a:pathLst>
                <a:path w="10463" h="5491" extrusionOk="0">
                  <a:moveTo>
                    <a:pt x="2662" y="0"/>
                  </a:moveTo>
                  <a:cubicBezTo>
                    <a:pt x="1192" y="4"/>
                    <a:pt x="3" y="1228"/>
                    <a:pt x="1" y="2741"/>
                  </a:cubicBezTo>
                  <a:lnTo>
                    <a:pt x="1" y="2745"/>
                  </a:lnTo>
                  <a:cubicBezTo>
                    <a:pt x="3" y="4262"/>
                    <a:pt x="1198" y="5491"/>
                    <a:pt x="2671" y="5491"/>
                  </a:cubicBezTo>
                  <a:cubicBezTo>
                    <a:pt x="2673" y="5491"/>
                    <a:pt x="2676" y="5491"/>
                    <a:pt x="2678" y="5491"/>
                  </a:cubicBezTo>
                  <a:lnTo>
                    <a:pt x="10260" y="5491"/>
                  </a:lnTo>
                  <a:cubicBezTo>
                    <a:pt x="8677" y="4092"/>
                    <a:pt x="8530" y="1208"/>
                    <a:pt x="10463"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0"/>
            <p:cNvSpPr/>
            <p:nvPr/>
          </p:nvSpPr>
          <p:spPr>
            <a:xfrm>
              <a:off x="2533438" y="4293385"/>
              <a:ext cx="327593" cy="1204"/>
            </a:xfrm>
            <a:custGeom>
              <a:avLst/>
              <a:gdLst/>
              <a:ahLst/>
              <a:cxnLst/>
              <a:rect l="l" t="t" r="r" b="b"/>
              <a:pathLst>
                <a:path w="17147" h="63" extrusionOk="0">
                  <a:moveTo>
                    <a:pt x="5101" y="0"/>
                  </a:moveTo>
                  <a:cubicBezTo>
                    <a:pt x="2093" y="0"/>
                    <a:pt x="0" y="4"/>
                    <a:pt x="0" y="30"/>
                  </a:cubicBezTo>
                  <a:cubicBezTo>
                    <a:pt x="0" y="62"/>
                    <a:pt x="3832" y="62"/>
                    <a:pt x="8574" y="62"/>
                  </a:cubicBezTo>
                  <a:cubicBezTo>
                    <a:pt x="13314" y="62"/>
                    <a:pt x="17146" y="30"/>
                    <a:pt x="17146" y="30"/>
                  </a:cubicBezTo>
                  <a:cubicBezTo>
                    <a:pt x="17146" y="11"/>
                    <a:pt x="13314" y="1"/>
                    <a:pt x="8574" y="1"/>
                  </a:cubicBezTo>
                  <a:cubicBezTo>
                    <a:pt x="7337" y="1"/>
                    <a:pt x="6162" y="0"/>
                    <a:pt x="5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0"/>
            <p:cNvSpPr/>
            <p:nvPr/>
          </p:nvSpPr>
          <p:spPr>
            <a:xfrm>
              <a:off x="2567234" y="4308898"/>
              <a:ext cx="327479" cy="1318"/>
            </a:xfrm>
            <a:custGeom>
              <a:avLst/>
              <a:gdLst/>
              <a:ahLst/>
              <a:cxnLst/>
              <a:rect l="l" t="t" r="r" b="b"/>
              <a:pathLst>
                <a:path w="17141" h="69" extrusionOk="0">
                  <a:moveTo>
                    <a:pt x="8573" y="1"/>
                  </a:moveTo>
                  <a:cubicBezTo>
                    <a:pt x="3832" y="1"/>
                    <a:pt x="0" y="1"/>
                    <a:pt x="0" y="34"/>
                  </a:cubicBezTo>
                  <a:cubicBezTo>
                    <a:pt x="0" y="68"/>
                    <a:pt x="3838" y="68"/>
                    <a:pt x="8573" y="68"/>
                  </a:cubicBezTo>
                  <a:cubicBezTo>
                    <a:pt x="13309" y="68"/>
                    <a:pt x="17141" y="34"/>
                    <a:pt x="17141" y="34"/>
                  </a:cubicBezTo>
                  <a:cubicBezTo>
                    <a:pt x="17141" y="17"/>
                    <a:pt x="13315" y="1"/>
                    <a:pt x="8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0"/>
            <p:cNvSpPr/>
            <p:nvPr/>
          </p:nvSpPr>
          <p:spPr>
            <a:xfrm>
              <a:off x="2557280" y="4271568"/>
              <a:ext cx="327517" cy="974"/>
            </a:xfrm>
            <a:custGeom>
              <a:avLst/>
              <a:gdLst/>
              <a:ahLst/>
              <a:cxnLst/>
              <a:rect l="l" t="t" r="r" b="b"/>
              <a:pathLst>
                <a:path w="17143" h="51" extrusionOk="0">
                  <a:moveTo>
                    <a:pt x="1170" y="1"/>
                  </a:moveTo>
                  <a:cubicBezTo>
                    <a:pt x="426" y="1"/>
                    <a:pt x="1" y="4"/>
                    <a:pt x="1" y="15"/>
                  </a:cubicBezTo>
                  <a:cubicBezTo>
                    <a:pt x="1" y="50"/>
                    <a:pt x="3839" y="50"/>
                    <a:pt x="8575" y="50"/>
                  </a:cubicBezTo>
                  <a:cubicBezTo>
                    <a:pt x="13309" y="50"/>
                    <a:pt x="17143" y="15"/>
                    <a:pt x="17143" y="15"/>
                  </a:cubicBezTo>
                  <a:cubicBezTo>
                    <a:pt x="17143" y="10"/>
                    <a:pt x="16718" y="8"/>
                    <a:pt x="15975" y="8"/>
                  </a:cubicBezTo>
                  <a:cubicBezTo>
                    <a:pt x="14490" y="8"/>
                    <a:pt x="11735" y="15"/>
                    <a:pt x="8575" y="15"/>
                  </a:cubicBezTo>
                  <a:cubicBezTo>
                    <a:pt x="5413" y="15"/>
                    <a:pt x="2656"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0"/>
            <p:cNvSpPr/>
            <p:nvPr/>
          </p:nvSpPr>
          <p:spPr>
            <a:xfrm>
              <a:off x="2341819" y="4335186"/>
              <a:ext cx="153356" cy="1318"/>
            </a:xfrm>
            <a:custGeom>
              <a:avLst/>
              <a:gdLst/>
              <a:ahLst/>
              <a:cxnLst/>
              <a:rect l="l" t="t" r="r" b="b"/>
              <a:pathLst>
                <a:path w="8027" h="69" extrusionOk="0">
                  <a:moveTo>
                    <a:pt x="4019" y="1"/>
                  </a:moveTo>
                  <a:cubicBezTo>
                    <a:pt x="1802" y="1"/>
                    <a:pt x="0" y="1"/>
                    <a:pt x="0" y="33"/>
                  </a:cubicBezTo>
                  <a:cubicBezTo>
                    <a:pt x="0" y="68"/>
                    <a:pt x="1806" y="68"/>
                    <a:pt x="4019" y="68"/>
                  </a:cubicBezTo>
                  <a:cubicBezTo>
                    <a:pt x="6231" y="68"/>
                    <a:pt x="8027" y="33"/>
                    <a:pt x="8027" y="33"/>
                  </a:cubicBezTo>
                  <a:cubicBezTo>
                    <a:pt x="8027" y="17"/>
                    <a:pt x="6237"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0"/>
            <p:cNvSpPr/>
            <p:nvPr/>
          </p:nvSpPr>
          <p:spPr>
            <a:xfrm>
              <a:off x="2341819" y="4246350"/>
              <a:ext cx="153356" cy="1318"/>
            </a:xfrm>
            <a:custGeom>
              <a:avLst/>
              <a:gdLst/>
              <a:ahLst/>
              <a:cxnLst/>
              <a:rect l="l" t="t" r="r" b="b"/>
              <a:pathLst>
                <a:path w="8027" h="69" extrusionOk="0">
                  <a:moveTo>
                    <a:pt x="4019" y="1"/>
                  </a:moveTo>
                  <a:cubicBezTo>
                    <a:pt x="1802" y="1"/>
                    <a:pt x="0" y="1"/>
                    <a:pt x="0" y="33"/>
                  </a:cubicBezTo>
                  <a:cubicBezTo>
                    <a:pt x="0" y="68"/>
                    <a:pt x="1806" y="68"/>
                    <a:pt x="4019" y="68"/>
                  </a:cubicBezTo>
                  <a:cubicBezTo>
                    <a:pt x="6231" y="68"/>
                    <a:pt x="8027" y="33"/>
                    <a:pt x="8027" y="33"/>
                  </a:cubicBezTo>
                  <a:cubicBezTo>
                    <a:pt x="8027" y="17"/>
                    <a:pt x="6237"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0"/>
            <p:cNvSpPr/>
            <p:nvPr/>
          </p:nvSpPr>
          <p:spPr>
            <a:xfrm>
              <a:off x="2231471" y="4416820"/>
              <a:ext cx="301783" cy="135072"/>
            </a:xfrm>
            <a:custGeom>
              <a:avLst/>
              <a:gdLst/>
              <a:ahLst/>
              <a:cxnLst/>
              <a:rect l="l" t="t" r="r" b="b"/>
              <a:pathLst>
                <a:path w="15796" h="7070" extrusionOk="0">
                  <a:moveTo>
                    <a:pt x="15342" y="0"/>
                  </a:moveTo>
                  <a:cubicBezTo>
                    <a:pt x="15339" y="0"/>
                    <a:pt x="15337" y="0"/>
                    <a:pt x="15334" y="0"/>
                  </a:cubicBezTo>
                  <a:lnTo>
                    <a:pt x="3433" y="0"/>
                  </a:lnTo>
                  <a:cubicBezTo>
                    <a:pt x="1536" y="0"/>
                    <a:pt x="1" y="1583"/>
                    <a:pt x="1" y="3535"/>
                  </a:cubicBezTo>
                  <a:cubicBezTo>
                    <a:pt x="1" y="5487"/>
                    <a:pt x="1536" y="7069"/>
                    <a:pt x="3433" y="7069"/>
                  </a:cubicBezTo>
                  <a:lnTo>
                    <a:pt x="15341" y="7069"/>
                  </a:lnTo>
                  <a:cubicBezTo>
                    <a:pt x="15591" y="7069"/>
                    <a:pt x="15796" y="6860"/>
                    <a:pt x="15796" y="6602"/>
                  </a:cubicBezTo>
                  <a:lnTo>
                    <a:pt x="15796" y="468"/>
                  </a:lnTo>
                  <a:lnTo>
                    <a:pt x="15796" y="462"/>
                  </a:lnTo>
                  <a:cubicBezTo>
                    <a:pt x="15792" y="206"/>
                    <a:pt x="15591" y="0"/>
                    <a:pt x="15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0"/>
            <p:cNvSpPr/>
            <p:nvPr/>
          </p:nvSpPr>
          <p:spPr>
            <a:xfrm>
              <a:off x="2467852" y="4416820"/>
              <a:ext cx="535991" cy="22410"/>
            </a:xfrm>
            <a:custGeom>
              <a:avLst/>
              <a:gdLst/>
              <a:ahLst/>
              <a:cxnLst/>
              <a:rect l="l" t="t" r="r" b="b"/>
              <a:pathLst>
                <a:path w="28055" h="1173" extrusionOk="0">
                  <a:moveTo>
                    <a:pt x="1" y="0"/>
                  </a:moveTo>
                  <a:lnTo>
                    <a:pt x="1" y="1173"/>
                  </a:lnTo>
                  <a:lnTo>
                    <a:pt x="27485" y="1173"/>
                  </a:lnTo>
                  <a:cubicBezTo>
                    <a:pt x="27499" y="1173"/>
                    <a:pt x="27513" y="1173"/>
                    <a:pt x="27530" y="1171"/>
                  </a:cubicBezTo>
                  <a:cubicBezTo>
                    <a:pt x="27831" y="1146"/>
                    <a:pt x="28055" y="874"/>
                    <a:pt x="28032" y="564"/>
                  </a:cubicBezTo>
                  <a:cubicBezTo>
                    <a:pt x="28032" y="252"/>
                    <a:pt x="27786" y="0"/>
                    <a:pt x="27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0"/>
            <p:cNvSpPr/>
            <p:nvPr/>
          </p:nvSpPr>
          <p:spPr>
            <a:xfrm>
              <a:off x="2467852" y="4529460"/>
              <a:ext cx="535991" cy="22429"/>
            </a:xfrm>
            <a:custGeom>
              <a:avLst/>
              <a:gdLst/>
              <a:ahLst/>
              <a:cxnLst/>
              <a:rect l="l" t="t" r="r" b="b"/>
              <a:pathLst>
                <a:path w="28055" h="1174" extrusionOk="0">
                  <a:moveTo>
                    <a:pt x="1" y="1"/>
                  </a:moveTo>
                  <a:lnTo>
                    <a:pt x="1" y="1173"/>
                  </a:lnTo>
                  <a:lnTo>
                    <a:pt x="27485" y="1173"/>
                  </a:lnTo>
                  <a:cubicBezTo>
                    <a:pt x="27499" y="1173"/>
                    <a:pt x="27513" y="1173"/>
                    <a:pt x="27530" y="1171"/>
                  </a:cubicBezTo>
                  <a:cubicBezTo>
                    <a:pt x="27831" y="1147"/>
                    <a:pt x="28055" y="874"/>
                    <a:pt x="28032" y="565"/>
                  </a:cubicBezTo>
                  <a:cubicBezTo>
                    <a:pt x="28032" y="253"/>
                    <a:pt x="27786" y="1"/>
                    <a:pt x="27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0"/>
            <p:cNvSpPr/>
            <p:nvPr/>
          </p:nvSpPr>
          <p:spPr>
            <a:xfrm>
              <a:off x="2483766" y="4439210"/>
              <a:ext cx="504047" cy="90271"/>
            </a:xfrm>
            <a:custGeom>
              <a:avLst/>
              <a:gdLst/>
              <a:ahLst/>
              <a:cxnLst/>
              <a:rect l="l" t="t" r="r" b="b"/>
              <a:pathLst>
                <a:path w="26383" h="4725" extrusionOk="0">
                  <a:moveTo>
                    <a:pt x="2293" y="1"/>
                  </a:moveTo>
                  <a:cubicBezTo>
                    <a:pt x="1025" y="1"/>
                    <a:pt x="0" y="1059"/>
                    <a:pt x="0" y="2363"/>
                  </a:cubicBezTo>
                  <a:lnTo>
                    <a:pt x="0" y="2373"/>
                  </a:lnTo>
                  <a:cubicBezTo>
                    <a:pt x="2" y="3674"/>
                    <a:pt x="1028" y="4725"/>
                    <a:pt x="2289" y="4725"/>
                  </a:cubicBezTo>
                  <a:cubicBezTo>
                    <a:pt x="2290" y="4725"/>
                    <a:pt x="2291" y="4725"/>
                    <a:pt x="2293" y="4725"/>
                  </a:cubicBezTo>
                  <a:lnTo>
                    <a:pt x="26383" y="4725"/>
                  </a:lnTo>
                  <a:cubicBezTo>
                    <a:pt x="25737" y="3220"/>
                    <a:pt x="25737" y="1506"/>
                    <a:pt x="26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0"/>
            <p:cNvSpPr/>
            <p:nvPr/>
          </p:nvSpPr>
          <p:spPr>
            <a:xfrm>
              <a:off x="2231471" y="4416820"/>
              <a:ext cx="257325" cy="135072"/>
            </a:xfrm>
            <a:custGeom>
              <a:avLst/>
              <a:gdLst/>
              <a:ahLst/>
              <a:cxnLst/>
              <a:rect l="l" t="t" r="r" b="b"/>
              <a:pathLst>
                <a:path w="13469" h="7070" extrusionOk="0">
                  <a:moveTo>
                    <a:pt x="3472" y="0"/>
                  </a:moveTo>
                  <a:cubicBezTo>
                    <a:pt x="1555" y="0"/>
                    <a:pt x="1" y="1599"/>
                    <a:pt x="1" y="3574"/>
                  </a:cubicBezTo>
                  <a:cubicBezTo>
                    <a:pt x="1" y="5505"/>
                    <a:pt x="1520" y="7069"/>
                    <a:pt x="3394" y="7069"/>
                  </a:cubicBezTo>
                  <a:lnTo>
                    <a:pt x="13210" y="7069"/>
                  </a:lnTo>
                  <a:cubicBezTo>
                    <a:pt x="11168" y="5265"/>
                    <a:pt x="10982" y="1563"/>
                    <a:pt x="13469" y="0"/>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0"/>
            <p:cNvSpPr/>
            <p:nvPr/>
          </p:nvSpPr>
          <p:spPr>
            <a:xfrm>
              <a:off x="2510016" y="4487908"/>
              <a:ext cx="421838" cy="1318"/>
            </a:xfrm>
            <a:custGeom>
              <a:avLst/>
              <a:gdLst/>
              <a:ahLst/>
              <a:cxnLst/>
              <a:rect l="l" t="t" r="r" b="b"/>
              <a:pathLst>
                <a:path w="22080" h="69" extrusionOk="0">
                  <a:moveTo>
                    <a:pt x="11043" y="0"/>
                  </a:moveTo>
                  <a:cubicBezTo>
                    <a:pt x="4927" y="0"/>
                    <a:pt x="0" y="0"/>
                    <a:pt x="0" y="33"/>
                  </a:cubicBezTo>
                  <a:cubicBezTo>
                    <a:pt x="0" y="68"/>
                    <a:pt x="4933" y="68"/>
                    <a:pt x="11043" y="68"/>
                  </a:cubicBezTo>
                  <a:cubicBezTo>
                    <a:pt x="17152" y="68"/>
                    <a:pt x="22079" y="33"/>
                    <a:pt x="22079" y="33"/>
                  </a:cubicBezTo>
                  <a:cubicBezTo>
                    <a:pt x="22079" y="17"/>
                    <a:pt x="17159" y="0"/>
                    <a:pt x="11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0"/>
            <p:cNvSpPr/>
            <p:nvPr/>
          </p:nvSpPr>
          <p:spPr>
            <a:xfrm>
              <a:off x="2553402" y="4507929"/>
              <a:ext cx="421953" cy="1299"/>
            </a:xfrm>
            <a:custGeom>
              <a:avLst/>
              <a:gdLst/>
              <a:ahLst/>
              <a:cxnLst/>
              <a:rect l="l" t="t" r="r" b="b"/>
              <a:pathLst>
                <a:path w="22086" h="68" extrusionOk="0">
                  <a:moveTo>
                    <a:pt x="11043" y="0"/>
                  </a:moveTo>
                  <a:cubicBezTo>
                    <a:pt x="4927" y="0"/>
                    <a:pt x="1" y="0"/>
                    <a:pt x="1" y="35"/>
                  </a:cubicBezTo>
                  <a:cubicBezTo>
                    <a:pt x="1" y="68"/>
                    <a:pt x="4927" y="68"/>
                    <a:pt x="11043" y="68"/>
                  </a:cubicBezTo>
                  <a:cubicBezTo>
                    <a:pt x="17159" y="68"/>
                    <a:pt x="22086" y="35"/>
                    <a:pt x="22086" y="35"/>
                  </a:cubicBezTo>
                  <a:cubicBezTo>
                    <a:pt x="22086" y="16"/>
                    <a:pt x="17159" y="0"/>
                    <a:pt x="11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0"/>
            <p:cNvSpPr/>
            <p:nvPr/>
          </p:nvSpPr>
          <p:spPr>
            <a:xfrm>
              <a:off x="2540640" y="4469262"/>
              <a:ext cx="421877" cy="1318"/>
            </a:xfrm>
            <a:custGeom>
              <a:avLst/>
              <a:gdLst/>
              <a:ahLst/>
              <a:cxnLst/>
              <a:rect l="l" t="t" r="r" b="b"/>
              <a:pathLst>
                <a:path w="22082" h="69" extrusionOk="0">
                  <a:moveTo>
                    <a:pt x="11043" y="0"/>
                  </a:moveTo>
                  <a:cubicBezTo>
                    <a:pt x="4929" y="0"/>
                    <a:pt x="0" y="0"/>
                    <a:pt x="0" y="33"/>
                  </a:cubicBezTo>
                  <a:cubicBezTo>
                    <a:pt x="0" y="68"/>
                    <a:pt x="4933" y="68"/>
                    <a:pt x="11043" y="68"/>
                  </a:cubicBezTo>
                  <a:cubicBezTo>
                    <a:pt x="17153" y="68"/>
                    <a:pt x="22082" y="33"/>
                    <a:pt x="22082" y="33"/>
                  </a:cubicBezTo>
                  <a:cubicBezTo>
                    <a:pt x="22082" y="17"/>
                    <a:pt x="17159" y="0"/>
                    <a:pt x="11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0"/>
            <p:cNvSpPr/>
            <p:nvPr/>
          </p:nvSpPr>
          <p:spPr>
            <a:xfrm>
              <a:off x="2263281" y="4541840"/>
              <a:ext cx="197469" cy="1204"/>
            </a:xfrm>
            <a:custGeom>
              <a:avLst/>
              <a:gdLst/>
              <a:ahLst/>
              <a:cxnLst/>
              <a:rect l="l" t="t" r="r" b="b"/>
              <a:pathLst>
                <a:path w="10336" h="63" extrusionOk="0">
                  <a:moveTo>
                    <a:pt x="3076" y="0"/>
                  </a:moveTo>
                  <a:cubicBezTo>
                    <a:pt x="1265" y="0"/>
                    <a:pt x="0" y="4"/>
                    <a:pt x="0" y="29"/>
                  </a:cubicBezTo>
                  <a:cubicBezTo>
                    <a:pt x="0" y="62"/>
                    <a:pt x="2315" y="62"/>
                    <a:pt x="5167" y="62"/>
                  </a:cubicBezTo>
                  <a:cubicBezTo>
                    <a:pt x="8021" y="62"/>
                    <a:pt x="10336" y="29"/>
                    <a:pt x="10336" y="29"/>
                  </a:cubicBezTo>
                  <a:cubicBezTo>
                    <a:pt x="10336" y="13"/>
                    <a:pt x="8021" y="1"/>
                    <a:pt x="5167" y="1"/>
                  </a:cubicBezTo>
                  <a:cubicBezTo>
                    <a:pt x="4423" y="1"/>
                    <a:pt x="3716" y="0"/>
                    <a:pt x="3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0"/>
            <p:cNvSpPr/>
            <p:nvPr/>
          </p:nvSpPr>
          <p:spPr>
            <a:xfrm>
              <a:off x="2263281" y="4427346"/>
              <a:ext cx="197469" cy="1318"/>
            </a:xfrm>
            <a:custGeom>
              <a:avLst/>
              <a:gdLst/>
              <a:ahLst/>
              <a:cxnLst/>
              <a:rect l="l" t="t" r="r" b="b"/>
              <a:pathLst>
                <a:path w="10336" h="69" extrusionOk="0">
                  <a:moveTo>
                    <a:pt x="5167" y="1"/>
                  </a:moveTo>
                  <a:cubicBezTo>
                    <a:pt x="2315" y="1"/>
                    <a:pt x="0" y="1"/>
                    <a:pt x="0" y="36"/>
                  </a:cubicBezTo>
                  <a:cubicBezTo>
                    <a:pt x="0" y="68"/>
                    <a:pt x="2315" y="68"/>
                    <a:pt x="5167" y="68"/>
                  </a:cubicBezTo>
                  <a:cubicBezTo>
                    <a:pt x="8021" y="68"/>
                    <a:pt x="10336" y="36"/>
                    <a:pt x="10336" y="36"/>
                  </a:cubicBezTo>
                  <a:cubicBezTo>
                    <a:pt x="10336" y="19"/>
                    <a:pt x="8021" y="1"/>
                    <a:pt x="5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0"/>
            <p:cNvSpPr/>
            <p:nvPr/>
          </p:nvSpPr>
          <p:spPr>
            <a:xfrm>
              <a:off x="2366407" y="4339924"/>
              <a:ext cx="245194" cy="77452"/>
            </a:xfrm>
            <a:custGeom>
              <a:avLst/>
              <a:gdLst/>
              <a:ahLst/>
              <a:cxnLst/>
              <a:rect l="l" t="t" r="r" b="b"/>
              <a:pathLst>
                <a:path w="12834" h="4054" extrusionOk="0">
                  <a:moveTo>
                    <a:pt x="1965" y="1"/>
                  </a:moveTo>
                  <a:cubicBezTo>
                    <a:pt x="880" y="1"/>
                    <a:pt x="1" y="907"/>
                    <a:pt x="1" y="2024"/>
                  </a:cubicBezTo>
                  <a:cubicBezTo>
                    <a:pt x="1" y="3142"/>
                    <a:pt x="878" y="4050"/>
                    <a:pt x="1965" y="4054"/>
                  </a:cubicBezTo>
                  <a:lnTo>
                    <a:pt x="12833" y="4054"/>
                  </a:lnTo>
                  <a:lnTo>
                    <a:pt x="128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0"/>
            <p:cNvSpPr/>
            <p:nvPr/>
          </p:nvSpPr>
          <p:spPr>
            <a:xfrm>
              <a:off x="2558427" y="4339924"/>
              <a:ext cx="435460" cy="18322"/>
            </a:xfrm>
            <a:custGeom>
              <a:avLst/>
              <a:gdLst/>
              <a:ahLst/>
              <a:cxnLst/>
              <a:rect l="l" t="t" r="r" b="b"/>
              <a:pathLst>
                <a:path w="22793" h="959" extrusionOk="0">
                  <a:moveTo>
                    <a:pt x="0" y="1"/>
                  </a:moveTo>
                  <a:lnTo>
                    <a:pt x="0" y="958"/>
                  </a:lnTo>
                  <a:lnTo>
                    <a:pt x="22331" y="958"/>
                  </a:lnTo>
                  <a:cubicBezTo>
                    <a:pt x="22588" y="956"/>
                    <a:pt x="22793" y="743"/>
                    <a:pt x="22793" y="480"/>
                  </a:cubicBezTo>
                  <a:cubicBezTo>
                    <a:pt x="22793" y="218"/>
                    <a:pt x="22588" y="3"/>
                    <a:pt x="22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0"/>
            <p:cNvSpPr/>
            <p:nvPr/>
          </p:nvSpPr>
          <p:spPr>
            <a:xfrm>
              <a:off x="2558427" y="4399033"/>
              <a:ext cx="435460" cy="18341"/>
            </a:xfrm>
            <a:custGeom>
              <a:avLst/>
              <a:gdLst/>
              <a:ahLst/>
              <a:cxnLst/>
              <a:rect l="l" t="t" r="r" b="b"/>
              <a:pathLst>
                <a:path w="22793" h="960" extrusionOk="0">
                  <a:moveTo>
                    <a:pt x="0" y="0"/>
                  </a:moveTo>
                  <a:lnTo>
                    <a:pt x="0" y="960"/>
                  </a:lnTo>
                  <a:lnTo>
                    <a:pt x="22331" y="960"/>
                  </a:lnTo>
                  <a:cubicBezTo>
                    <a:pt x="22588" y="956"/>
                    <a:pt x="22793" y="743"/>
                    <a:pt x="22793" y="480"/>
                  </a:cubicBezTo>
                  <a:cubicBezTo>
                    <a:pt x="22793" y="218"/>
                    <a:pt x="22588" y="5"/>
                    <a:pt x="22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0"/>
            <p:cNvSpPr/>
            <p:nvPr/>
          </p:nvSpPr>
          <p:spPr>
            <a:xfrm>
              <a:off x="2571494" y="4358226"/>
              <a:ext cx="409439" cy="40827"/>
            </a:xfrm>
            <a:custGeom>
              <a:avLst/>
              <a:gdLst/>
              <a:ahLst/>
              <a:cxnLst/>
              <a:rect l="l" t="t" r="r" b="b"/>
              <a:pathLst>
                <a:path w="21431" h="2137" extrusionOk="0">
                  <a:moveTo>
                    <a:pt x="1040" y="0"/>
                  </a:moveTo>
                  <a:cubicBezTo>
                    <a:pt x="468" y="0"/>
                    <a:pt x="3" y="476"/>
                    <a:pt x="1" y="1066"/>
                  </a:cubicBezTo>
                  <a:cubicBezTo>
                    <a:pt x="1" y="1657"/>
                    <a:pt x="466" y="2136"/>
                    <a:pt x="1040" y="2136"/>
                  </a:cubicBezTo>
                  <a:lnTo>
                    <a:pt x="21430" y="2136"/>
                  </a:lnTo>
                  <a:cubicBezTo>
                    <a:pt x="20903" y="1527"/>
                    <a:pt x="20903" y="609"/>
                    <a:pt x="21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2366407" y="4339924"/>
              <a:ext cx="209066" cy="77452"/>
            </a:xfrm>
            <a:custGeom>
              <a:avLst/>
              <a:gdLst/>
              <a:ahLst/>
              <a:cxnLst/>
              <a:rect l="l" t="t" r="r" b="b"/>
              <a:pathLst>
                <a:path w="10943" h="4054" extrusionOk="0">
                  <a:moveTo>
                    <a:pt x="1981" y="1"/>
                  </a:moveTo>
                  <a:cubicBezTo>
                    <a:pt x="886" y="1"/>
                    <a:pt x="1" y="913"/>
                    <a:pt x="1" y="2041"/>
                  </a:cubicBezTo>
                  <a:cubicBezTo>
                    <a:pt x="1" y="3150"/>
                    <a:pt x="872" y="4050"/>
                    <a:pt x="1949" y="4054"/>
                  </a:cubicBezTo>
                  <a:lnTo>
                    <a:pt x="10736" y="4054"/>
                  </a:lnTo>
                  <a:cubicBezTo>
                    <a:pt x="9077" y="3017"/>
                    <a:pt x="8923" y="890"/>
                    <a:pt x="10943" y="1"/>
                  </a:cubicBezTo>
                  <a:close/>
                </a:path>
              </a:pathLst>
            </a:custGeom>
            <a:solidFill>
              <a:srgbClr val="0C4476">
                <a:alpha val="3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2592739" y="4374828"/>
              <a:ext cx="342782" cy="1185"/>
            </a:xfrm>
            <a:custGeom>
              <a:avLst/>
              <a:gdLst/>
              <a:ahLst/>
              <a:cxnLst/>
              <a:rect l="l" t="t" r="r" b="b"/>
              <a:pathLst>
                <a:path w="17942" h="62" extrusionOk="0">
                  <a:moveTo>
                    <a:pt x="8974" y="0"/>
                  </a:moveTo>
                  <a:cubicBezTo>
                    <a:pt x="4012" y="0"/>
                    <a:pt x="0" y="4"/>
                    <a:pt x="0" y="33"/>
                  </a:cubicBezTo>
                  <a:cubicBezTo>
                    <a:pt x="0" y="62"/>
                    <a:pt x="4025" y="62"/>
                    <a:pt x="8974" y="62"/>
                  </a:cubicBezTo>
                  <a:cubicBezTo>
                    <a:pt x="13923" y="62"/>
                    <a:pt x="17942" y="33"/>
                    <a:pt x="17942" y="33"/>
                  </a:cubicBezTo>
                  <a:cubicBezTo>
                    <a:pt x="17942" y="11"/>
                    <a:pt x="13934" y="0"/>
                    <a:pt x="8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0"/>
            <p:cNvSpPr/>
            <p:nvPr/>
          </p:nvSpPr>
          <p:spPr>
            <a:xfrm>
              <a:off x="2627986" y="4385794"/>
              <a:ext cx="342801" cy="1318"/>
            </a:xfrm>
            <a:custGeom>
              <a:avLst/>
              <a:gdLst/>
              <a:ahLst/>
              <a:cxnLst/>
              <a:rect l="l" t="t" r="r" b="b"/>
              <a:pathLst>
                <a:path w="17943" h="69" extrusionOk="0">
                  <a:moveTo>
                    <a:pt x="8974" y="0"/>
                  </a:moveTo>
                  <a:cubicBezTo>
                    <a:pt x="4019" y="0"/>
                    <a:pt x="0" y="0"/>
                    <a:pt x="0" y="35"/>
                  </a:cubicBezTo>
                  <a:cubicBezTo>
                    <a:pt x="0" y="68"/>
                    <a:pt x="4019" y="68"/>
                    <a:pt x="8974" y="68"/>
                  </a:cubicBezTo>
                  <a:cubicBezTo>
                    <a:pt x="13928" y="68"/>
                    <a:pt x="17942" y="35"/>
                    <a:pt x="17942" y="35"/>
                  </a:cubicBezTo>
                  <a:cubicBezTo>
                    <a:pt x="17942" y="17"/>
                    <a:pt x="13928" y="0"/>
                    <a:pt x="8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0"/>
            <p:cNvSpPr/>
            <p:nvPr/>
          </p:nvSpPr>
          <p:spPr>
            <a:xfrm>
              <a:off x="2392217" y="4408949"/>
              <a:ext cx="160463" cy="1299"/>
            </a:xfrm>
            <a:custGeom>
              <a:avLst/>
              <a:gdLst/>
              <a:ahLst/>
              <a:cxnLst/>
              <a:rect l="l" t="t" r="r" b="b"/>
              <a:pathLst>
                <a:path w="8399" h="68" extrusionOk="0">
                  <a:moveTo>
                    <a:pt x="4200" y="0"/>
                  </a:moveTo>
                  <a:cubicBezTo>
                    <a:pt x="1885" y="0"/>
                    <a:pt x="1" y="0"/>
                    <a:pt x="1" y="35"/>
                  </a:cubicBezTo>
                  <a:cubicBezTo>
                    <a:pt x="1" y="68"/>
                    <a:pt x="1879" y="68"/>
                    <a:pt x="4200" y="68"/>
                  </a:cubicBezTo>
                  <a:cubicBezTo>
                    <a:pt x="6521" y="68"/>
                    <a:pt x="8399" y="35"/>
                    <a:pt x="8399" y="35"/>
                  </a:cubicBezTo>
                  <a:cubicBezTo>
                    <a:pt x="8399" y="19"/>
                    <a:pt x="6517" y="0"/>
                    <a:pt x="4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0"/>
            <p:cNvSpPr/>
            <p:nvPr/>
          </p:nvSpPr>
          <p:spPr>
            <a:xfrm>
              <a:off x="2392217" y="4348425"/>
              <a:ext cx="160463" cy="1318"/>
            </a:xfrm>
            <a:custGeom>
              <a:avLst/>
              <a:gdLst/>
              <a:ahLst/>
              <a:cxnLst/>
              <a:rect l="l" t="t" r="r" b="b"/>
              <a:pathLst>
                <a:path w="8399" h="69" extrusionOk="0">
                  <a:moveTo>
                    <a:pt x="4200" y="1"/>
                  </a:moveTo>
                  <a:cubicBezTo>
                    <a:pt x="1885" y="1"/>
                    <a:pt x="1" y="1"/>
                    <a:pt x="1" y="33"/>
                  </a:cubicBezTo>
                  <a:cubicBezTo>
                    <a:pt x="1" y="68"/>
                    <a:pt x="1879" y="68"/>
                    <a:pt x="4200" y="68"/>
                  </a:cubicBezTo>
                  <a:cubicBezTo>
                    <a:pt x="6521" y="68"/>
                    <a:pt x="8399" y="33"/>
                    <a:pt x="8399" y="33"/>
                  </a:cubicBezTo>
                  <a:cubicBezTo>
                    <a:pt x="8399" y="17"/>
                    <a:pt x="6517" y="1"/>
                    <a:pt x="4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0"/>
            <p:cNvSpPr/>
            <p:nvPr/>
          </p:nvSpPr>
          <p:spPr>
            <a:xfrm>
              <a:off x="2400298" y="4339637"/>
              <a:ext cx="588472" cy="936"/>
            </a:xfrm>
            <a:custGeom>
              <a:avLst/>
              <a:gdLst/>
              <a:ahLst/>
              <a:cxnLst/>
              <a:rect l="l" t="t" r="r" b="b"/>
              <a:pathLst>
                <a:path w="30802" h="49" extrusionOk="0">
                  <a:moveTo>
                    <a:pt x="2102" y="0"/>
                  </a:moveTo>
                  <a:cubicBezTo>
                    <a:pt x="766" y="0"/>
                    <a:pt x="0" y="4"/>
                    <a:pt x="0" y="16"/>
                  </a:cubicBezTo>
                  <a:cubicBezTo>
                    <a:pt x="0" y="48"/>
                    <a:pt x="6891" y="48"/>
                    <a:pt x="15400" y="48"/>
                  </a:cubicBezTo>
                  <a:cubicBezTo>
                    <a:pt x="23908" y="48"/>
                    <a:pt x="30801" y="16"/>
                    <a:pt x="30801" y="16"/>
                  </a:cubicBezTo>
                  <a:cubicBezTo>
                    <a:pt x="30801" y="10"/>
                    <a:pt x="30035" y="8"/>
                    <a:pt x="28699" y="8"/>
                  </a:cubicBezTo>
                  <a:cubicBezTo>
                    <a:pt x="26026" y="8"/>
                    <a:pt x="21072" y="16"/>
                    <a:pt x="15400" y="16"/>
                  </a:cubicBezTo>
                  <a:cubicBezTo>
                    <a:pt x="9727" y="16"/>
                    <a:pt x="4774" y="0"/>
                    <a:pt x="2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2664610" y="4272389"/>
              <a:ext cx="29899" cy="42012"/>
            </a:xfrm>
            <a:custGeom>
              <a:avLst/>
              <a:gdLst/>
              <a:ahLst/>
              <a:cxnLst/>
              <a:rect l="l" t="t" r="r" b="b"/>
              <a:pathLst>
                <a:path w="1565" h="2199" extrusionOk="0">
                  <a:moveTo>
                    <a:pt x="0" y="1"/>
                  </a:moveTo>
                  <a:lnTo>
                    <a:pt x="0" y="2199"/>
                  </a:lnTo>
                  <a:lnTo>
                    <a:pt x="738" y="1709"/>
                  </a:lnTo>
                  <a:lnTo>
                    <a:pt x="1565" y="2199"/>
                  </a:lnTo>
                  <a:lnTo>
                    <a:pt x="15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3040282" y="2772816"/>
              <a:ext cx="950799" cy="1772925"/>
            </a:xfrm>
            <a:custGeom>
              <a:avLst/>
              <a:gdLst/>
              <a:ahLst/>
              <a:cxnLst/>
              <a:rect l="l" t="t" r="r" b="b"/>
              <a:pathLst>
                <a:path w="49767" h="92799" extrusionOk="0">
                  <a:moveTo>
                    <a:pt x="29875" y="1"/>
                  </a:moveTo>
                  <a:lnTo>
                    <a:pt x="15236" y="1157"/>
                  </a:lnTo>
                  <a:lnTo>
                    <a:pt x="10928" y="7072"/>
                  </a:lnTo>
                  <a:cubicBezTo>
                    <a:pt x="10391" y="7072"/>
                    <a:pt x="0" y="11882"/>
                    <a:pt x="0" y="11882"/>
                  </a:cubicBezTo>
                  <a:lnTo>
                    <a:pt x="4833" y="50012"/>
                  </a:lnTo>
                  <a:lnTo>
                    <a:pt x="0" y="92799"/>
                  </a:lnTo>
                  <a:lnTo>
                    <a:pt x="49766" y="92799"/>
                  </a:lnTo>
                  <a:cubicBezTo>
                    <a:pt x="49766" y="92799"/>
                    <a:pt x="46918" y="29192"/>
                    <a:pt x="47814" y="25434"/>
                  </a:cubicBezTo>
                  <a:lnTo>
                    <a:pt x="44397" y="3470"/>
                  </a:lnTo>
                  <a:lnTo>
                    <a:pt x="34900" y="3344"/>
                  </a:lnTo>
                  <a:lnTo>
                    <a:pt x="298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3296283" y="2774937"/>
              <a:ext cx="380209" cy="576589"/>
            </a:xfrm>
            <a:custGeom>
              <a:avLst/>
              <a:gdLst/>
              <a:ahLst/>
              <a:cxnLst/>
              <a:rect l="l" t="t" r="r" b="b"/>
              <a:pathLst>
                <a:path w="19901" h="30180" extrusionOk="0">
                  <a:moveTo>
                    <a:pt x="16227" y="0"/>
                  </a:moveTo>
                  <a:lnTo>
                    <a:pt x="1321" y="757"/>
                  </a:lnTo>
                  <a:lnTo>
                    <a:pt x="300" y="6016"/>
                  </a:lnTo>
                  <a:lnTo>
                    <a:pt x="302" y="6016"/>
                  </a:lnTo>
                  <a:cubicBezTo>
                    <a:pt x="1" y="6325"/>
                    <a:pt x="5436" y="12570"/>
                    <a:pt x="5436" y="12570"/>
                  </a:cubicBezTo>
                  <a:lnTo>
                    <a:pt x="16302" y="30180"/>
                  </a:lnTo>
                  <a:lnTo>
                    <a:pt x="19901" y="3877"/>
                  </a:lnTo>
                  <a:lnTo>
                    <a:pt x="16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0"/>
            <p:cNvSpPr/>
            <p:nvPr/>
          </p:nvSpPr>
          <p:spPr>
            <a:xfrm>
              <a:off x="2630451" y="2999797"/>
              <a:ext cx="547664" cy="848969"/>
            </a:xfrm>
            <a:custGeom>
              <a:avLst/>
              <a:gdLst/>
              <a:ahLst/>
              <a:cxnLst/>
              <a:rect l="l" t="t" r="r" b="b"/>
              <a:pathLst>
                <a:path w="28666" h="44437" extrusionOk="0">
                  <a:moveTo>
                    <a:pt x="21452" y="1"/>
                  </a:moveTo>
                  <a:cubicBezTo>
                    <a:pt x="21452" y="1"/>
                    <a:pt x="19238" y="1358"/>
                    <a:pt x="17676" y="4091"/>
                  </a:cubicBezTo>
                  <a:cubicBezTo>
                    <a:pt x="16113" y="6824"/>
                    <a:pt x="1147" y="29614"/>
                    <a:pt x="497" y="34551"/>
                  </a:cubicBezTo>
                  <a:cubicBezTo>
                    <a:pt x="0" y="38326"/>
                    <a:pt x="1973" y="44436"/>
                    <a:pt x="6882" y="44436"/>
                  </a:cubicBezTo>
                  <a:cubicBezTo>
                    <a:pt x="8396" y="44436"/>
                    <a:pt x="10190" y="43854"/>
                    <a:pt x="12277" y="42443"/>
                  </a:cubicBezTo>
                  <a:cubicBezTo>
                    <a:pt x="21126" y="36456"/>
                    <a:pt x="28665" y="21901"/>
                    <a:pt x="28665" y="21901"/>
                  </a:cubicBezTo>
                  <a:lnTo>
                    <a:pt x="214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0"/>
            <p:cNvSpPr/>
            <p:nvPr/>
          </p:nvSpPr>
          <p:spPr>
            <a:xfrm>
              <a:off x="2830323" y="3373635"/>
              <a:ext cx="124087" cy="299184"/>
            </a:xfrm>
            <a:custGeom>
              <a:avLst/>
              <a:gdLst/>
              <a:ahLst/>
              <a:cxnLst/>
              <a:rect l="l" t="t" r="r" b="b"/>
              <a:pathLst>
                <a:path w="6495" h="15660" extrusionOk="0">
                  <a:moveTo>
                    <a:pt x="2187" y="0"/>
                  </a:moveTo>
                  <a:cubicBezTo>
                    <a:pt x="1906" y="281"/>
                    <a:pt x="1" y="2672"/>
                    <a:pt x="1" y="2672"/>
                  </a:cubicBezTo>
                  <a:lnTo>
                    <a:pt x="3171" y="15660"/>
                  </a:lnTo>
                  <a:lnTo>
                    <a:pt x="6494" y="8384"/>
                  </a:lnTo>
                  <a:lnTo>
                    <a:pt x="2187"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0"/>
            <p:cNvSpPr/>
            <p:nvPr/>
          </p:nvSpPr>
          <p:spPr>
            <a:xfrm>
              <a:off x="2664839" y="3391880"/>
              <a:ext cx="241736" cy="347501"/>
            </a:xfrm>
            <a:custGeom>
              <a:avLst/>
              <a:gdLst/>
              <a:ahLst/>
              <a:cxnLst/>
              <a:rect l="l" t="t" r="r" b="b"/>
              <a:pathLst>
                <a:path w="12653" h="18189" extrusionOk="0">
                  <a:moveTo>
                    <a:pt x="8284" y="1"/>
                  </a:moveTo>
                  <a:lnTo>
                    <a:pt x="8177" y="113"/>
                  </a:lnTo>
                  <a:cubicBezTo>
                    <a:pt x="5510" y="2900"/>
                    <a:pt x="3439" y="5604"/>
                    <a:pt x="2059" y="7607"/>
                  </a:cubicBezTo>
                  <a:cubicBezTo>
                    <a:pt x="1372" y="8610"/>
                    <a:pt x="856" y="9438"/>
                    <a:pt x="513" y="10016"/>
                  </a:cubicBezTo>
                  <a:cubicBezTo>
                    <a:pt x="351" y="10297"/>
                    <a:pt x="224" y="10520"/>
                    <a:pt x="130" y="10684"/>
                  </a:cubicBezTo>
                  <a:cubicBezTo>
                    <a:pt x="44" y="10838"/>
                    <a:pt x="1" y="10920"/>
                    <a:pt x="5" y="10922"/>
                  </a:cubicBezTo>
                  <a:cubicBezTo>
                    <a:pt x="5" y="10922"/>
                    <a:pt x="5" y="10922"/>
                    <a:pt x="5" y="10922"/>
                  </a:cubicBezTo>
                  <a:cubicBezTo>
                    <a:pt x="12" y="10922"/>
                    <a:pt x="63" y="10846"/>
                    <a:pt x="156" y="10701"/>
                  </a:cubicBezTo>
                  <a:cubicBezTo>
                    <a:pt x="257" y="10541"/>
                    <a:pt x="392" y="10321"/>
                    <a:pt x="564" y="10047"/>
                  </a:cubicBezTo>
                  <a:cubicBezTo>
                    <a:pt x="923" y="9481"/>
                    <a:pt x="1454" y="8665"/>
                    <a:pt x="2153" y="7671"/>
                  </a:cubicBezTo>
                  <a:cubicBezTo>
                    <a:pt x="3535" y="5717"/>
                    <a:pt x="5582" y="3077"/>
                    <a:pt x="8192" y="345"/>
                  </a:cubicBezTo>
                  <a:lnTo>
                    <a:pt x="8192" y="345"/>
                  </a:lnTo>
                  <a:cubicBezTo>
                    <a:pt x="8371" y="1074"/>
                    <a:pt x="8557" y="1836"/>
                    <a:pt x="8745" y="2611"/>
                  </a:cubicBezTo>
                  <a:cubicBezTo>
                    <a:pt x="9809" y="6910"/>
                    <a:pt x="10771" y="10801"/>
                    <a:pt x="11472" y="13635"/>
                  </a:cubicBezTo>
                  <a:cubicBezTo>
                    <a:pt x="11827" y="15033"/>
                    <a:pt x="12114" y="16169"/>
                    <a:pt x="12317" y="16970"/>
                  </a:cubicBezTo>
                  <a:cubicBezTo>
                    <a:pt x="12417" y="17354"/>
                    <a:pt x="12497" y="17655"/>
                    <a:pt x="12556" y="17877"/>
                  </a:cubicBezTo>
                  <a:cubicBezTo>
                    <a:pt x="12583" y="17971"/>
                    <a:pt x="12604" y="18047"/>
                    <a:pt x="12622" y="18110"/>
                  </a:cubicBezTo>
                  <a:cubicBezTo>
                    <a:pt x="12638" y="18162"/>
                    <a:pt x="12646" y="18188"/>
                    <a:pt x="12650" y="18188"/>
                  </a:cubicBezTo>
                  <a:cubicBezTo>
                    <a:pt x="12650" y="18188"/>
                    <a:pt x="12651" y="18188"/>
                    <a:pt x="12651" y="18188"/>
                  </a:cubicBezTo>
                  <a:cubicBezTo>
                    <a:pt x="12653" y="18188"/>
                    <a:pt x="12649" y="18160"/>
                    <a:pt x="12638" y="18106"/>
                  </a:cubicBezTo>
                  <a:cubicBezTo>
                    <a:pt x="12626" y="18043"/>
                    <a:pt x="12610" y="17965"/>
                    <a:pt x="12589" y="17868"/>
                  </a:cubicBezTo>
                  <a:cubicBezTo>
                    <a:pt x="12540" y="17645"/>
                    <a:pt x="12470" y="17342"/>
                    <a:pt x="12382" y="16956"/>
                  </a:cubicBezTo>
                  <a:cubicBezTo>
                    <a:pt x="12194" y="16150"/>
                    <a:pt x="11923" y="15008"/>
                    <a:pt x="11591" y="13606"/>
                  </a:cubicBezTo>
                  <a:cubicBezTo>
                    <a:pt x="10904" y="10768"/>
                    <a:pt x="9959" y="6873"/>
                    <a:pt x="8915" y="2570"/>
                  </a:cubicBezTo>
                  <a:cubicBezTo>
                    <a:pt x="8712" y="1741"/>
                    <a:pt x="8511" y="929"/>
                    <a:pt x="8321" y="152"/>
                  </a:cubicBezTo>
                  <a:lnTo>
                    <a:pt x="82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0"/>
            <p:cNvSpPr/>
            <p:nvPr/>
          </p:nvSpPr>
          <p:spPr>
            <a:xfrm>
              <a:off x="2889642" y="3588084"/>
              <a:ext cx="44591" cy="156413"/>
            </a:xfrm>
            <a:custGeom>
              <a:avLst/>
              <a:gdLst/>
              <a:ahLst/>
              <a:cxnLst/>
              <a:rect l="l" t="t" r="r" b="b"/>
              <a:pathLst>
                <a:path w="2334" h="8187" extrusionOk="0">
                  <a:moveTo>
                    <a:pt x="2091" y="0"/>
                  </a:moveTo>
                  <a:cubicBezTo>
                    <a:pt x="2091" y="1"/>
                    <a:pt x="131" y="4293"/>
                    <a:pt x="66" y="4435"/>
                  </a:cubicBezTo>
                  <a:cubicBezTo>
                    <a:pt x="0" y="4576"/>
                    <a:pt x="137" y="5505"/>
                    <a:pt x="670" y="7045"/>
                  </a:cubicBezTo>
                  <a:cubicBezTo>
                    <a:pt x="1013" y="8039"/>
                    <a:pt x="1332" y="8187"/>
                    <a:pt x="1491" y="8187"/>
                  </a:cubicBezTo>
                  <a:cubicBezTo>
                    <a:pt x="1558" y="8187"/>
                    <a:pt x="1597" y="8160"/>
                    <a:pt x="1597" y="8160"/>
                  </a:cubicBezTo>
                  <a:cubicBezTo>
                    <a:pt x="2333" y="7918"/>
                    <a:pt x="2091" y="1"/>
                    <a:pt x="2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0"/>
            <p:cNvSpPr/>
            <p:nvPr/>
          </p:nvSpPr>
          <p:spPr>
            <a:xfrm>
              <a:off x="3810195" y="2521018"/>
              <a:ext cx="750311" cy="772816"/>
            </a:xfrm>
            <a:custGeom>
              <a:avLst/>
              <a:gdLst/>
              <a:ahLst/>
              <a:cxnLst/>
              <a:rect l="l" t="t" r="r" b="b"/>
              <a:pathLst>
                <a:path w="39273" h="40451" extrusionOk="0">
                  <a:moveTo>
                    <a:pt x="30072" y="1"/>
                  </a:moveTo>
                  <a:cubicBezTo>
                    <a:pt x="29798" y="1"/>
                    <a:pt x="21011" y="15309"/>
                    <a:pt x="20609" y="15442"/>
                  </a:cubicBezTo>
                  <a:cubicBezTo>
                    <a:pt x="20538" y="15466"/>
                    <a:pt x="20412" y="15475"/>
                    <a:pt x="20243" y="15475"/>
                  </a:cubicBezTo>
                  <a:cubicBezTo>
                    <a:pt x="19689" y="15475"/>
                    <a:pt x="18669" y="15376"/>
                    <a:pt x="17592" y="15376"/>
                  </a:cubicBezTo>
                  <a:cubicBezTo>
                    <a:pt x="17143" y="15376"/>
                    <a:pt x="16685" y="15393"/>
                    <a:pt x="16246" y="15442"/>
                  </a:cubicBezTo>
                  <a:cubicBezTo>
                    <a:pt x="14434" y="15643"/>
                    <a:pt x="15642" y="16986"/>
                    <a:pt x="14098" y="17322"/>
                  </a:cubicBezTo>
                  <a:cubicBezTo>
                    <a:pt x="13934" y="17358"/>
                    <a:pt x="13792" y="17374"/>
                    <a:pt x="13667" y="17374"/>
                  </a:cubicBezTo>
                  <a:cubicBezTo>
                    <a:pt x="12603" y="17374"/>
                    <a:pt x="12720" y="16226"/>
                    <a:pt x="11279" y="16047"/>
                  </a:cubicBezTo>
                  <a:cubicBezTo>
                    <a:pt x="11176" y="16034"/>
                    <a:pt x="11076" y="16028"/>
                    <a:pt x="10980" y="16028"/>
                  </a:cubicBezTo>
                  <a:cubicBezTo>
                    <a:pt x="9567" y="16028"/>
                    <a:pt x="8849" y="17322"/>
                    <a:pt x="8660" y="17322"/>
                  </a:cubicBezTo>
                  <a:cubicBezTo>
                    <a:pt x="8459" y="17322"/>
                    <a:pt x="4097" y="16650"/>
                    <a:pt x="4097" y="16650"/>
                  </a:cubicBezTo>
                  <a:lnTo>
                    <a:pt x="0" y="23163"/>
                  </a:lnTo>
                  <a:lnTo>
                    <a:pt x="7373" y="40451"/>
                  </a:lnTo>
                  <a:cubicBezTo>
                    <a:pt x="7373" y="40451"/>
                    <a:pt x="6957" y="36656"/>
                    <a:pt x="8970" y="35649"/>
                  </a:cubicBezTo>
                  <a:cubicBezTo>
                    <a:pt x="10983" y="34642"/>
                    <a:pt x="21751" y="34575"/>
                    <a:pt x="23564" y="34374"/>
                  </a:cubicBezTo>
                  <a:cubicBezTo>
                    <a:pt x="25376" y="34173"/>
                    <a:pt x="28599" y="33300"/>
                    <a:pt x="31082" y="29876"/>
                  </a:cubicBezTo>
                  <a:cubicBezTo>
                    <a:pt x="33567" y="26452"/>
                    <a:pt x="39273" y="11280"/>
                    <a:pt x="39273" y="11280"/>
                  </a:cubicBezTo>
                  <a:cubicBezTo>
                    <a:pt x="39273" y="11280"/>
                    <a:pt x="30276" y="137"/>
                    <a:pt x="30075" y="2"/>
                  </a:cubicBezTo>
                  <a:cubicBezTo>
                    <a:pt x="30074" y="1"/>
                    <a:pt x="30073" y="1"/>
                    <a:pt x="30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0"/>
            <p:cNvSpPr/>
            <p:nvPr/>
          </p:nvSpPr>
          <p:spPr>
            <a:xfrm>
              <a:off x="3953116" y="2990245"/>
              <a:ext cx="15838" cy="394461"/>
            </a:xfrm>
            <a:custGeom>
              <a:avLst/>
              <a:gdLst/>
              <a:ahLst/>
              <a:cxnLst/>
              <a:rect l="l" t="t" r="r" b="b"/>
              <a:pathLst>
                <a:path w="829" h="20647" extrusionOk="0">
                  <a:moveTo>
                    <a:pt x="822" y="0"/>
                  </a:moveTo>
                  <a:cubicBezTo>
                    <a:pt x="816" y="0"/>
                    <a:pt x="804" y="72"/>
                    <a:pt x="788" y="207"/>
                  </a:cubicBezTo>
                  <a:cubicBezTo>
                    <a:pt x="771" y="363"/>
                    <a:pt x="751" y="562"/>
                    <a:pt x="724" y="806"/>
                  </a:cubicBezTo>
                  <a:cubicBezTo>
                    <a:pt x="673" y="1327"/>
                    <a:pt x="607" y="2081"/>
                    <a:pt x="536" y="3014"/>
                  </a:cubicBezTo>
                  <a:cubicBezTo>
                    <a:pt x="392" y="4878"/>
                    <a:pt x="232" y="7459"/>
                    <a:pt x="130" y="10311"/>
                  </a:cubicBezTo>
                  <a:cubicBezTo>
                    <a:pt x="27" y="13165"/>
                    <a:pt x="0" y="15748"/>
                    <a:pt x="9" y="17620"/>
                  </a:cubicBezTo>
                  <a:cubicBezTo>
                    <a:pt x="15" y="18555"/>
                    <a:pt x="25" y="19312"/>
                    <a:pt x="39" y="19834"/>
                  </a:cubicBezTo>
                  <a:cubicBezTo>
                    <a:pt x="48" y="20080"/>
                    <a:pt x="54" y="20279"/>
                    <a:pt x="60" y="20435"/>
                  </a:cubicBezTo>
                  <a:cubicBezTo>
                    <a:pt x="66" y="20575"/>
                    <a:pt x="72" y="20646"/>
                    <a:pt x="78" y="20646"/>
                  </a:cubicBezTo>
                  <a:cubicBezTo>
                    <a:pt x="85" y="20646"/>
                    <a:pt x="89" y="20573"/>
                    <a:pt x="95" y="20435"/>
                  </a:cubicBezTo>
                  <a:cubicBezTo>
                    <a:pt x="97" y="20279"/>
                    <a:pt x="101" y="20080"/>
                    <a:pt x="107" y="19834"/>
                  </a:cubicBezTo>
                  <a:cubicBezTo>
                    <a:pt x="113" y="19289"/>
                    <a:pt x="121" y="18539"/>
                    <a:pt x="134" y="17620"/>
                  </a:cubicBezTo>
                  <a:cubicBezTo>
                    <a:pt x="154" y="15750"/>
                    <a:pt x="201" y="13169"/>
                    <a:pt x="304" y="10317"/>
                  </a:cubicBezTo>
                  <a:cubicBezTo>
                    <a:pt x="406" y="7467"/>
                    <a:pt x="546" y="4888"/>
                    <a:pt x="659" y="3022"/>
                  </a:cubicBezTo>
                  <a:cubicBezTo>
                    <a:pt x="714" y="2106"/>
                    <a:pt x="759" y="1356"/>
                    <a:pt x="792" y="812"/>
                  </a:cubicBezTo>
                  <a:cubicBezTo>
                    <a:pt x="806" y="566"/>
                    <a:pt x="816" y="367"/>
                    <a:pt x="825" y="212"/>
                  </a:cubicBezTo>
                  <a:cubicBezTo>
                    <a:pt x="829" y="74"/>
                    <a:pt x="829" y="0"/>
                    <a:pt x="823" y="0"/>
                  </a:cubicBezTo>
                  <a:cubicBezTo>
                    <a:pt x="823" y="0"/>
                    <a:pt x="822"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0"/>
            <p:cNvSpPr/>
            <p:nvPr/>
          </p:nvSpPr>
          <p:spPr>
            <a:xfrm>
              <a:off x="3606082" y="3351493"/>
              <a:ext cx="3343" cy="1169665"/>
            </a:xfrm>
            <a:custGeom>
              <a:avLst/>
              <a:gdLst/>
              <a:ahLst/>
              <a:cxnLst/>
              <a:rect l="l" t="t" r="r" b="b"/>
              <a:pathLst>
                <a:path w="175" h="61223" extrusionOk="0">
                  <a:moveTo>
                    <a:pt x="86" y="1"/>
                  </a:moveTo>
                  <a:cubicBezTo>
                    <a:pt x="39" y="1"/>
                    <a:pt x="0" y="13709"/>
                    <a:pt x="0" y="30613"/>
                  </a:cubicBezTo>
                  <a:cubicBezTo>
                    <a:pt x="0" y="47517"/>
                    <a:pt x="39" y="61223"/>
                    <a:pt x="86" y="61223"/>
                  </a:cubicBezTo>
                  <a:cubicBezTo>
                    <a:pt x="136" y="61223"/>
                    <a:pt x="175" y="47523"/>
                    <a:pt x="175" y="30613"/>
                  </a:cubicBezTo>
                  <a:cubicBezTo>
                    <a:pt x="175" y="13705"/>
                    <a:pt x="136"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0"/>
            <p:cNvSpPr/>
            <p:nvPr/>
          </p:nvSpPr>
          <p:spPr>
            <a:xfrm>
              <a:off x="3230085" y="2908649"/>
              <a:ext cx="377706" cy="442873"/>
            </a:xfrm>
            <a:custGeom>
              <a:avLst/>
              <a:gdLst/>
              <a:ahLst/>
              <a:cxnLst/>
              <a:rect l="l" t="t" r="r" b="b"/>
              <a:pathLst>
                <a:path w="19770" h="23181" extrusionOk="0">
                  <a:moveTo>
                    <a:pt x="622" y="1"/>
                  </a:moveTo>
                  <a:cubicBezTo>
                    <a:pt x="620" y="1"/>
                    <a:pt x="612" y="29"/>
                    <a:pt x="600" y="83"/>
                  </a:cubicBezTo>
                  <a:cubicBezTo>
                    <a:pt x="585" y="148"/>
                    <a:pt x="569" y="228"/>
                    <a:pt x="548" y="327"/>
                  </a:cubicBezTo>
                  <a:cubicBezTo>
                    <a:pt x="507" y="554"/>
                    <a:pt x="448" y="868"/>
                    <a:pt x="376" y="1264"/>
                  </a:cubicBezTo>
                  <a:cubicBezTo>
                    <a:pt x="243" y="2080"/>
                    <a:pt x="23" y="3267"/>
                    <a:pt x="7" y="4755"/>
                  </a:cubicBezTo>
                  <a:cubicBezTo>
                    <a:pt x="1" y="5497"/>
                    <a:pt x="64" y="6320"/>
                    <a:pt x="302" y="7168"/>
                  </a:cubicBezTo>
                  <a:cubicBezTo>
                    <a:pt x="530" y="8023"/>
                    <a:pt x="1001" y="8856"/>
                    <a:pt x="1582" y="9649"/>
                  </a:cubicBezTo>
                  <a:cubicBezTo>
                    <a:pt x="2168" y="10443"/>
                    <a:pt x="2892" y="11189"/>
                    <a:pt x="3681" y="11907"/>
                  </a:cubicBezTo>
                  <a:cubicBezTo>
                    <a:pt x="4077" y="12265"/>
                    <a:pt x="4485" y="12624"/>
                    <a:pt x="4911" y="12973"/>
                  </a:cubicBezTo>
                  <a:cubicBezTo>
                    <a:pt x="5124" y="13149"/>
                    <a:pt x="5338" y="13325"/>
                    <a:pt x="5555" y="13504"/>
                  </a:cubicBezTo>
                  <a:cubicBezTo>
                    <a:pt x="5774" y="13674"/>
                    <a:pt x="5998" y="13846"/>
                    <a:pt x="6221" y="14020"/>
                  </a:cubicBezTo>
                  <a:cubicBezTo>
                    <a:pt x="8021" y="15394"/>
                    <a:pt x="9848" y="16544"/>
                    <a:pt x="11509" y="17577"/>
                  </a:cubicBezTo>
                  <a:cubicBezTo>
                    <a:pt x="13174" y="18609"/>
                    <a:pt x="14675" y="19531"/>
                    <a:pt x="15903" y="20356"/>
                  </a:cubicBezTo>
                  <a:cubicBezTo>
                    <a:pt x="17135" y="21176"/>
                    <a:pt x="18094" y="21891"/>
                    <a:pt x="18752" y="22391"/>
                  </a:cubicBezTo>
                  <a:cubicBezTo>
                    <a:pt x="19068" y="22642"/>
                    <a:pt x="19318" y="22838"/>
                    <a:pt x="19501" y="22982"/>
                  </a:cubicBezTo>
                  <a:cubicBezTo>
                    <a:pt x="19581" y="23043"/>
                    <a:pt x="19644" y="23093"/>
                    <a:pt x="19698" y="23134"/>
                  </a:cubicBezTo>
                  <a:cubicBezTo>
                    <a:pt x="19740" y="23165"/>
                    <a:pt x="19763" y="23181"/>
                    <a:pt x="19767" y="23181"/>
                  </a:cubicBezTo>
                  <a:cubicBezTo>
                    <a:pt x="19767" y="23181"/>
                    <a:pt x="19767" y="23181"/>
                    <a:pt x="19767" y="23181"/>
                  </a:cubicBezTo>
                  <a:cubicBezTo>
                    <a:pt x="19769" y="23179"/>
                    <a:pt x="19749" y="23158"/>
                    <a:pt x="19708" y="23121"/>
                  </a:cubicBezTo>
                  <a:cubicBezTo>
                    <a:pt x="19659" y="23076"/>
                    <a:pt x="19597" y="23023"/>
                    <a:pt x="19521" y="22957"/>
                  </a:cubicBezTo>
                  <a:cubicBezTo>
                    <a:pt x="19357" y="22816"/>
                    <a:pt x="19115" y="22603"/>
                    <a:pt x="18793" y="22340"/>
                  </a:cubicBezTo>
                  <a:cubicBezTo>
                    <a:pt x="18148" y="21821"/>
                    <a:pt x="17196" y="21087"/>
                    <a:pt x="15972" y="20253"/>
                  </a:cubicBezTo>
                  <a:cubicBezTo>
                    <a:pt x="14748" y="19417"/>
                    <a:pt x="13254" y="18482"/>
                    <a:pt x="11593" y="17442"/>
                  </a:cubicBezTo>
                  <a:cubicBezTo>
                    <a:pt x="9938" y="16403"/>
                    <a:pt x="8118" y="15250"/>
                    <a:pt x="6326" y="13883"/>
                  </a:cubicBezTo>
                  <a:cubicBezTo>
                    <a:pt x="6104" y="13711"/>
                    <a:pt x="5883" y="13539"/>
                    <a:pt x="5662" y="13368"/>
                  </a:cubicBezTo>
                  <a:cubicBezTo>
                    <a:pt x="5446" y="13192"/>
                    <a:pt x="5233" y="13016"/>
                    <a:pt x="5022" y="12841"/>
                  </a:cubicBezTo>
                  <a:cubicBezTo>
                    <a:pt x="4595" y="12495"/>
                    <a:pt x="4190" y="12136"/>
                    <a:pt x="3796" y="11781"/>
                  </a:cubicBezTo>
                  <a:cubicBezTo>
                    <a:pt x="3009" y="11068"/>
                    <a:pt x="2291" y="10334"/>
                    <a:pt x="1711" y="9555"/>
                  </a:cubicBezTo>
                  <a:cubicBezTo>
                    <a:pt x="1135" y="8774"/>
                    <a:pt x="669" y="7962"/>
                    <a:pt x="442" y="7129"/>
                  </a:cubicBezTo>
                  <a:cubicBezTo>
                    <a:pt x="202" y="6301"/>
                    <a:pt x="130" y="5491"/>
                    <a:pt x="130" y="4755"/>
                  </a:cubicBezTo>
                  <a:cubicBezTo>
                    <a:pt x="130" y="3281"/>
                    <a:pt x="329" y="2092"/>
                    <a:pt x="442" y="1274"/>
                  </a:cubicBezTo>
                  <a:cubicBezTo>
                    <a:pt x="501" y="876"/>
                    <a:pt x="548" y="563"/>
                    <a:pt x="583" y="333"/>
                  </a:cubicBezTo>
                  <a:cubicBezTo>
                    <a:pt x="595" y="232"/>
                    <a:pt x="608" y="152"/>
                    <a:pt x="616" y="87"/>
                  </a:cubicBezTo>
                  <a:cubicBezTo>
                    <a:pt x="622" y="32"/>
                    <a:pt x="624" y="3"/>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0"/>
            <p:cNvSpPr/>
            <p:nvPr/>
          </p:nvSpPr>
          <p:spPr>
            <a:xfrm>
              <a:off x="3607687" y="2836702"/>
              <a:ext cx="192215" cy="514822"/>
            </a:xfrm>
            <a:custGeom>
              <a:avLst/>
              <a:gdLst/>
              <a:ahLst/>
              <a:cxnLst/>
              <a:rect l="l" t="t" r="r" b="b"/>
              <a:pathLst>
                <a:path w="10061" h="26947" extrusionOk="0">
                  <a:moveTo>
                    <a:pt x="5201" y="0"/>
                  </a:moveTo>
                  <a:cubicBezTo>
                    <a:pt x="5200" y="0"/>
                    <a:pt x="5200" y="0"/>
                    <a:pt x="5200" y="0"/>
                  </a:cubicBezTo>
                  <a:cubicBezTo>
                    <a:pt x="5200" y="3"/>
                    <a:pt x="5220" y="21"/>
                    <a:pt x="5261" y="54"/>
                  </a:cubicBezTo>
                  <a:cubicBezTo>
                    <a:pt x="5310" y="93"/>
                    <a:pt x="5372" y="142"/>
                    <a:pt x="5446" y="199"/>
                  </a:cubicBezTo>
                  <a:cubicBezTo>
                    <a:pt x="5610" y="326"/>
                    <a:pt x="5850" y="515"/>
                    <a:pt x="6153" y="765"/>
                  </a:cubicBezTo>
                  <a:cubicBezTo>
                    <a:pt x="6754" y="1270"/>
                    <a:pt x="7629" y="2008"/>
                    <a:pt x="8533" y="3078"/>
                  </a:cubicBezTo>
                  <a:cubicBezTo>
                    <a:pt x="8972" y="3617"/>
                    <a:pt x="9438" y="4244"/>
                    <a:pt x="9708" y="5013"/>
                  </a:cubicBezTo>
                  <a:cubicBezTo>
                    <a:pt x="9833" y="5395"/>
                    <a:pt x="9907" y="5821"/>
                    <a:pt x="9813" y="6235"/>
                  </a:cubicBezTo>
                  <a:cubicBezTo>
                    <a:pt x="9702" y="6641"/>
                    <a:pt x="9522" y="7074"/>
                    <a:pt x="9370" y="7508"/>
                  </a:cubicBezTo>
                  <a:cubicBezTo>
                    <a:pt x="8724" y="9251"/>
                    <a:pt x="7984" y="11160"/>
                    <a:pt x="7092" y="13110"/>
                  </a:cubicBezTo>
                  <a:cubicBezTo>
                    <a:pt x="6178" y="15047"/>
                    <a:pt x="5226" y="16862"/>
                    <a:pt x="4378" y="18516"/>
                  </a:cubicBezTo>
                  <a:cubicBezTo>
                    <a:pt x="3521" y="20163"/>
                    <a:pt x="2748" y="21647"/>
                    <a:pt x="2096" y="22900"/>
                  </a:cubicBezTo>
                  <a:cubicBezTo>
                    <a:pt x="1450" y="24138"/>
                    <a:pt x="923" y="25143"/>
                    <a:pt x="552" y="25854"/>
                  </a:cubicBezTo>
                  <a:cubicBezTo>
                    <a:pt x="378" y="26194"/>
                    <a:pt x="238" y="26463"/>
                    <a:pt x="138" y="26660"/>
                  </a:cubicBezTo>
                  <a:cubicBezTo>
                    <a:pt x="97" y="26746"/>
                    <a:pt x="62" y="26816"/>
                    <a:pt x="33" y="26871"/>
                  </a:cubicBezTo>
                  <a:cubicBezTo>
                    <a:pt x="11" y="26920"/>
                    <a:pt x="0" y="26945"/>
                    <a:pt x="2" y="26947"/>
                  </a:cubicBezTo>
                  <a:cubicBezTo>
                    <a:pt x="4" y="26947"/>
                    <a:pt x="21" y="26924"/>
                    <a:pt x="50" y="26879"/>
                  </a:cubicBezTo>
                  <a:cubicBezTo>
                    <a:pt x="80" y="26826"/>
                    <a:pt x="119" y="26758"/>
                    <a:pt x="168" y="26676"/>
                  </a:cubicBezTo>
                  <a:cubicBezTo>
                    <a:pt x="277" y="26483"/>
                    <a:pt x="425" y="26219"/>
                    <a:pt x="611" y="25885"/>
                  </a:cubicBezTo>
                  <a:cubicBezTo>
                    <a:pt x="995" y="25179"/>
                    <a:pt x="1536" y="24183"/>
                    <a:pt x="2204" y="22957"/>
                  </a:cubicBezTo>
                  <a:cubicBezTo>
                    <a:pt x="2871" y="21717"/>
                    <a:pt x="3658" y="20238"/>
                    <a:pt x="4521" y="18588"/>
                  </a:cubicBezTo>
                  <a:cubicBezTo>
                    <a:pt x="5378" y="16938"/>
                    <a:pt x="6331" y="15129"/>
                    <a:pt x="7250" y="13181"/>
                  </a:cubicBezTo>
                  <a:cubicBezTo>
                    <a:pt x="8146" y="11226"/>
                    <a:pt x="8882" y="9313"/>
                    <a:pt x="9520" y="7564"/>
                  </a:cubicBezTo>
                  <a:cubicBezTo>
                    <a:pt x="9673" y="7119"/>
                    <a:pt x="9844" y="6711"/>
                    <a:pt x="9962" y="6268"/>
                  </a:cubicBezTo>
                  <a:cubicBezTo>
                    <a:pt x="10061" y="5815"/>
                    <a:pt x="9979" y="5364"/>
                    <a:pt x="9844" y="4966"/>
                  </a:cubicBezTo>
                  <a:cubicBezTo>
                    <a:pt x="9557" y="4169"/>
                    <a:pt x="9077" y="3539"/>
                    <a:pt x="8626" y="2998"/>
                  </a:cubicBezTo>
                  <a:cubicBezTo>
                    <a:pt x="7701" y="1928"/>
                    <a:pt x="6811" y="1202"/>
                    <a:pt x="6194" y="714"/>
                  </a:cubicBezTo>
                  <a:cubicBezTo>
                    <a:pt x="5885" y="470"/>
                    <a:pt x="5636" y="290"/>
                    <a:pt x="5466" y="173"/>
                  </a:cubicBezTo>
                  <a:cubicBezTo>
                    <a:pt x="5388" y="119"/>
                    <a:pt x="5325" y="76"/>
                    <a:pt x="5272" y="39"/>
                  </a:cubicBezTo>
                  <a:cubicBezTo>
                    <a:pt x="5230" y="13"/>
                    <a:pt x="5205" y="0"/>
                    <a:pt x="5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0"/>
            <p:cNvSpPr/>
            <p:nvPr/>
          </p:nvSpPr>
          <p:spPr>
            <a:xfrm>
              <a:off x="4199412" y="2819355"/>
              <a:ext cx="83527" cy="180752"/>
            </a:xfrm>
            <a:custGeom>
              <a:avLst/>
              <a:gdLst/>
              <a:ahLst/>
              <a:cxnLst/>
              <a:rect l="l" t="t" r="r" b="b"/>
              <a:pathLst>
                <a:path w="4372" h="9461" extrusionOk="0">
                  <a:moveTo>
                    <a:pt x="11" y="0"/>
                  </a:moveTo>
                  <a:cubicBezTo>
                    <a:pt x="11" y="0"/>
                    <a:pt x="11" y="0"/>
                    <a:pt x="11" y="0"/>
                  </a:cubicBezTo>
                  <a:cubicBezTo>
                    <a:pt x="0" y="4"/>
                    <a:pt x="27" y="148"/>
                    <a:pt x="87" y="406"/>
                  </a:cubicBezTo>
                  <a:cubicBezTo>
                    <a:pt x="146" y="665"/>
                    <a:pt x="244" y="1036"/>
                    <a:pt x="382" y="1491"/>
                  </a:cubicBezTo>
                  <a:cubicBezTo>
                    <a:pt x="652" y="2399"/>
                    <a:pt x="1091" y="3639"/>
                    <a:pt x="1696" y="4958"/>
                  </a:cubicBezTo>
                  <a:cubicBezTo>
                    <a:pt x="2303" y="6274"/>
                    <a:pt x="2957" y="7414"/>
                    <a:pt x="3472" y="8209"/>
                  </a:cubicBezTo>
                  <a:cubicBezTo>
                    <a:pt x="3728" y="8609"/>
                    <a:pt x="3945" y="8927"/>
                    <a:pt x="4103" y="9138"/>
                  </a:cubicBezTo>
                  <a:cubicBezTo>
                    <a:pt x="4256" y="9346"/>
                    <a:pt x="4347" y="9460"/>
                    <a:pt x="4360" y="9460"/>
                  </a:cubicBezTo>
                  <a:cubicBezTo>
                    <a:pt x="4361" y="9460"/>
                    <a:pt x="4361" y="9460"/>
                    <a:pt x="4361" y="9460"/>
                  </a:cubicBezTo>
                  <a:cubicBezTo>
                    <a:pt x="4372" y="9454"/>
                    <a:pt x="4300" y="9327"/>
                    <a:pt x="4160" y="9101"/>
                  </a:cubicBezTo>
                  <a:cubicBezTo>
                    <a:pt x="4019" y="8878"/>
                    <a:pt x="3818" y="8552"/>
                    <a:pt x="3576" y="8146"/>
                  </a:cubicBezTo>
                  <a:cubicBezTo>
                    <a:pt x="3090" y="7336"/>
                    <a:pt x="2457" y="6194"/>
                    <a:pt x="1854" y="4884"/>
                  </a:cubicBezTo>
                  <a:cubicBezTo>
                    <a:pt x="1251" y="3574"/>
                    <a:pt x="798" y="2350"/>
                    <a:pt x="499" y="1454"/>
                  </a:cubicBezTo>
                  <a:cubicBezTo>
                    <a:pt x="347" y="1005"/>
                    <a:pt x="230" y="642"/>
                    <a:pt x="152" y="388"/>
                  </a:cubicBezTo>
                  <a:cubicBezTo>
                    <a:pt x="73" y="137"/>
                    <a:pt x="24"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4200004" y="2820042"/>
              <a:ext cx="117286" cy="144568"/>
            </a:xfrm>
            <a:custGeom>
              <a:avLst/>
              <a:gdLst/>
              <a:ahLst/>
              <a:cxnLst/>
              <a:rect l="l" t="t" r="r" b="b"/>
              <a:pathLst>
                <a:path w="6139" h="7567" extrusionOk="0">
                  <a:moveTo>
                    <a:pt x="12" y="1"/>
                  </a:moveTo>
                  <a:cubicBezTo>
                    <a:pt x="11" y="1"/>
                    <a:pt x="11" y="1"/>
                    <a:pt x="10" y="1"/>
                  </a:cubicBezTo>
                  <a:cubicBezTo>
                    <a:pt x="0" y="7"/>
                    <a:pt x="70" y="124"/>
                    <a:pt x="203" y="331"/>
                  </a:cubicBezTo>
                  <a:cubicBezTo>
                    <a:pt x="339" y="538"/>
                    <a:pt x="539" y="834"/>
                    <a:pt x="794" y="1192"/>
                  </a:cubicBezTo>
                  <a:cubicBezTo>
                    <a:pt x="1304" y="1914"/>
                    <a:pt x="2032" y="2890"/>
                    <a:pt x="2879" y="3938"/>
                  </a:cubicBezTo>
                  <a:cubicBezTo>
                    <a:pt x="3726" y="4983"/>
                    <a:pt x="4529" y="5902"/>
                    <a:pt x="5128" y="6550"/>
                  </a:cubicBezTo>
                  <a:cubicBezTo>
                    <a:pt x="5427" y="6874"/>
                    <a:pt x="5673" y="7132"/>
                    <a:pt x="5848" y="7306"/>
                  </a:cubicBezTo>
                  <a:cubicBezTo>
                    <a:pt x="6015" y="7473"/>
                    <a:pt x="6114" y="7567"/>
                    <a:pt x="6129" y="7567"/>
                  </a:cubicBezTo>
                  <a:cubicBezTo>
                    <a:pt x="6130" y="7567"/>
                    <a:pt x="6130" y="7567"/>
                    <a:pt x="6131" y="7567"/>
                  </a:cubicBezTo>
                  <a:lnTo>
                    <a:pt x="6131" y="7564"/>
                  </a:lnTo>
                  <a:cubicBezTo>
                    <a:pt x="6139" y="7558"/>
                    <a:pt x="6055" y="7450"/>
                    <a:pt x="5897" y="7261"/>
                  </a:cubicBezTo>
                  <a:cubicBezTo>
                    <a:pt x="5712" y="7046"/>
                    <a:pt x="5487" y="6779"/>
                    <a:pt x="5220" y="6468"/>
                  </a:cubicBezTo>
                  <a:cubicBezTo>
                    <a:pt x="4646" y="5799"/>
                    <a:pt x="3859" y="4872"/>
                    <a:pt x="3014" y="3829"/>
                  </a:cubicBezTo>
                  <a:cubicBezTo>
                    <a:pt x="2169" y="2783"/>
                    <a:pt x="1427" y="1820"/>
                    <a:pt x="894" y="1121"/>
                  </a:cubicBezTo>
                  <a:cubicBezTo>
                    <a:pt x="644" y="795"/>
                    <a:pt x="431" y="518"/>
                    <a:pt x="259" y="292"/>
                  </a:cubicBezTo>
                  <a:cubicBezTo>
                    <a:pt x="112" y="105"/>
                    <a:pt x="25"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0"/>
            <p:cNvSpPr/>
            <p:nvPr/>
          </p:nvSpPr>
          <p:spPr>
            <a:xfrm>
              <a:off x="3513406" y="2990245"/>
              <a:ext cx="119062" cy="111726"/>
            </a:xfrm>
            <a:custGeom>
              <a:avLst/>
              <a:gdLst/>
              <a:ahLst/>
              <a:cxnLst/>
              <a:rect l="l" t="t" r="r" b="b"/>
              <a:pathLst>
                <a:path w="6232" h="5848" extrusionOk="0">
                  <a:moveTo>
                    <a:pt x="3781" y="0"/>
                  </a:moveTo>
                  <a:lnTo>
                    <a:pt x="1585" y="441"/>
                  </a:lnTo>
                  <a:lnTo>
                    <a:pt x="0" y="3227"/>
                  </a:lnTo>
                  <a:lnTo>
                    <a:pt x="1800" y="5848"/>
                  </a:lnTo>
                  <a:lnTo>
                    <a:pt x="4730" y="5634"/>
                  </a:lnTo>
                  <a:lnTo>
                    <a:pt x="6231" y="1874"/>
                  </a:lnTo>
                  <a:lnTo>
                    <a:pt x="3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0"/>
            <p:cNvSpPr/>
            <p:nvPr/>
          </p:nvSpPr>
          <p:spPr>
            <a:xfrm>
              <a:off x="3301575" y="2849005"/>
              <a:ext cx="374993" cy="221484"/>
            </a:xfrm>
            <a:custGeom>
              <a:avLst/>
              <a:gdLst/>
              <a:ahLst/>
              <a:cxnLst/>
              <a:rect l="l" t="t" r="r" b="b"/>
              <a:pathLst>
                <a:path w="19628" h="11593" extrusionOk="0">
                  <a:moveTo>
                    <a:pt x="19623" y="0"/>
                  </a:moveTo>
                  <a:cubicBezTo>
                    <a:pt x="19619" y="0"/>
                    <a:pt x="19607" y="64"/>
                    <a:pt x="19585" y="185"/>
                  </a:cubicBezTo>
                  <a:cubicBezTo>
                    <a:pt x="19564" y="318"/>
                    <a:pt x="19535" y="498"/>
                    <a:pt x="19498" y="726"/>
                  </a:cubicBezTo>
                  <a:cubicBezTo>
                    <a:pt x="19427" y="1214"/>
                    <a:pt x="19326" y="1905"/>
                    <a:pt x="19197" y="2776"/>
                  </a:cubicBezTo>
                  <a:cubicBezTo>
                    <a:pt x="18951" y="4522"/>
                    <a:pt x="18605" y="6976"/>
                    <a:pt x="18193" y="9881"/>
                  </a:cubicBezTo>
                  <a:lnTo>
                    <a:pt x="18193" y="9881"/>
                  </a:lnTo>
                  <a:cubicBezTo>
                    <a:pt x="16797" y="8739"/>
                    <a:pt x="15260" y="7486"/>
                    <a:pt x="13641" y="6163"/>
                  </a:cubicBezTo>
                  <a:lnTo>
                    <a:pt x="13561" y="6100"/>
                  </a:lnTo>
                  <a:lnTo>
                    <a:pt x="13510" y="6188"/>
                  </a:lnTo>
                  <a:cubicBezTo>
                    <a:pt x="13196" y="6741"/>
                    <a:pt x="12862" y="7328"/>
                    <a:pt x="12524" y="7920"/>
                  </a:cubicBezTo>
                  <a:cubicBezTo>
                    <a:pt x="11857" y="9094"/>
                    <a:pt x="11206" y="10241"/>
                    <a:pt x="10587" y="11332"/>
                  </a:cubicBezTo>
                  <a:lnTo>
                    <a:pt x="10587" y="11332"/>
                  </a:lnTo>
                  <a:cubicBezTo>
                    <a:pt x="7548" y="8731"/>
                    <a:pt x="4901" y="6457"/>
                    <a:pt x="3019" y="4820"/>
                  </a:cubicBezTo>
                  <a:cubicBezTo>
                    <a:pt x="2069" y="3994"/>
                    <a:pt x="1313" y="3330"/>
                    <a:pt x="798" y="2869"/>
                  </a:cubicBezTo>
                  <a:cubicBezTo>
                    <a:pt x="542" y="2637"/>
                    <a:pt x="345" y="2458"/>
                    <a:pt x="216" y="2333"/>
                  </a:cubicBezTo>
                  <a:cubicBezTo>
                    <a:pt x="150" y="2272"/>
                    <a:pt x="103" y="2223"/>
                    <a:pt x="70" y="2190"/>
                  </a:cubicBezTo>
                  <a:cubicBezTo>
                    <a:pt x="45" y="2157"/>
                    <a:pt x="29" y="2139"/>
                    <a:pt x="26" y="2139"/>
                  </a:cubicBezTo>
                  <a:cubicBezTo>
                    <a:pt x="25" y="2139"/>
                    <a:pt x="25" y="2139"/>
                    <a:pt x="25" y="2139"/>
                  </a:cubicBezTo>
                  <a:cubicBezTo>
                    <a:pt x="1" y="2155"/>
                    <a:pt x="255" y="2440"/>
                    <a:pt x="759" y="2912"/>
                  </a:cubicBezTo>
                  <a:cubicBezTo>
                    <a:pt x="1261" y="3387"/>
                    <a:pt x="2006" y="4064"/>
                    <a:pt x="2947" y="4900"/>
                  </a:cubicBezTo>
                  <a:cubicBezTo>
                    <a:pt x="4827" y="6575"/>
                    <a:pt x="7488" y="8892"/>
                    <a:pt x="10555" y="11525"/>
                  </a:cubicBezTo>
                  <a:lnTo>
                    <a:pt x="10633" y="11592"/>
                  </a:lnTo>
                  <a:lnTo>
                    <a:pt x="10684" y="11502"/>
                  </a:lnTo>
                  <a:cubicBezTo>
                    <a:pt x="11320" y="10387"/>
                    <a:pt x="11988" y="9212"/>
                    <a:pt x="12675" y="8006"/>
                  </a:cubicBezTo>
                  <a:cubicBezTo>
                    <a:pt x="12996" y="7443"/>
                    <a:pt x="13311" y="6887"/>
                    <a:pt x="13612" y="6361"/>
                  </a:cubicBezTo>
                  <a:lnTo>
                    <a:pt x="13612" y="6361"/>
                  </a:lnTo>
                  <a:cubicBezTo>
                    <a:pt x="15247" y="7690"/>
                    <a:pt x="16796" y="8948"/>
                    <a:pt x="18203" y="10089"/>
                  </a:cubicBezTo>
                  <a:lnTo>
                    <a:pt x="18311" y="10178"/>
                  </a:lnTo>
                  <a:lnTo>
                    <a:pt x="18330" y="10038"/>
                  </a:lnTo>
                  <a:cubicBezTo>
                    <a:pt x="18721" y="7069"/>
                    <a:pt x="19054" y="4564"/>
                    <a:pt x="19289" y="2789"/>
                  </a:cubicBezTo>
                  <a:cubicBezTo>
                    <a:pt x="19400" y="1915"/>
                    <a:pt x="19486" y="1222"/>
                    <a:pt x="19548" y="732"/>
                  </a:cubicBezTo>
                  <a:cubicBezTo>
                    <a:pt x="19574" y="503"/>
                    <a:pt x="19595" y="322"/>
                    <a:pt x="19611" y="187"/>
                  </a:cubicBezTo>
                  <a:cubicBezTo>
                    <a:pt x="19624" y="64"/>
                    <a:pt x="19628" y="0"/>
                    <a:pt x="19624" y="0"/>
                  </a:cubicBezTo>
                  <a:cubicBezTo>
                    <a:pt x="19623" y="0"/>
                    <a:pt x="19623" y="0"/>
                    <a:pt x="19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0"/>
            <p:cNvSpPr/>
            <p:nvPr/>
          </p:nvSpPr>
          <p:spPr>
            <a:xfrm>
              <a:off x="3515641" y="3097880"/>
              <a:ext cx="117209" cy="253638"/>
            </a:xfrm>
            <a:custGeom>
              <a:avLst/>
              <a:gdLst/>
              <a:ahLst/>
              <a:cxnLst/>
              <a:rect l="l" t="t" r="r" b="b"/>
              <a:pathLst>
                <a:path w="6135" h="13276" extrusionOk="0">
                  <a:moveTo>
                    <a:pt x="4613" y="0"/>
                  </a:moveTo>
                  <a:lnTo>
                    <a:pt x="1683" y="214"/>
                  </a:lnTo>
                  <a:lnTo>
                    <a:pt x="0" y="5466"/>
                  </a:lnTo>
                  <a:lnTo>
                    <a:pt x="4820" y="13276"/>
                  </a:lnTo>
                  <a:lnTo>
                    <a:pt x="6135" y="3668"/>
                  </a:lnTo>
                  <a:lnTo>
                    <a:pt x="46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0"/>
            <p:cNvSpPr/>
            <p:nvPr/>
          </p:nvSpPr>
          <p:spPr>
            <a:xfrm>
              <a:off x="3061163" y="4129048"/>
              <a:ext cx="301343" cy="122501"/>
            </a:xfrm>
            <a:custGeom>
              <a:avLst/>
              <a:gdLst/>
              <a:ahLst/>
              <a:cxnLst/>
              <a:rect l="l" t="t" r="r" b="b"/>
              <a:pathLst>
                <a:path w="15773" h="6412" extrusionOk="0">
                  <a:moveTo>
                    <a:pt x="1222" y="0"/>
                  </a:moveTo>
                  <a:lnTo>
                    <a:pt x="0" y="4986"/>
                  </a:lnTo>
                  <a:lnTo>
                    <a:pt x="14567" y="6411"/>
                  </a:lnTo>
                  <a:lnTo>
                    <a:pt x="15773" y="1017"/>
                  </a:lnTo>
                  <a:lnTo>
                    <a:pt x="1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0"/>
            <p:cNvSpPr/>
            <p:nvPr/>
          </p:nvSpPr>
          <p:spPr>
            <a:xfrm>
              <a:off x="3059787" y="4129010"/>
              <a:ext cx="304687" cy="124297"/>
            </a:xfrm>
            <a:custGeom>
              <a:avLst/>
              <a:gdLst/>
              <a:ahLst/>
              <a:cxnLst/>
              <a:rect l="l" t="t" r="r" b="b"/>
              <a:pathLst>
                <a:path w="15948" h="6506" extrusionOk="0">
                  <a:moveTo>
                    <a:pt x="1294" y="2"/>
                  </a:moveTo>
                  <a:cubicBezTo>
                    <a:pt x="1296" y="4"/>
                    <a:pt x="1321" y="6"/>
                    <a:pt x="1370" y="12"/>
                  </a:cubicBezTo>
                  <a:cubicBezTo>
                    <a:pt x="1425" y="19"/>
                    <a:pt x="1495" y="25"/>
                    <a:pt x="1583" y="33"/>
                  </a:cubicBezTo>
                  <a:cubicBezTo>
                    <a:pt x="1780" y="49"/>
                    <a:pt x="2053" y="72"/>
                    <a:pt x="2401" y="101"/>
                  </a:cubicBezTo>
                  <a:cubicBezTo>
                    <a:pt x="3121" y="158"/>
                    <a:pt x="4150" y="238"/>
                    <a:pt x="5438" y="338"/>
                  </a:cubicBezTo>
                  <a:cubicBezTo>
                    <a:pt x="8009" y="526"/>
                    <a:pt x="11596" y="789"/>
                    <a:pt x="15741" y="1096"/>
                  </a:cubicBezTo>
                  <a:lnTo>
                    <a:pt x="15741" y="1096"/>
                  </a:lnTo>
                  <a:cubicBezTo>
                    <a:pt x="15380" y="2707"/>
                    <a:pt x="14992" y="4437"/>
                    <a:pt x="14592" y="6225"/>
                  </a:cubicBezTo>
                  <a:cubicBezTo>
                    <a:pt x="14584" y="6255"/>
                    <a:pt x="14577" y="6286"/>
                    <a:pt x="14570" y="6318"/>
                  </a:cubicBezTo>
                  <a:lnTo>
                    <a:pt x="14570" y="6318"/>
                  </a:lnTo>
                  <a:cubicBezTo>
                    <a:pt x="8831" y="5768"/>
                    <a:pt x="3682" y="5274"/>
                    <a:pt x="145" y="4935"/>
                  </a:cubicBezTo>
                  <a:lnTo>
                    <a:pt x="145" y="4935"/>
                  </a:lnTo>
                  <a:cubicBezTo>
                    <a:pt x="503" y="3418"/>
                    <a:pt x="791" y="2200"/>
                    <a:pt x="993" y="1345"/>
                  </a:cubicBezTo>
                  <a:cubicBezTo>
                    <a:pt x="1089" y="923"/>
                    <a:pt x="1165" y="591"/>
                    <a:pt x="1220" y="355"/>
                  </a:cubicBezTo>
                  <a:cubicBezTo>
                    <a:pt x="1243" y="248"/>
                    <a:pt x="1263" y="162"/>
                    <a:pt x="1278" y="94"/>
                  </a:cubicBezTo>
                  <a:cubicBezTo>
                    <a:pt x="1290" y="35"/>
                    <a:pt x="1296" y="4"/>
                    <a:pt x="1294" y="2"/>
                  </a:cubicBezTo>
                  <a:close/>
                  <a:moveTo>
                    <a:pt x="1360" y="0"/>
                  </a:moveTo>
                  <a:cubicBezTo>
                    <a:pt x="1315" y="0"/>
                    <a:pt x="1292" y="0"/>
                    <a:pt x="1294" y="2"/>
                  </a:cubicBezTo>
                  <a:cubicBezTo>
                    <a:pt x="1294" y="2"/>
                    <a:pt x="1294" y="2"/>
                    <a:pt x="1294" y="2"/>
                  </a:cubicBezTo>
                  <a:cubicBezTo>
                    <a:pt x="1291" y="2"/>
                    <a:pt x="1283" y="29"/>
                    <a:pt x="1267" y="82"/>
                  </a:cubicBezTo>
                  <a:cubicBezTo>
                    <a:pt x="1249" y="146"/>
                    <a:pt x="1228" y="228"/>
                    <a:pt x="1200" y="328"/>
                  </a:cubicBezTo>
                  <a:cubicBezTo>
                    <a:pt x="1140" y="562"/>
                    <a:pt x="1054" y="886"/>
                    <a:pt x="948" y="1302"/>
                  </a:cubicBezTo>
                  <a:cubicBezTo>
                    <a:pt x="726" y="2171"/>
                    <a:pt x="410" y="3418"/>
                    <a:pt x="17" y="4974"/>
                  </a:cubicBezTo>
                  <a:lnTo>
                    <a:pt x="0" y="5037"/>
                  </a:lnTo>
                  <a:lnTo>
                    <a:pt x="66" y="5046"/>
                  </a:lnTo>
                  <a:cubicBezTo>
                    <a:pt x="3621" y="5400"/>
                    <a:pt x="8827" y="5919"/>
                    <a:pt x="14629" y="6499"/>
                  </a:cubicBezTo>
                  <a:lnTo>
                    <a:pt x="14707" y="6505"/>
                  </a:lnTo>
                  <a:lnTo>
                    <a:pt x="14723" y="6432"/>
                  </a:lnTo>
                  <a:cubicBezTo>
                    <a:pt x="14736" y="6376"/>
                    <a:pt x="14748" y="6319"/>
                    <a:pt x="14760" y="6264"/>
                  </a:cubicBezTo>
                  <a:cubicBezTo>
                    <a:pt x="15168" y="4441"/>
                    <a:pt x="15560" y="2676"/>
                    <a:pt x="15927" y="1037"/>
                  </a:cubicBezTo>
                  <a:lnTo>
                    <a:pt x="15947" y="943"/>
                  </a:lnTo>
                  <a:lnTo>
                    <a:pt x="15851" y="935"/>
                  </a:lnTo>
                  <a:cubicBezTo>
                    <a:pt x="11642" y="656"/>
                    <a:pt x="7998" y="414"/>
                    <a:pt x="5393" y="242"/>
                  </a:cubicBezTo>
                  <a:cubicBezTo>
                    <a:pt x="4111" y="162"/>
                    <a:pt x="3086" y="98"/>
                    <a:pt x="2368" y="55"/>
                  </a:cubicBezTo>
                  <a:cubicBezTo>
                    <a:pt x="2028" y="35"/>
                    <a:pt x="1759" y="21"/>
                    <a:pt x="1565" y="10"/>
                  </a:cubicBezTo>
                  <a:cubicBezTo>
                    <a:pt x="1483" y="6"/>
                    <a:pt x="1415" y="4"/>
                    <a:pt x="1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0"/>
            <p:cNvSpPr/>
            <p:nvPr/>
          </p:nvSpPr>
          <p:spPr>
            <a:xfrm>
              <a:off x="3783315" y="4134206"/>
              <a:ext cx="228534" cy="117343"/>
            </a:xfrm>
            <a:custGeom>
              <a:avLst/>
              <a:gdLst/>
              <a:ahLst/>
              <a:cxnLst/>
              <a:rect l="l" t="t" r="r" b="b"/>
              <a:pathLst>
                <a:path w="11962" h="6142" extrusionOk="0">
                  <a:moveTo>
                    <a:pt x="10199" y="1"/>
                  </a:moveTo>
                  <a:lnTo>
                    <a:pt x="1" y="1067"/>
                  </a:lnTo>
                  <a:lnTo>
                    <a:pt x="1136" y="6141"/>
                  </a:lnTo>
                  <a:lnTo>
                    <a:pt x="11962" y="5325"/>
                  </a:lnTo>
                  <a:lnTo>
                    <a:pt x="10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0"/>
            <p:cNvSpPr/>
            <p:nvPr/>
          </p:nvSpPr>
          <p:spPr>
            <a:xfrm>
              <a:off x="3783238" y="4132525"/>
              <a:ext cx="230846" cy="120304"/>
            </a:xfrm>
            <a:custGeom>
              <a:avLst/>
              <a:gdLst/>
              <a:ahLst/>
              <a:cxnLst/>
              <a:rect l="l" t="t" r="r" b="b"/>
              <a:pathLst>
                <a:path w="12083" h="6297" extrusionOk="0">
                  <a:moveTo>
                    <a:pt x="10147" y="175"/>
                  </a:moveTo>
                  <a:cubicBezTo>
                    <a:pt x="10673" y="1772"/>
                    <a:pt x="11248" y="3514"/>
                    <a:pt x="11849" y="5334"/>
                  </a:cubicBezTo>
                  <a:lnTo>
                    <a:pt x="11849" y="5334"/>
                  </a:lnTo>
                  <a:cubicBezTo>
                    <a:pt x="7736" y="5654"/>
                    <a:pt x="3991" y="5943"/>
                    <a:pt x="1189" y="6159"/>
                  </a:cubicBezTo>
                  <a:lnTo>
                    <a:pt x="1189" y="6159"/>
                  </a:lnTo>
                  <a:cubicBezTo>
                    <a:pt x="834" y="4641"/>
                    <a:pt x="545" y="3404"/>
                    <a:pt x="341" y="2531"/>
                  </a:cubicBezTo>
                  <a:cubicBezTo>
                    <a:pt x="238" y="2100"/>
                    <a:pt x="156" y="1762"/>
                    <a:pt x="99" y="1516"/>
                  </a:cubicBezTo>
                  <a:cubicBezTo>
                    <a:pt x="72" y="1407"/>
                    <a:pt x="50" y="1319"/>
                    <a:pt x="31" y="1249"/>
                  </a:cubicBezTo>
                  <a:cubicBezTo>
                    <a:pt x="17" y="1196"/>
                    <a:pt x="9" y="1164"/>
                    <a:pt x="6" y="1155"/>
                  </a:cubicBezTo>
                  <a:lnTo>
                    <a:pt x="6" y="1155"/>
                  </a:lnTo>
                  <a:cubicBezTo>
                    <a:pt x="7" y="1155"/>
                    <a:pt x="9" y="1155"/>
                    <a:pt x="12" y="1155"/>
                  </a:cubicBezTo>
                  <a:cubicBezTo>
                    <a:pt x="34" y="1155"/>
                    <a:pt x="100" y="1151"/>
                    <a:pt x="208" y="1143"/>
                  </a:cubicBezTo>
                  <a:cubicBezTo>
                    <a:pt x="351" y="1128"/>
                    <a:pt x="540" y="1112"/>
                    <a:pt x="778" y="1091"/>
                  </a:cubicBezTo>
                  <a:cubicBezTo>
                    <a:pt x="1286" y="1044"/>
                    <a:pt x="2002" y="976"/>
                    <a:pt x="2896" y="892"/>
                  </a:cubicBezTo>
                  <a:cubicBezTo>
                    <a:pt x="4695" y="715"/>
                    <a:pt x="7207" y="466"/>
                    <a:pt x="10147" y="175"/>
                  </a:cubicBezTo>
                  <a:close/>
                  <a:moveTo>
                    <a:pt x="10260" y="1"/>
                  </a:moveTo>
                  <a:lnTo>
                    <a:pt x="10194" y="9"/>
                  </a:lnTo>
                  <a:cubicBezTo>
                    <a:pt x="7207" y="337"/>
                    <a:pt x="4655" y="618"/>
                    <a:pt x="2830" y="819"/>
                  </a:cubicBezTo>
                  <a:cubicBezTo>
                    <a:pt x="1944" y="919"/>
                    <a:pt x="1239" y="1001"/>
                    <a:pt x="737" y="1059"/>
                  </a:cubicBezTo>
                  <a:cubicBezTo>
                    <a:pt x="507" y="1087"/>
                    <a:pt x="324" y="1110"/>
                    <a:pt x="187" y="1126"/>
                  </a:cubicBezTo>
                  <a:cubicBezTo>
                    <a:pt x="73" y="1141"/>
                    <a:pt x="12" y="1149"/>
                    <a:pt x="5" y="1154"/>
                  </a:cubicBezTo>
                  <a:lnTo>
                    <a:pt x="5" y="1154"/>
                  </a:lnTo>
                  <a:cubicBezTo>
                    <a:pt x="5" y="1153"/>
                    <a:pt x="5" y="1153"/>
                    <a:pt x="5" y="1153"/>
                  </a:cubicBezTo>
                  <a:cubicBezTo>
                    <a:pt x="5" y="1153"/>
                    <a:pt x="4" y="1153"/>
                    <a:pt x="4" y="1153"/>
                  </a:cubicBezTo>
                  <a:lnTo>
                    <a:pt x="4" y="1153"/>
                  </a:lnTo>
                  <a:cubicBezTo>
                    <a:pt x="1" y="1153"/>
                    <a:pt x="5" y="1181"/>
                    <a:pt x="17" y="1237"/>
                  </a:cubicBezTo>
                  <a:cubicBezTo>
                    <a:pt x="29" y="1307"/>
                    <a:pt x="46" y="1391"/>
                    <a:pt x="68" y="1495"/>
                  </a:cubicBezTo>
                  <a:cubicBezTo>
                    <a:pt x="117" y="1739"/>
                    <a:pt x="187" y="2075"/>
                    <a:pt x="277" y="2502"/>
                  </a:cubicBezTo>
                  <a:cubicBezTo>
                    <a:pt x="468" y="3400"/>
                    <a:pt x="743" y="4675"/>
                    <a:pt x="1077" y="6242"/>
                  </a:cubicBezTo>
                  <a:lnTo>
                    <a:pt x="1089" y="6297"/>
                  </a:lnTo>
                  <a:lnTo>
                    <a:pt x="1145" y="6293"/>
                  </a:lnTo>
                  <a:cubicBezTo>
                    <a:pt x="3955" y="6086"/>
                    <a:pt x="7730" y="5811"/>
                    <a:pt x="11878" y="5508"/>
                  </a:cubicBezTo>
                  <a:cubicBezTo>
                    <a:pt x="11908" y="5503"/>
                    <a:pt x="11941" y="5501"/>
                    <a:pt x="11972" y="5499"/>
                  </a:cubicBezTo>
                  <a:lnTo>
                    <a:pt x="12083" y="5491"/>
                  </a:lnTo>
                  <a:lnTo>
                    <a:pt x="12048" y="5387"/>
                  </a:lnTo>
                  <a:cubicBezTo>
                    <a:pt x="11423" y="3504"/>
                    <a:pt x="10826" y="1704"/>
                    <a:pt x="10281" y="62"/>
                  </a:cubicBezTo>
                  <a:lnTo>
                    <a:pt x="10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0"/>
            <p:cNvSpPr/>
            <p:nvPr/>
          </p:nvSpPr>
          <p:spPr>
            <a:xfrm>
              <a:off x="3429747" y="3544048"/>
              <a:ext cx="351876" cy="418056"/>
            </a:xfrm>
            <a:custGeom>
              <a:avLst/>
              <a:gdLst/>
              <a:ahLst/>
              <a:cxnLst/>
              <a:rect l="l" t="t" r="r" b="b"/>
              <a:pathLst>
                <a:path w="18418" h="21882" extrusionOk="0">
                  <a:moveTo>
                    <a:pt x="18411" y="1"/>
                  </a:moveTo>
                  <a:cubicBezTo>
                    <a:pt x="18406" y="1"/>
                    <a:pt x="18348" y="83"/>
                    <a:pt x="18243" y="241"/>
                  </a:cubicBezTo>
                  <a:cubicBezTo>
                    <a:pt x="18130" y="413"/>
                    <a:pt x="17979" y="647"/>
                    <a:pt x="17788" y="942"/>
                  </a:cubicBezTo>
                  <a:cubicBezTo>
                    <a:pt x="17401" y="1555"/>
                    <a:pt x="16822" y="2432"/>
                    <a:pt x="16094" y="3507"/>
                  </a:cubicBezTo>
                  <a:cubicBezTo>
                    <a:pt x="15369" y="4583"/>
                    <a:pt x="14473" y="5842"/>
                    <a:pt x="13450" y="7220"/>
                  </a:cubicBezTo>
                  <a:cubicBezTo>
                    <a:pt x="12418" y="8589"/>
                    <a:pt x="11254" y="10074"/>
                    <a:pt x="9981" y="11591"/>
                  </a:cubicBezTo>
                  <a:cubicBezTo>
                    <a:pt x="8703" y="13104"/>
                    <a:pt x="7440" y="14506"/>
                    <a:pt x="6266" y="15757"/>
                  </a:cubicBezTo>
                  <a:cubicBezTo>
                    <a:pt x="5085" y="17001"/>
                    <a:pt x="3996" y="18098"/>
                    <a:pt x="3061" y="18998"/>
                  </a:cubicBezTo>
                  <a:cubicBezTo>
                    <a:pt x="2128" y="19898"/>
                    <a:pt x="1361" y="20618"/>
                    <a:pt x="822" y="21106"/>
                  </a:cubicBezTo>
                  <a:cubicBezTo>
                    <a:pt x="566" y="21344"/>
                    <a:pt x="361" y="21532"/>
                    <a:pt x="209" y="21674"/>
                  </a:cubicBezTo>
                  <a:cubicBezTo>
                    <a:pt x="70" y="21805"/>
                    <a:pt x="0" y="21877"/>
                    <a:pt x="4" y="21881"/>
                  </a:cubicBezTo>
                  <a:cubicBezTo>
                    <a:pt x="4" y="21881"/>
                    <a:pt x="4" y="21881"/>
                    <a:pt x="5" y="21881"/>
                  </a:cubicBezTo>
                  <a:cubicBezTo>
                    <a:pt x="13" y="21881"/>
                    <a:pt x="91" y="21820"/>
                    <a:pt x="234" y="21701"/>
                  </a:cubicBezTo>
                  <a:cubicBezTo>
                    <a:pt x="390" y="21565"/>
                    <a:pt x="601" y="21385"/>
                    <a:pt x="869" y="21155"/>
                  </a:cubicBezTo>
                  <a:cubicBezTo>
                    <a:pt x="1421" y="20684"/>
                    <a:pt x="2200" y="19978"/>
                    <a:pt x="3145" y="19086"/>
                  </a:cubicBezTo>
                  <a:cubicBezTo>
                    <a:pt x="4094" y="18197"/>
                    <a:pt x="5193" y="17108"/>
                    <a:pt x="6382" y="15868"/>
                  </a:cubicBezTo>
                  <a:cubicBezTo>
                    <a:pt x="7565" y="14619"/>
                    <a:pt x="8835" y="13219"/>
                    <a:pt x="10114" y="11704"/>
                  </a:cubicBezTo>
                  <a:cubicBezTo>
                    <a:pt x="11389" y="10184"/>
                    <a:pt x="12552" y="8694"/>
                    <a:pt x="13577" y="7316"/>
                  </a:cubicBezTo>
                  <a:cubicBezTo>
                    <a:pt x="14596" y="5932"/>
                    <a:pt x="15484" y="4663"/>
                    <a:pt x="16197" y="3576"/>
                  </a:cubicBezTo>
                  <a:cubicBezTo>
                    <a:pt x="16913" y="2492"/>
                    <a:pt x="17474" y="1602"/>
                    <a:pt x="17845" y="979"/>
                  </a:cubicBezTo>
                  <a:cubicBezTo>
                    <a:pt x="18026" y="675"/>
                    <a:pt x="18167" y="437"/>
                    <a:pt x="18274" y="259"/>
                  </a:cubicBezTo>
                  <a:cubicBezTo>
                    <a:pt x="18370" y="93"/>
                    <a:pt x="18417" y="5"/>
                    <a:pt x="18413" y="3"/>
                  </a:cubicBezTo>
                  <a:lnTo>
                    <a:pt x="18411" y="1"/>
                  </a:lnTo>
                  <a:cubicBezTo>
                    <a:pt x="18411" y="1"/>
                    <a:pt x="18411" y="1"/>
                    <a:pt x="18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0"/>
            <p:cNvSpPr/>
            <p:nvPr/>
          </p:nvSpPr>
          <p:spPr>
            <a:xfrm>
              <a:off x="4381345" y="2472588"/>
              <a:ext cx="193954" cy="263477"/>
            </a:xfrm>
            <a:custGeom>
              <a:avLst/>
              <a:gdLst/>
              <a:ahLst/>
              <a:cxnLst/>
              <a:rect l="l" t="t" r="r" b="b"/>
              <a:pathLst>
                <a:path w="10152" h="13791" extrusionOk="0">
                  <a:moveTo>
                    <a:pt x="2582" y="0"/>
                  </a:moveTo>
                  <a:cubicBezTo>
                    <a:pt x="2357" y="181"/>
                    <a:pt x="1" y="6535"/>
                    <a:pt x="1" y="6535"/>
                  </a:cubicBezTo>
                  <a:lnTo>
                    <a:pt x="8936" y="13790"/>
                  </a:lnTo>
                  <a:lnTo>
                    <a:pt x="10152" y="3830"/>
                  </a:lnTo>
                  <a:lnTo>
                    <a:pt x="2582"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0"/>
            <p:cNvSpPr/>
            <p:nvPr/>
          </p:nvSpPr>
          <p:spPr>
            <a:xfrm>
              <a:off x="4367799" y="2420070"/>
              <a:ext cx="231629" cy="168754"/>
            </a:xfrm>
            <a:custGeom>
              <a:avLst/>
              <a:gdLst/>
              <a:ahLst/>
              <a:cxnLst/>
              <a:rect l="l" t="t" r="r" b="b"/>
              <a:pathLst>
                <a:path w="12124" h="8833" extrusionOk="0">
                  <a:moveTo>
                    <a:pt x="3246" y="0"/>
                  </a:moveTo>
                  <a:lnTo>
                    <a:pt x="2570" y="1218"/>
                  </a:lnTo>
                  <a:cubicBezTo>
                    <a:pt x="2570" y="1218"/>
                    <a:pt x="1" y="1489"/>
                    <a:pt x="903" y="3336"/>
                  </a:cubicBezTo>
                  <a:cubicBezTo>
                    <a:pt x="1805" y="5183"/>
                    <a:pt x="11763" y="8833"/>
                    <a:pt x="11763" y="8833"/>
                  </a:cubicBezTo>
                  <a:lnTo>
                    <a:pt x="12124" y="4597"/>
                  </a:lnTo>
                  <a:lnTo>
                    <a:pt x="32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0"/>
            <p:cNvSpPr/>
            <p:nvPr/>
          </p:nvSpPr>
          <p:spPr>
            <a:xfrm>
              <a:off x="4411587" y="2145862"/>
              <a:ext cx="263764" cy="360664"/>
            </a:xfrm>
            <a:custGeom>
              <a:avLst/>
              <a:gdLst/>
              <a:ahLst/>
              <a:cxnLst/>
              <a:rect l="l" t="t" r="r" b="b"/>
              <a:pathLst>
                <a:path w="13806" h="18878" extrusionOk="0">
                  <a:moveTo>
                    <a:pt x="5803" y="1"/>
                  </a:moveTo>
                  <a:cubicBezTo>
                    <a:pt x="5564" y="1"/>
                    <a:pt x="5417" y="8"/>
                    <a:pt x="5417" y="8"/>
                  </a:cubicBezTo>
                  <a:lnTo>
                    <a:pt x="2055" y="1143"/>
                  </a:lnTo>
                  <a:cubicBezTo>
                    <a:pt x="1924" y="1143"/>
                    <a:pt x="1005" y="1143"/>
                    <a:pt x="700" y="3153"/>
                  </a:cubicBezTo>
                  <a:cubicBezTo>
                    <a:pt x="394" y="5162"/>
                    <a:pt x="1" y="8393"/>
                    <a:pt x="44" y="9355"/>
                  </a:cubicBezTo>
                  <a:cubicBezTo>
                    <a:pt x="89" y="10316"/>
                    <a:pt x="743" y="14903"/>
                    <a:pt x="743" y="14903"/>
                  </a:cubicBezTo>
                  <a:lnTo>
                    <a:pt x="9174" y="18878"/>
                  </a:lnTo>
                  <a:cubicBezTo>
                    <a:pt x="9174" y="18878"/>
                    <a:pt x="13018" y="14554"/>
                    <a:pt x="13149" y="13418"/>
                  </a:cubicBezTo>
                  <a:cubicBezTo>
                    <a:pt x="13280" y="12282"/>
                    <a:pt x="12712" y="11932"/>
                    <a:pt x="12712" y="11932"/>
                  </a:cubicBezTo>
                  <a:cubicBezTo>
                    <a:pt x="12712" y="11932"/>
                    <a:pt x="13805" y="9879"/>
                    <a:pt x="12276" y="8481"/>
                  </a:cubicBezTo>
                  <a:cubicBezTo>
                    <a:pt x="12194" y="8405"/>
                    <a:pt x="12122" y="8340"/>
                    <a:pt x="12054" y="8280"/>
                  </a:cubicBezTo>
                  <a:cubicBezTo>
                    <a:pt x="12185" y="7743"/>
                    <a:pt x="12569" y="5931"/>
                    <a:pt x="12013" y="5119"/>
                  </a:cubicBezTo>
                  <a:cubicBezTo>
                    <a:pt x="11359" y="4157"/>
                    <a:pt x="9481" y="3108"/>
                    <a:pt x="9481" y="3108"/>
                  </a:cubicBezTo>
                  <a:cubicBezTo>
                    <a:pt x="9481" y="3108"/>
                    <a:pt x="10266" y="1623"/>
                    <a:pt x="9219" y="750"/>
                  </a:cubicBezTo>
                  <a:cubicBezTo>
                    <a:pt x="8411" y="78"/>
                    <a:pt x="6598" y="1"/>
                    <a:pt x="58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0"/>
            <p:cNvSpPr/>
            <p:nvPr/>
          </p:nvSpPr>
          <p:spPr>
            <a:xfrm>
              <a:off x="4413860" y="2109181"/>
              <a:ext cx="329045" cy="529973"/>
            </a:xfrm>
            <a:custGeom>
              <a:avLst/>
              <a:gdLst/>
              <a:ahLst/>
              <a:cxnLst/>
              <a:rect l="l" t="t" r="r" b="b"/>
              <a:pathLst>
                <a:path w="17223" h="27740" extrusionOk="0">
                  <a:moveTo>
                    <a:pt x="3970" y="0"/>
                  </a:moveTo>
                  <a:lnTo>
                    <a:pt x="1" y="1356"/>
                  </a:lnTo>
                  <a:lnTo>
                    <a:pt x="4255" y="13805"/>
                  </a:lnTo>
                  <a:cubicBezTo>
                    <a:pt x="1516" y="15703"/>
                    <a:pt x="247" y="19252"/>
                    <a:pt x="1378" y="22561"/>
                  </a:cubicBezTo>
                  <a:cubicBezTo>
                    <a:pt x="2464" y="25739"/>
                    <a:pt x="5434" y="27740"/>
                    <a:pt x="8615" y="27740"/>
                  </a:cubicBezTo>
                  <a:cubicBezTo>
                    <a:pt x="9436" y="27740"/>
                    <a:pt x="10270" y="27606"/>
                    <a:pt x="11090" y="27326"/>
                  </a:cubicBezTo>
                  <a:cubicBezTo>
                    <a:pt x="15088" y="25960"/>
                    <a:pt x="17223" y="21612"/>
                    <a:pt x="15855" y="17614"/>
                  </a:cubicBezTo>
                  <a:cubicBezTo>
                    <a:pt x="14770" y="14435"/>
                    <a:pt x="11797" y="12437"/>
                    <a:pt x="8615" y="12437"/>
                  </a:cubicBezTo>
                  <a:cubicBezTo>
                    <a:pt x="8484" y="12437"/>
                    <a:pt x="8353" y="12441"/>
                    <a:pt x="8222" y="12447"/>
                  </a:cubicBezTo>
                  <a:lnTo>
                    <a:pt x="39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0"/>
            <p:cNvSpPr/>
            <p:nvPr/>
          </p:nvSpPr>
          <p:spPr>
            <a:xfrm>
              <a:off x="4411835" y="2107214"/>
              <a:ext cx="313379" cy="533144"/>
            </a:xfrm>
            <a:custGeom>
              <a:avLst/>
              <a:gdLst/>
              <a:ahLst/>
              <a:cxnLst/>
              <a:rect l="l" t="t" r="r" b="b"/>
              <a:pathLst>
                <a:path w="16403" h="27906" extrusionOk="0">
                  <a:moveTo>
                    <a:pt x="4125" y="1"/>
                  </a:moveTo>
                  <a:lnTo>
                    <a:pt x="4049" y="27"/>
                  </a:lnTo>
                  <a:cubicBezTo>
                    <a:pt x="2766" y="464"/>
                    <a:pt x="1443" y="915"/>
                    <a:pt x="80" y="1379"/>
                  </a:cubicBezTo>
                  <a:lnTo>
                    <a:pt x="0" y="1405"/>
                  </a:lnTo>
                  <a:lnTo>
                    <a:pt x="27" y="1485"/>
                  </a:lnTo>
                  <a:cubicBezTo>
                    <a:pt x="1044" y="4464"/>
                    <a:pt x="2120" y="7617"/>
                    <a:pt x="3231" y="10873"/>
                  </a:cubicBezTo>
                  <a:cubicBezTo>
                    <a:pt x="3583" y="11900"/>
                    <a:pt x="3930" y="12918"/>
                    <a:pt x="4258" y="13875"/>
                  </a:cubicBezTo>
                  <a:lnTo>
                    <a:pt x="4258" y="13875"/>
                  </a:lnTo>
                  <a:cubicBezTo>
                    <a:pt x="3791" y="14217"/>
                    <a:pt x="3354" y="14594"/>
                    <a:pt x="2973" y="15021"/>
                  </a:cubicBezTo>
                  <a:cubicBezTo>
                    <a:pt x="2585" y="15470"/>
                    <a:pt x="2227" y="15939"/>
                    <a:pt x="1954" y="16458"/>
                  </a:cubicBezTo>
                  <a:cubicBezTo>
                    <a:pt x="1677" y="16971"/>
                    <a:pt x="1443" y="17504"/>
                    <a:pt x="1294" y="18059"/>
                  </a:cubicBezTo>
                  <a:cubicBezTo>
                    <a:pt x="1204" y="18332"/>
                    <a:pt x="1160" y="18615"/>
                    <a:pt x="1099" y="18892"/>
                  </a:cubicBezTo>
                  <a:cubicBezTo>
                    <a:pt x="1064" y="19173"/>
                    <a:pt x="1011" y="19453"/>
                    <a:pt x="1007" y="19734"/>
                  </a:cubicBezTo>
                  <a:cubicBezTo>
                    <a:pt x="960" y="20298"/>
                    <a:pt x="1015" y="20856"/>
                    <a:pt x="1087" y="21403"/>
                  </a:cubicBezTo>
                  <a:cubicBezTo>
                    <a:pt x="1187" y="21945"/>
                    <a:pt x="1312" y="22480"/>
                    <a:pt x="1521" y="22978"/>
                  </a:cubicBezTo>
                  <a:cubicBezTo>
                    <a:pt x="1911" y="23985"/>
                    <a:pt x="2503" y="24885"/>
                    <a:pt x="3227" y="25612"/>
                  </a:cubicBezTo>
                  <a:cubicBezTo>
                    <a:pt x="4677" y="27084"/>
                    <a:pt x="6618" y="27839"/>
                    <a:pt x="8429" y="27898"/>
                  </a:cubicBezTo>
                  <a:cubicBezTo>
                    <a:pt x="8535" y="27903"/>
                    <a:pt x="8641" y="27905"/>
                    <a:pt x="8746" y="27905"/>
                  </a:cubicBezTo>
                  <a:cubicBezTo>
                    <a:pt x="10448" y="27905"/>
                    <a:pt x="11995" y="27308"/>
                    <a:pt x="13173" y="26482"/>
                  </a:cubicBezTo>
                  <a:cubicBezTo>
                    <a:pt x="14422" y="25582"/>
                    <a:pt x="15274" y="24423"/>
                    <a:pt x="15750" y="23310"/>
                  </a:cubicBezTo>
                  <a:cubicBezTo>
                    <a:pt x="16238" y="22197"/>
                    <a:pt x="16394" y="21143"/>
                    <a:pt x="16398" y="20296"/>
                  </a:cubicBezTo>
                  <a:cubicBezTo>
                    <a:pt x="16400" y="20190"/>
                    <a:pt x="16400" y="20087"/>
                    <a:pt x="16402" y="19987"/>
                  </a:cubicBezTo>
                  <a:cubicBezTo>
                    <a:pt x="16394" y="19886"/>
                    <a:pt x="16386" y="19790"/>
                    <a:pt x="16377" y="19695"/>
                  </a:cubicBezTo>
                  <a:cubicBezTo>
                    <a:pt x="16361" y="19509"/>
                    <a:pt x="16353" y="19333"/>
                    <a:pt x="16328" y="19171"/>
                  </a:cubicBezTo>
                  <a:cubicBezTo>
                    <a:pt x="16263" y="18851"/>
                    <a:pt x="16228" y="18576"/>
                    <a:pt x="16164" y="18363"/>
                  </a:cubicBezTo>
                  <a:cubicBezTo>
                    <a:pt x="16101" y="18156"/>
                    <a:pt x="16051" y="17994"/>
                    <a:pt x="16017" y="17879"/>
                  </a:cubicBezTo>
                  <a:cubicBezTo>
                    <a:pt x="15984" y="17770"/>
                    <a:pt x="15961" y="17717"/>
                    <a:pt x="15961" y="17717"/>
                  </a:cubicBezTo>
                  <a:lnTo>
                    <a:pt x="15961" y="17717"/>
                  </a:lnTo>
                  <a:cubicBezTo>
                    <a:pt x="15961" y="17717"/>
                    <a:pt x="15972" y="17774"/>
                    <a:pt x="16000" y="17885"/>
                  </a:cubicBezTo>
                  <a:cubicBezTo>
                    <a:pt x="16031" y="18000"/>
                    <a:pt x="16076" y="18162"/>
                    <a:pt x="16131" y="18371"/>
                  </a:cubicBezTo>
                  <a:cubicBezTo>
                    <a:pt x="16189" y="18584"/>
                    <a:pt x="16220" y="18859"/>
                    <a:pt x="16279" y="19177"/>
                  </a:cubicBezTo>
                  <a:cubicBezTo>
                    <a:pt x="16302" y="19339"/>
                    <a:pt x="16306" y="19513"/>
                    <a:pt x="16322" y="19700"/>
                  </a:cubicBezTo>
                  <a:cubicBezTo>
                    <a:pt x="16328" y="19792"/>
                    <a:pt x="16334" y="19888"/>
                    <a:pt x="16341" y="19987"/>
                  </a:cubicBezTo>
                  <a:cubicBezTo>
                    <a:pt x="16338" y="20087"/>
                    <a:pt x="16336" y="20190"/>
                    <a:pt x="16332" y="20294"/>
                  </a:cubicBezTo>
                  <a:cubicBezTo>
                    <a:pt x="16320" y="21135"/>
                    <a:pt x="16156" y="22174"/>
                    <a:pt x="15664" y="23271"/>
                  </a:cubicBezTo>
                  <a:cubicBezTo>
                    <a:pt x="15188" y="24370"/>
                    <a:pt x="14339" y="25504"/>
                    <a:pt x="13105" y="26383"/>
                  </a:cubicBezTo>
                  <a:cubicBezTo>
                    <a:pt x="11948" y="27188"/>
                    <a:pt x="10435" y="27767"/>
                    <a:pt x="8776" y="27767"/>
                  </a:cubicBezTo>
                  <a:cubicBezTo>
                    <a:pt x="8663" y="27767"/>
                    <a:pt x="8549" y="27765"/>
                    <a:pt x="8435" y="27759"/>
                  </a:cubicBezTo>
                  <a:cubicBezTo>
                    <a:pt x="6657" y="27693"/>
                    <a:pt x="4755" y="26947"/>
                    <a:pt x="3338" y="25504"/>
                  </a:cubicBezTo>
                  <a:cubicBezTo>
                    <a:pt x="2631" y="24786"/>
                    <a:pt x="2052" y="23907"/>
                    <a:pt x="1673" y="22918"/>
                  </a:cubicBezTo>
                  <a:cubicBezTo>
                    <a:pt x="1468" y="22430"/>
                    <a:pt x="1347" y="21906"/>
                    <a:pt x="1249" y="21377"/>
                  </a:cubicBezTo>
                  <a:cubicBezTo>
                    <a:pt x="1179" y="20841"/>
                    <a:pt x="1128" y="20294"/>
                    <a:pt x="1173" y="19745"/>
                  </a:cubicBezTo>
                  <a:cubicBezTo>
                    <a:pt x="1177" y="19470"/>
                    <a:pt x="1230" y="19195"/>
                    <a:pt x="1265" y="18920"/>
                  </a:cubicBezTo>
                  <a:cubicBezTo>
                    <a:pt x="1324" y="18650"/>
                    <a:pt x="1368" y="18371"/>
                    <a:pt x="1456" y="18104"/>
                  </a:cubicBezTo>
                  <a:cubicBezTo>
                    <a:pt x="1603" y="17563"/>
                    <a:pt x="1833" y="17040"/>
                    <a:pt x="2104" y="16540"/>
                  </a:cubicBezTo>
                  <a:cubicBezTo>
                    <a:pt x="2370" y="16034"/>
                    <a:pt x="2723" y="15574"/>
                    <a:pt x="3100" y="15136"/>
                  </a:cubicBezTo>
                  <a:cubicBezTo>
                    <a:pt x="3488" y="14703"/>
                    <a:pt x="3934" y="14322"/>
                    <a:pt x="4410" y="13977"/>
                  </a:cubicBezTo>
                  <a:lnTo>
                    <a:pt x="4463" y="13938"/>
                  </a:lnTo>
                  <a:lnTo>
                    <a:pt x="4441" y="13879"/>
                  </a:lnTo>
                  <a:cubicBezTo>
                    <a:pt x="4109" y="12903"/>
                    <a:pt x="3754" y="11866"/>
                    <a:pt x="3395" y="10816"/>
                  </a:cubicBezTo>
                  <a:cubicBezTo>
                    <a:pt x="2292" y="7588"/>
                    <a:pt x="1224" y="4463"/>
                    <a:pt x="213" y="1509"/>
                  </a:cubicBezTo>
                  <a:lnTo>
                    <a:pt x="213" y="1509"/>
                  </a:lnTo>
                  <a:cubicBezTo>
                    <a:pt x="1520" y="1063"/>
                    <a:pt x="2792" y="627"/>
                    <a:pt x="4025" y="205"/>
                  </a:cubicBezTo>
                  <a:lnTo>
                    <a:pt x="4025" y="205"/>
                  </a:lnTo>
                  <a:cubicBezTo>
                    <a:pt x="5662" y="4969"/>
                    <a:pt x="7108" y="9178"/>
                    <a:pt x="8273" y="12569"/>
                  </a:cubicBezTo>
                  <a:lnTo>
                    <a:pt x="8287" y="12612"/>
                  </a:lnTo>
                  <a:lnTo>
                    <a:pt x="8330" y="12610"/>
                  </a:lnTo>
                  <a:cubicBezTo>
                    <a:pt x="8459" y="12603"/>
                    <a:pt x="8586" y="12600"/>
                    <a:pt x="8712" y="12600"/>
                  </a:cubicBezTo>
                  <a:cubicBezTo>
                    <a:pt x="10094" y="12600"/>
                    <a:pt x="11331" y="12971"/>
                    <a:pt x="12306" y="13489"/>
                  </a:cubicBezTo>
                  <a:cubicBezTo>
                    <a:pt x="13376" y="14057"/>
                    <a:pt x="14145" y="14789"/>
                    <a:pt x="14678" y="15441"/>
                  </a:cubicBezTo>
                  <a:cubicBezTo>
                    <a:pt x="15211" y="16103"/>
                    <a:pt x="15502" y="16696"/>
                    <a:pt x="15699" y="17094"/>
                  </a:cubicBezTo>
                  <a:cubicBezTo>
                    <a:pt x="15783" y="17295"/>
                    <a:pt x="15846" y="17448"/>
                    <a:pt x="15892" y="17559"/>
                  </a:cubicBezTo>
                  <a:cubicBezTo>
                    <a:pt x="15935" y="17664"/>
                    <a:pt x="15961" y="17717"/>
                    <a:pt x="15961" y="17717"/>
                  </a:cubicBezTo>
                  <a:cubicBezTo>
                    <a:pt x="15961" y="17717"/>
                    <a:pt x="15947" y="17662"/>
                    <a:pt x="15908" y="17553"/>
                  </a:cubicBezTo>
                  <a:cubicBezTo>
                    <a:pt x="15867" y="17446"/>
                    <a:pt x="15812" y="17286"/>
                    <a:pt x="15730" y="17079"/>
                  </a:cubicBezTo>
                  <a:cubicBezTo>
                    <a:pt x="15543" y="16677"/>
                    <a:pt x="15258" y="16075"/>
                    <a:pt x="14729" y="15402"/>
                  </a:cubicBezTo>
                  <a:cubicBezTo>
                    <a:pt x="14200" y="14736"/>
                    <a:pt x="13429" y="13992"/>
                    <a:pt x="12349" y="13407"/>
                  </a:cubicBezTo>
                  <a:cubicBezTo>
                    <a:pt x="11357" y="12873"/>
                    <a:pt x="10092" y="12485"/>
                    <a:pt x="8673" y="12485"/>
                  </a:cubicBezTo>
                  <a:cubicBezTo>
                    <a:pt x="8572" y="12485"/>
                    <a:pt x="8471" y="12487"/>
                    <a:pt x="8370" y="12491"/>
                  </a:cubicBezTo>
                  <a:lnTo>
                    <a:pt x="8370" y="12491"/>
                  </a:lnTo>
                  <a:cubicBezTo>
                    <a:pt x="7212" y="9084"/>
                    <a:pt x="5775" y="4859"/>
                    <a:pt x="4150" y="77"/>
                  </a:cubicBezTo>
                  <a:lnTo>
                    <a:pt x="4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0"/>
            <p:cNvSpPr/>
            <p:nvPr/>
          </p:nvSpPr>
          <p:spPr>
            <a:xfrm>
              <a:off x="4427100" y="2123357"/>
              <a:ext cx="294809" cy="500494"/>
            </a:xfrm>
            <a:custGeom>
              <a:avLst/>
              <a:gdLst/>
              <a:ahLst/>
              <a:cxnLst/>
              <a:rect l="l" t="t" r="r" b="b"/>
              <a:pathLst>
                <a:path w="15431" h="26197" extrusionOk="0">
                  <a:moveTo>
                    <a:pt x="2840" y="1"/>
                  </a:moveTo>
                  <a:lnTo>
                    <a:pt x="1" y="972"/>
                  </a:lnTo>
                  <a:lnTo>
                    <a:pt x="4540" y="13128"/>
                  </a:lnTo>
                  <a:cubicBezTo>
                    <a:pt x="1969" y="14547"/>
                    <a:pt x="66" y="18789"/>
                    <a:pt x="1262" y="21577"/>
                  </a:cubicBezTo>
                  <a:cubicBezTo>
                    <a:pt x="2461" y="24372"/>
                    <a:pt x="5208" y="26197"/>
                    <a:pt x="8039" y="26197"/>
                  </a:cubicBezTo>
                  <a:cubicBezTo>
                    <a:pt x="8737" y="26197"/>
                    <a:pt x="9439" y="26086"/>
                    <a:pt x="10125" y="25852"/>
                  </a:cubicBezTo>
                  <a:cubicBezTo>
                    <a:pt x="13594" y="24667"/>
                    <a:pt x="15431" y="20817"/>
                    <a:pt x="14424" y="16958"/>
                  </a:cubicBezTo>
                  <a:cubicBezTo>
                    <a:pt x="13690" y="14139"/>
                    <a:pt x="10166" y="12389"/>
                    <a:pt x="7330" y="12389"/>
                  </a:cubicBezTo>
                  <a:cubicBezTo>
                    <a:pt x="7212" y="12389"/>
                    <a:pt x="7096" y="12392"/>
                    <a:pt x="6982" y="12398"/>
                  </a:cubicBezTo>
                  <a:lnTo>
                    <a:pt x="28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0"/>
            <p:cNvSpPr/>
            <p:nvPr/>
          </p:nvSpPr>
          <p:spPr>
            <a:xfrm>
              <a:off x="4395062" y="2098196"/>
              <a:ext cx="112051" cy="50361"/>
            </a:xfrm>
            <a:custGeom>
              <a:avLst/>
              <a:gdLst/>
              <a:ahLst/>
              <a:cxnLst/>
              <a:rect l="l" t="t" r="r" b="b"/>
              <a:pathLst>
                <a:path w="5865" h="2636" extrusionOk="0">
                  <a:moveTo>
                    <a:pt x="5287" y="1"/>
                  </a:moveTo>
                  <a:cubicBezTo>
                    <a:pt x="5233" y="1"/>
                    <a:pt x="5177" y="9"/>
                    <a:pt x="5122" y="28"/>
                  </a:cubicBezTo>
                  <a:lnTo>
                    <a:pt x="411" y="1637"/>
                  </a:lnTo>
                  <a:cubicBezTo>
                    <a:pt x="144" y="1730"/>
                    <a:pt x="1" y="2021"/>
                    <a:pt x="93" y="2289"/>
                  </a:cubicBezTo>
                  <a:cubicBezTo>
                    <a:pt x="164" y="2501"/>
                    <a:pt x="363" y="2635"/>
                    <a:pt x="576" y="2635"/>
                  </a:cubicBezTo>
                  <a:cubicBezTo>
                    <a:pt x="631" y="2635"/>
                    <a:pt x="687" y="2626"/>
                    <a:pt x="743" y="2607"/>
                  </a:cubicBezTo>
                  <a:lnTo>
                    <a:pt x="5454" y="998"/>
                  </a:lnTo>
                  <a:cubicBezTo>
                    <a:pt x="5721" y="907"/>
                    <a:pt x="5864" y="616"/>
                    <a:pt x="5772" y="348"/>
                  </a:cubicBezTo>
                  <a:cubicBezTo>
                    <a:pt x="5700" y="134"/>
                    <a:pt x="5501" y="1"/>
                    <a:pt x="5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0"/>
            <p:cNvSpPr/>
            <p:nvPr/>
          </p:nvSpPr>
          <p:spPr>
            <a:xfrm>
              <a:off x="4394202" y="2097165"/>
              <a:ext cx="112987" cy="53016"/>
            </a:xfrm>
            <a:custGeom>
              <a:avLst/>
              <a:gdLst/>
              <a:ahLst/>
              <a:cxnLst/>
              <a:rect l="l" t="t" r="r" b="b"/>
              <a:pathLst>
                <a:path w="5914" h="2775" extrusionOk="0">
                  <a:moveTo>
                    <a:pt x="5345" y="110"/>
                  </a:moveTo>
                  <a:cubicBezTo>
                    <a:pt x="5440" y="110"/>
                    <a:pt x="5530" y="140"/>
                    <a:pt x="5602" y="189"/>
                  </a:cubicBezTo>
                  <a:cubicBezTo>
                    <a:pt x="5782" y="312"/>
                    <a:pt x="5833" y="529"/>
                    <a:pt x="5799" y="676"/>
                  </a:cubicBezTo>
                  <a:cubicBezTo>
                    <a:pt x="5768" y="832"/>
                    <a:pt x="5676" y="929"/>
                    <a:pt x="5608" y="978"/>
                  </a:cubicBezTo>
                  <a:cubicBezTo>
                    <a:pt x="5541" y="1028"/>
                    <a:pt x="5496" y="1045"/>
                    <a:pt x="5499" y="1051"/>
                  </a:cubicBezTo>
                  <a:lnTo>
                    <a:pt x="5499" y="1051"/>
                  </a:lnTo>
                  <a:cubicBezTo>
                    <a:pt x="5499" y="1051"/>
                    <a:pt x="5497" y="1050"/>
                    <a:pt x="5494" y="1050"/>
                  </a:cubicBezTo>
                  <a:cubicBezTo>
                    <a:pt x="5463" y="1050"/>
                    <a:pt x="5289" y="1099"/>
                    <a:pt x="4999" y="1187"/>
                  </a:cubicBezTo>
                  <a:cubicBezTo>
                    <a:pt x="4650" y="1300"/>
                    <a:pt x="4197" y="1443"/>
                    <a:pt x="3654" y="1618"/>
                  </a:cubicBezTo>
                  <a:cubicBezTo>
                    <a:pt x="3078" y="1808"/>
                    <a:pt x="2405" y="2032"/>
                    <a:pt x="1665" y="2278"/>
                  </a:cubicBezTo>
                  <a:cubicBezTo>
                    <a:pt x="1479" y="2341"/>
                    <a:pt x="1288" y="2405"/>
                    <a:pt x="1093" y="2470"/>
                  </a:cubicBezTo>
                  <a:cubicBezTo>
                    <a:pt x="995" y="2503"/>
                    <a:pt x="896" y="2536"/>
                    <a:pt x="796" y="2571"/>
                  </a:cubicBezTo>
                  <a:cubicBezTo>
                    <a:pt x="736" y="2593"/>
                    <a:pt x="681" y="2605"/>
                    <a:pt x="625" y="2605"/>
                  </a:cubicBezTo>
                  <a:cubicBezTo>
                    <a:pt x="594" y="2605"/>
                    <a:pt x="562" y="2601"/>
                    <a:pt x="529" y="2593"/>
                  </a:cubicBezTo>
                  <a:cubicBezTo>
                    <a:pt x="353" y="2557"/>
                    <a:pt x="210" y="2395"/>
                    <a:pt x="199" y="2208"/>
                  </a:cubicBezTo>
                  <a:cubicBezTo>
                    <a:pt x="181" y="2023"/>
                    <a:pt x="304" y="1833"/>
                    <a:pt x="486" y="1773"/>
                  </a:cubicBezTo>
                  <a:cubicBezTo>
                    <a:pt x="2206" y="1187"/>
                    <a:pt x="3763" y="644"/>
                    <a:pt x="4884" y="244"/>
                  </a:cubicBezTo>
                  <a:cubicBezTo>
                    <a:pt x="5021" y="199"/>
                    <a:pt x="5167" y="133"/>
                    <a:pt x="5278" y="115"/>
                  </a:cubicBezTo>
                  <a:cubicBezTo>
                    <a:pt x="5300" y="111"/>
                    <a:pt x="5323" y="110"/>
                    <a:pt x="5345" y="110"/>
                  </a:cubicBezTo>
                  <a:close/>
                  <a:moveTo>
                    <a:pt x="5324" y="1"/>
                  </a:moveTo>
                  <a:cubicBezTo>
                    <a:pt x="5304" y="1"/>
                    <a:pt x="5284" y="2"/>
                    <a:pt x="5263" y="4"/>
                  </a:cubicBezTo>
                  <a:cubicBezTo>
                    <a:pt x="5108" y="31"/>
                    <a:pt x="4993" y="86"/>
                    <a:pt x="4845" y="129"/>
                  </a:cubicBezTo>
                  <a:cubicBezTo>
                    <a:pt x="3711" y="498"/>
                    <a:pt x="2149" y="1021"/>
                    <a:pt x="429" y="1609"/>
                  </a:cubicBezTo>
                  <a:cubicBezTo>
                    <a:pt x="173" y="1693"/>
                    <a:pt x="0" y="1960"/>
                    <a:pt x="25" y="2220"/>
                  </a:cubicBezTo>
                  <a:cubicBezTo>
                    <a:pt x="41" y="2483"/>
                    <a:pt x="244" y="2710"/>
                    <a:pt x="490" y="2760"/>
                  </a:cubicBezTo>
                  <a:cubicBezTo>
                    <a:pt x="531" y="2770"/>
                    <a:pt x="574" y="2774"/>
                    <a:pt x="616" y="2774"/>
                  </a:cubicBezTo>
                  <a:cubicBezTo>
                    <a:pt x="700" y="2774"/>
                    <a:pt x="783" y="2757"/>
                    <a:pt x="849" y="2731"/>
                  </a:cubicBezTo>
                  <a:cubicBezTo>
                    <a:pt x="950" y="2696"/>
                    <a:pt x="1048" y="2661"/>
                    <a:pt x="1147" y="2628"/>
                  </a:cubicBezTo>
                  <a:cubicBezTo>
                    <a:pt x="1339" y="2561"/>
                    <a:pt x="1530" y="2493"/>
                    <a:pt x="1716" y="2429"/>
                  </a:cubicBezTo>
                  <a:cubicBezTo>
                    <a:pt x="2453" y="2171"/>
                    <a:pt x="3121" y="1935"/>
                    <a:pt x="3693" y="1734"/>
                  </a:cubicBezTo>
                  <a:cubicBezTo>
                    <a:pt x="4230" y="1540"/>
                    <a:pt x="4677" y="1376"/>
                    <a:pt x="5019" y="1253"/>
                  </a:cubicBezTo>
                  <a:cubicBezTo>
                    <a:pt x="5324" y="1136"/>
                    <a:pt x="5495" y="1067"/>
                    <a:pt x="5499" y="1053"/>
                  </a:cubicBezTo>
                  <a:lnTo>
                    <a:pt x="5499" y="1053"/>
                  </a:lnTo>
                  <a:lnTo>
                    <a:pt x="5499" y="1054"/>
                  </a:lnTo>
                  <a:cubicBezTo>
                    <a:pt x="5499" y="1054"/>
                    <a:pt x="5501" y="1055"/>
                    <a:pt x="5503" y="1055"/>
                  </a:cubicBezTo>
                  <a:cubicBezTo>
                    <a:pt x="5516" y="1055"/>
                    <a:pt x="5562" y="1045"/>
                    <a:pt x="5628" y="1009"/>
                  </a:cubicBezTo>
                  <a:cubicBezTo>
                    <a:pt x="5704" y="964"/>
                    <a:pt x="5817" y="867"/>
                    <a:pt x="5864" y="693"/>
                  </a:cubicBezTo>
                  <a:cubicBezTo>
                    <a:pt x="5913" y="527"/>
                    <a:pt x="5870" y="268"/>
                    <a:pt x="5657" y="111"/>
                  </a:cubicBezTo>
                  <a:cubicBezTo>
                    <a:pt x="5567" y="43"/>
                    <a:pt x="5449" y="1"/>
                    <a:pt x="5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0"/>
            <p:cNvSpPr/>
            <p:nvPr/>
          </p:nvSpPr>
          <p:spPr>
            <a:xfrm>
              <a:off x="4385739" y="2173774"/>
              <a:ext cx="68568" cy="171926"/>
            </a:xfrm>
            <a:custGeom>
              <a:avLst/>
              <a:gdLst/>
              <a:ahLst/>
              <a:cxnLst/>
              <a:rect l="l" t="t" r="r" b="b"/>
              <a:pathLst>
                <a:path w="3589" h="8999" extrusionOk="0">
                  <a:moveTo>
                    <a:pt x="2025" y="1"/>
                  </a:moveTo>
                  <a:cubicBezTo>
                    <a:pt x="1796" y="1"/>
                    <a:pt x="1584" y="93"/>
                    <a:pt x="1473" y="310"/>
                  </a:cubicBezTo>
                  <a:cubicBezTo>
                    <a:pt x="1085" y="1068"/>
                    <a:pt x="148" y="4433"/>
                    <a:pt x="74" y="5690"/>
                  </a:cubicBezTo>
                  <a:cubicBezTo>
                    <a:pt x="1" y="6946"/>
                    <a:pt x="1959" y="8999"/>
                    <a:pt x="1959" y="8999"/>
                  </a:cubicBezTo>
                  <a:lnTo>
                    <a:pt x="3392" y="6836"/>
                  </a:lnTo>
                  <a:cubicBezTo>
                    <a:pt x="3392" y="6836"/>
                    <a:pt x="2998" y="5357"/>
                    <a:pt x="3293" y="4470"/>
                  </a:cubicBezTo>
                  <a:cubicBezTo>
                    <a:pt x="3588" y="3582"/>
                    <a:pt x="3367" y="1583"/>
                    <a:pt x="2885" y="511"/>
                  </a:cubicBezTo>
                  <a:cubicBezTo>
                    <a:pt x="2750" y="207"/>
                    <a:pt x="2369" y="1"/>
                    <a:pt x="2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0"/>
            <p:cNvSpPr/>
            <p:nvPr/>
          </p:nvSpPr>
          <p:spPr>
            <a:xfrm>
              <a:off x="4436862" y="2240869"/>
              <a:ext cx="15131" cy="59875"/>
            </a:xfrm>
            <a:custGeom>
              <a:avLst/>
              <a:gdLst/>
              <a:ahLst/>
              <a:cxnLst/>
              <a:rect l="l" t="t" r="r" b="b"/>
              <a:pathLst>
                <a:path w="792" h="3134" extrusionOk="0">
                  <a:moveTo>
                    <a:pt x="743" y="0"/>
                  </a:moveTo>
                  <a:cubicBezTo>
                    <a:pt x="696" y="0"/>
                    <a:pt x="503" y="689"/>
                    <a:pt x="312" y="1548"/>
                  </a:cubicBezTo>
                  <a:cubicBezTo>
                    <a:pt x="117" y="2413"/>
                    <a:pt x="0" y="3123"/>
                    <a:pt x="47" y="3133"/>
                  </a:cubicBezTo>
                  <a:cubicBezTo>
                    <a:pt x="48" y="3133"/>
                    <a:pt x="48" y="3133"/>
                    <a:pt x="48" y="3133"/>
                  </a:cubicBezTo>
                  <a:cubicBezTo>
                    <a:pt x="95" y="3133"/>
                    <a:pt x="289" y="2444"/>
                    <a:pt x="480" y="1585"/>
                  </a:cubicBezTo>
                  <a:cubicBezTo>
                    <a:pt x="673" y="720"/>
                    <a:pt x="792" y="10"/>
                    <a:pt x="744" y="0"/>
                  </a:cubicBezTo>
                  <a:cubicBezTo>
                    <a:pt x="744" y="0"/>
                    <a:pt x="744"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0"/>
            <p:cNvSpPr/>
            <p:nvPr/>
          </p:nvSpPr>
          <p:spPr>
            <a:xfrm>
              <a:off x="4463055" y="2442479"/>
              <a:ext cx="229566" cy="166978"/>
            </a:xfrm>
            <a:custGeom>
              <a:avLst/>
              <a:gdLst/>
              <a:ahLst/>
              <a:cxnLst/>
              <a:rect l="l" t="t" r="r" b="b"/>
              <a:pathLst>
                <a:path w="12016" h="8740" extrusionOk="0">
                  <a:moveTo>
                    <a:pt x="1813" y="1"/>
                  </a:moveTo>
                  <a:cubicBezTo>
                    <a:pt x="1097" y="1"/>
                    <a:pt x="630" y="55"/>
                    <a:pt x="630" y="55"/>
                  </a:cubicBezTo>
                  <a:cubicBezTo>
                    <a:pt x="226" y="861"/>
                    <a:pt x="1" y="1771"/>
                    <a:pt x="1" y="2735"/>
                  </a:cubicBezTo>
                  <a:cubicBezTo>
                    <a:pt x="1" y="6052"/>
                    <a:pt x="2691" y="8740"/>
                    <a:pt x="6008" y="8740"/>
                  </a:cubicBezTo>
                  <a:cubicBezTo>
                    <a:pt x="9325" y="8740"/>
                    <a:pt x="12015" y="6052"/>
                    <a:pt x="12015" y="2735"/>
                  </a:cubicBezTo>
                  <a:cubicBezTo>
                    <a:pt x="12015" y="2058"/>
                    <a:pt x="11902" y="1408"/>
                    <a:pt x="11697" y="801"/>
                  </a:cubicBezTo>
                  <a:cubicBezTo>
                    <a:pt x="11697" y="801"/>
                    <a:pt x="10444" y="1573"/>
                    <a:pt x="8822" y="1573"/>
                  </a:cubicBezTo>
                  <a:cubicBezTo>
                    <a:pt x="8123" y="1573"/>
                    <a:pt x="7354" y="1430"/>
                    <a:pt x="6588" y="1019"/>
                  </a:cubicBezTo>
                  <a:cubicBezTo>
                    <a:pt x="4984" y="159"/>
                    <a:pt x="3035" y="1"/>
                    <a:pt x="18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0"/>
            <p:cNvSpPr/>
            <p:nvPr/>
          </p:nvSpPr>
          <p:spPr>
            <a:xfrm>
              <a:off x="4445555" y="2124885"/>
              <a:ext cx="273297" cy="402600"/>
            </a:xfrm>
            <a:custGeom>
              <a:avLst/>
              <a:gdLst/>
              <a:ahLst/>
              <a:cxnLst/>
              <a:rect l="l" t="t" r="r" b="b"/>
              <a:pathLst>
                <a:path w="14305" h="21073" extrusionOk="0">
                  <a:moveTo>
                    <a:pt x="1585" y="0"/>
                  </a:moveTo>
                  <a:lnTo>
                    <a:pt x="0" y="542"/>
                  </a:lnTo>
                  <a:cubicBezTo>
                    <a:pt x="39" y="630"/>
                    <a:pt x="4285" y="13097"/>
                    <a:pt x="4285" y="13097"/>
                  </a:cubicBezTo>
                  <a:cubicBezTo>
                    <a:pt x="4285" y="13097"/>
                    <a:pt x="10430" y="16488"/>
                    <a:pt x="10711" y="21073"/>
                  </a:cubicBezTo>
                  <a:lnTo>
                    <a:pt x="13296" y="20187"/>
                  </a:lnTo>
                  <a:cubicBezTo>
                    <a:pt x="13296" y="20187"/>
                    <a:pt x="14305" y="12894"/>
                    <a:pt x="5727" y="12396"/>
                  </a:cubicBezTo>
                  <a:lnTo>
                    <a:pt x="15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0"/>
            <p:cNvSpPr/>
            <p:nvPr/>
          </p:nvSpPr>
          <p:spPr>
            <a:xfrm>
              <a:off x="4490049" y="2145843"/>
              <a:ext cx="149611" cy="202838"/>
            </a:xfrm>
            <a:custGeom>
              <a:avLst/>
              <a:gdLst/>
              <a:ahLst/>
              <a:cxnLst/>
              <a:rect l="l" t="t" r="r" b="b"/>
              <a:pathLst>
                <a:path w="7831" h="10617" extrusionOk="0">
                  <a:moveTo>
                    <a:pt x="1532" y="1"/>
                  </a:moveTo>
                  <a:cubicBezTo>
                    <a:pt x="1260" y="1"/>
                    <a:pt x="1009" y="52"/>
                    <a:pt x="792" y="160"/>
                  </a:cubicBezTo>
                  <a:cubicBezTo>
                    <a:pt x="792" y="160"/>
                    <a:pt x="15" y="472"/>
                    <a:pt x="460" y="1259"/>
                  </a:cubicBezTo>
                  <a:cubicBezTo>
                    <a:pt x="902" y="2046"/>
                    <a:pt x="1384" y="2196"/>
                    <a:pt x="1384" y="2196"/>
                  </a:cubicBezTo>
                  <a:cubicBezTo>
                    <a:pt x="1384" y="2196"/>
                    <a:pt x="0" y="2418"/>
                    <a:pt x="322" y="3268"/>
                  </a:cubicBezTo>
                  <a:cubicBezTo>
                    <a:pt x="644" y="4119"/>
                    <a:pt x="1384" y="4304"/>
                    <a:pt x="1384" y="4304"/>
                  </a:cubicBezTo>
                  <a:cubicBezTo>
                    <a:pt x="1384" y="4304"/>
                    <a:pt x="460" y="5265"/>
                    <a:pt x="1864" y="6190"/>
                  </a:cubicBezTo>
                  <a:lnTo>
                    <a:pt x="2973" y="6707"/>
                  </a:lnTo>
                  <a:cubicBezTo>
                    <a:pt x="2973" y="6707"/>
                    <a:pt x="2457" y="7855"/>
                    <a:pt x="3529" y="9001"/>
                  </a:cubicBezTo>
                  <a:lnTo>
                    <a:pt x="4601" y="10147"/>
                  </a:lnTo>
                  <a:cubicBezTo>
                    <a:pt x="4601" y="10147"/>
                    <a:pt x="6323" y="10616"/>
                    <a:pt x="7248" y="10616"/>
                  </a:cubicBezTo>
                  <a:cubicBezTo>
                    <a:pt x="7595" y="10616"/>
                    <a:pt x="7830" y="10550"/>
                    <a:pt x="7820" y="10368"/>
                  </a:cubicBezTo>
                  <a:cubicBezTo>
                    <a:pt x="7783" y="9704"/>
                    <a:pt x="7783" y="8853"/>
                    <a:pt x="6674" y="8335"/>
                  </a:cubicBezTo>
                  <a:cubicBezTo>
                    <a:pt x="6674" y="8335"/>
                    <a:pt x="7599" y="6141"/>
                    <a:pt x="6598" y="5019"/>
                  </a:cubicBezTo>
                  <a:cubicBezTo>
                    <a:pt x="5600" y="3896"/>
                    <a:pt x="4454" y="2971"/>
                    <a:pt x="4454" y="2971"/>
                  </a:cubicBezTo>
                  <a:cubicBezTo>
                    <a:pt x="4454" y="2971"/>
                    <a:pt x="5489" y="2282"/>
                    <a:pt x="4306" y="1259"/>
                  </a:cubicBezTo>
                  <a:cubicBezTo>
                    <a:pt x="3413" y="485"/>
                    <a:pt x="2371" y="1"/>
                    <a:pt x="1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0"/>
            <p:cNvSpPr/>
            <p:nvPr/>
          </p:nvSpPr>
          <p:spPr>
            <a:xfrm>
              <a:off x="4511236" y="2185867"/>
              <a:ext cx="90195" cy="24435"/>
            </a:xfrm>
            <a:custGeom>
              <a:avLst/>
              <a:gdLst/>
              <a:ahLst/>
              <a:cxnLst/>
              <a:rect l="l" t="t" r="r" b="b"/>
              <a:pathLst>
                <a:path w="4721" h="1279" extrusionOk="0">
                  <a:moveTo>
                    <a:pt x="1174" y="1"/>
                  </a:moveTo>
                  <a:cubicBezTo>
                    <a:pt x="1009" y="1"/>
                    <a:pt x="858" y="8"/>
                    <a:pt x="722" y="21"/>
                  </a:cubicBezTo>
                  <a:cubicBezTo>
                    <a:pt x="271" y="64"/>
                    <a:pt x="1" y="146"/>
                    <a:pt x="5" y="167"/>
                  </a:cubicBezTo>
                  <a:cubicBezTo>
                    <a:pt x="5" y="174"/>
                    <a:pt x="23" y="177"/>
                    <a:pt x="57" y="177"/>
                  </a:cubicBezTo>
                  <a:cubicBezTo>
                    <a:pt x="172" y="177"/>
                    <a:pt x="471" y="144"/>
                    <a:pt x="883" y="144"/>
                  </a:cubicBezTo>
                  <a:cubicBezTo>
                    <a:pt x="1310" y="144"/>
                    <a:pt x="1859" y="179"/>
                    <a:pt x="2451" y="323"/>
                  </a:cubicBezTo>
                  <a:cubicBezTo>
                    <a:pt x="3736" y="618"/>
                    <a:pt x="4618" y="1278"/>
                    <a:pt x="4702" y="1278"/>
                  </a:cubicBezTo>
                  <a:cubicBezTo>
                    <a:pt x="4705" y="1278"/>
                    <a:pt x="4707" y="1278"/>
                    <a:pt x="4708" y="1276"/>
                  </a:cubicBezTo>
                  <a:cubicBezTo>
                    <a:pt x="4720" y="1260"/>
                    <a:pt x="4515" y="1065"/>
                    <a:pt x="4130" y="825"/>
                  </a:cubicBezTo>
                  <a:cubicBezTo>
                    <a:pt x="3744" y="585"/>
                    <a:pt x="3168" y="314"/>
                    <a:pt x="2490" y="154"/>
                  </a:cubicBezTo>
                  <a:cubicBezTo>
                    <a:pt x="2014" y="42"/>
                    <a:pt x="1559" y="1"/>
                    <a:pt x="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0"/>
            <p:cNvSpPr/>
            <p:nvPr/>
          </p:nvSpPr>
          <p:spPr>
            <a:xfrm>
              <a:off x="4513777" y="2227821"/>
              <a:ext cx="101830" cy="24951"/>
            </a:xfrm>
            <a:custGeom>
              <a:avLst/>
              <a:gdLst/>
              <a:ahLst/>
              <a:cxnLst/>
              <a:rect l="l" t="t" r="r" b="b"/>
              <a:pathLst>
                <a:path w="5330" h="1306" extrusionOk="0">
                  <a:moveTo>
                    <a:pt x="504" y="1"/>
                  </a:moveTo>
                  <a:cubicBezTo>
                    <a:pt x="187" y="1"/>
                    <a:pt x="3" y="22"/>
                    <a:pt x="3" y="37"/>
                  </a:cubicBezTo>
                  <a:cubicBezTo>
                    <a:pt x="1" y="93"/>
                    <a:pt x="1241" y="89"/>
                    <a:pt x="2715" y="445"/>
                  </a:cubicBezTo>
                  <a:cubicBezTo>
                    <a:pt x="4128" y="775"/>
                    <a:pt x="5201" y="1306"/>
                    <a:pt x="5312" y="1306"/>
                  </a:cubicBezTo>
                  <a:cubicBezTo>
                    <a:pt x="5317" y="1306"/>
                    <a:pt x="5320" y="1305"/>
                    <a:pt x="5321" y="1302"/>
                  </a:cubicBezTo>
                  <a:lnTo>
                    <a:pt x="5319" y="1302"/>
                  </a:lnTo>
                  <a:cubicBezTo>
                    <a:pt x="5329" y="1284"/>
                    <a:pt x="5065" y="1118"/>
                    <a:pt x="4610" y="909"/>
                  </a:cubicBezTo>
                  <a:cubicBezTo>
                    <a:pt x="4155" y="698"/>
                    <a:pt x="3501" y="454"/>
                    <a:pt x="2754" y="275"/>
                  </a:cubicBezTo>
                  <a:cubicBezTo>
                    <a:pt x="2008" y="99"/>
                    <a:pt x="1315" y="23"/>
                    <a:pt x="813" y="7"/>
                  </a:cubicBezTo>
                  <a:cubicBezTo>
                    <a:pt x="699" y="2"/>
                    <a:pt x="596" y="1"/>
                    <a:pt x="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0"/>
            <p:cNvSpPr/>
            <p:nvPr/>
          </p:nvSpPr>
          <p:spPr>
            <a:xfrm>
              <a:off x="4545777" y="2272850"/>
              <a:ext cx="78751" cy="24263"/>
            </a:xfrm>
            <a:custGeom>
              <a:avLst/>
              <a:gdLst/>
              <a:ahLst/>
              <a:cxnLst/>
              <a:rect l="l" t="t" r="r" b="b"/>
              <a:pathLst>
                <a:path w="4122" h="1270" extrusionOk="0">
                  <a:moveTo>
                    <a:pt x="124" y="1"/>
                  </a:moveTo>
                  <a:cubicBezTo>
                    <a:pt x="49" y="1"/>
                    <a:pt x="8" y="6"/>
                    <a:pt x="7" y="16"/>
                  </a:cubicBezTo>
                  <a:cubicBezTo>
                    <a:pt x="1" y="67"/>
                    <a:pt x="960" y="184"/>
                    <a:pt x="2092" y="532"/>
                  </a:cubicBezTo>
                  <a:cubicBezTo>
                    <a:pt x="3169" y="858"/>
                    <a:pt x="4000" y="1270"/>
                    <a:pt x="4102" y="1270"/>
                  </a:cubicBezTo>
                  <a:cubicBezTo>
                    <a:pt x="4107" y="1270"/>
                    <a:pt x="4110" y="1269"/>
                    <a:pt x="4112" y="1266"/>
                  </a:cubicBezTo>
                  <a:cubicBezTo>
                    <a:pt x="4122" y="1248"/>
                    <a:pt x="3921" y="1110"/>
                    <a:pt x="3570" y="934"/>
                  </a:cubicBezTo>
                  <a:cubicBezTo>
                    <a:pt x="3220" y="756"/>
                    <a:pt x="2717" y="540"/>
                    <a:pt x="2143" y="366"/>
                  </a:cubicBezTo>
                  <a:cubicBezTo>
                    <a:pt x="1569" y="190"/>
                    <a:pt x="1032" y="89"/>
                    <a:pt x="643" y="40"/>
                  </a:cubicBezTo>
                  <a:cubicBezTo>
                    <a:pt x="412" y="12"/>
                    <a:pt x="23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0"/>
            <p:cNvSpPr/>
            <p:nvPr/>
          </p:nvSpPr>
          <p:spPr>
            <a:xfrm>
              <a:off x="4541288" y="2274665"/>
              <a:ext cx="76229" cy="64250"/>
            </a:xfrm>
            <a:custGeom>
              <a:avLst/>
              <a:gdLst/>
              <a:ahLst/>
              <a:cxnLst/>
              <a:rect l="l" t="t" r="r" b="b"/>
              <a:pathLst>
                <a:path w="3990" h="3363" extrusionOk="0">
                  <a:moveTo>
                    <a:pt x="3990" y="3357"/>
                  </a:moveTo>
                  <a:cubicBezTo>
                    <a:pt x="3990" y="3357"/>
                    <a:pt x="3990" y="3357"/>
                    <a:pt x="3990" y="3357"/>
                  </a:cubicBezTo>
                  <a:lnTo>
                    <a:pt x="3990" y="3357"/>
                  </a:lnTo>
                  <a:cubicBezTo>
                    <a:pt x="3990" y="3357"/>
                    <a:pt x="3990" y="3357"/>
                    <a:pt x="3990" y="3357"/>
                  </a:cubicBezTo>
                  <a:lnTo>
                    <a:pt x="3990" y="3357"/>
                  </a:lnTo>
                  <a:lnTo>
                    <a:pt x="3990" y="3357"/>
                  </a:lnTo>
                  <a:close/>
                  <a:moveTo>
                    <a:pt x="3990" y="3357"/>
                  </a:moveTo>
                  <a:lnTo>
                    <a:pt x="3990" y="3359"/>
                  </a:lnTo>
                  <a:cubicBezTo>
                    <a:pt x="3990" y="3358"/>
                    <a:pt x="3990" y="3358"/>
                    <a:pt x="3990" y="3357"/>
                  </a:cubicBezTo>
                  <a:close/>
                  <a:moveTo>
                    <a:pt x="286" y="0"/>
                  </a:moveTo>
                  <a:cubicBezTo>
                    <a:pt x="274" y="0"/>
                    <a:pt x="210" y="55"/>
                    <a:pt x="140" y="181"/>
                  </a:cubicBezTo>
                  <a:cubicBezTo>
                    <a:pt x="68" y="312"/>
                    <a:pt x="0" y="534"/>
                    <a:pt x="31" y="808"/>
                  </a:cubicBezTo>
                  <a:cubicBezTo>
                    <a:pt x="84" y="1366"/>
                    <a:pt x="566" y="2010"/>
                    <a:pt x="1243" y="2455"/>
                  </a:cubicBezTo>
                  <a:cubicBezTo>
                    <a:pt x="1927" y="2904"/>
                    <a:pt x="2647" y="3096"/>
                    <a:pt x="3153" y="3217"/>
                  </a:cubicBezTo>
                  <a:cubicBezTo>
                    <a:pt x="3579" y="3315"/>
                    <a:pt x="3874" y="3362"/>
                    <a:pt x="3962" y="3362"/>
                  </a:cubicBezTo>
                  <a:cubicBezTo>
                    <a:pt x="3979" y="3362"/>
                    <a:pt x="3989" y="3361"/>
                    <a:pt x="3990" y="3357"/>
                  </a:cubicBezTo>
                  <a:lnTo>
                    <a:pt x="3990" y="3357"/>
                  </a:lnTo>
                  <a:cubicBezTo>
                    <a:pt x="3982" y="3328"/>
                    <a:pt x="3674" y="3241"/>
                    <a:pt x="3184" y="3098"/>
                  </a:cubicBezTo>
                  <a:cubicBezTo>
                    <a:pt x="2688" y="2949"/>
                    <a:pt x="1993" y="2740"/>
                    <a:pt x="1339" y="2309"/>
                  </a:cubicBezTo>
                  <a:cubicBezTo>
                    <a:pt x="691" y="1883"/>
                    <a:pt x="228" y="1288"/>
                    <a:pt x="152" y="792"/>
                  </a:cubicBezTo>
                  <a:cubicBezTo>
                    <a:pt x="72" y="286"/>
                    <a:pt x="318" y="9"/>
                    <a:pt x="287" y="1"/>
                  </a:cubicBezTo>
                  <a:cubicBezTo>
                    <a:pt x="287" y="0"/>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0"/>
            <p:cNvSpPr/>
            <p:nvPr/>
          </p:nvSpPr>
          <p:spPr>
            <a:xfrm>
              <a:off x="2996991" y="3054723"/>
              <a:ext cx="409898" cy="619957"/>
            </a:xfrm>
            <a:custGeom>
              <a:avLst/>
              <a:gdLst/>
              <a:ahLst/>
              <a:cxnLst/>
              <a:rect l="l" t="t" r="r" b="b"/>
              <a:pathLst>
                <a:path w="21455" h="32450" extrusionOk="0">
                  <a:moveTo>
                    <a:pt x="5270" y="0"/>
                  </a:moveTo>
                  <a:lnTo>
                    <a:pt x="5270" y="18772"/>
                  </a:lnTo>
                  <a:lnTo>
                    <a:pt x="472" y="30106"/>
                  </a:lnTo>
                  <a:cubicBezTo>
                    <a:pt x="1" y="31217"/>
                    <a:pt x="817" y="32449"/>
                    <a:pt x="2022" y="32449"/>
                  </a:cubicBezTo>
                  <a:lnTo>
                    <a:pt x="19415" y="32449"/>
                  </a:lnTo>
                  <a:cubicBezTo>
                    <a:pt x="20639" y="32449"/>
                    <a:pt x="21455" y="31184"/>
                    <a:pt x="20950" y="30069"/>
                  </a:cubicBezTo>
                  <a:lnTo>
                    <a:pt x="15843" y="18772"/>
                  </a:lnTo>
                  <a:lnTo>
                    <a:pt x="158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0"/>
            <p:cNvSpPr/>
            <p:nvPr/>
          </p:nvSpPr>
          <p:spPr>
            <a:xfrm>
              <a:off x="3001232" y="3053691"/>
              <a:ext cx="400689" cy="622651"/>
            </a:xfrm>
            <a:custGeom>
              <a:avLst/>
              <a:gdLst/>
              <a:ahLst/>
              <a:cxnLst/>
              <a:rect l="l" t="t" r="r" b="b"/>
              <a:pathLst>
                <a:path w="20973" h="32591" extrusionOk="0">
                  <a:moveTo>
                    <a:pt x="5046" y="54"/>
                  </a:moveTo>
                  <a:cubicBezTo>
                    <a:pt x="5046" y="54"/>
                    <a:pt x="5112" y="58"/>
                    <a:pt x="5232" y="60"/>
                  </a:cubicBezTo>
                  <a:cubicBezTo>
                    <a:pt x="5360" y="60"/>
                    <a:pt x="5538" y="62"/>
                    <a:pt x="5772" y="64"/>
                  </a:cubicBezTo>
                  <a:cubicBezTo>
                    <a:pt x="6251" y="68"/>
                    <a:pt x="6949" y="73"/>
                    <a:pt x="7853" y="79"/>
                  </a:cubicBezTo>
                  <a:cubicBezTo>
                    <a:pt x="9657" y="85"/>
                    <a:pt x="12276" y="95"/>
                    <a:pt x="15568" y="107"/>
                  </a:cubicBezTo>
                  <a:lnTo>
                    <a:pt x="15568" y="107"/>
                  </a:lnTo>
                  <a:cubicBezTo>
                    <a:pt x="15560" y="4970"/>
                    <a:pt x="15551" y="11421"/>
                    <a:pt x="15541" y="18826"/>
                  </a:cubicBezTo>
                  <a:lnTo>
                    <a:pt x="15541" y="18843"/>
                  </a:lnTo>
                  <a:lnTo>
                    <a:pt x="15549" y="18859"/>
                  </a:lnTo>
                  <a:cubicBezTo>
                    <a:pt x="16753" y="21526"/>
                    <a:pt x="18018" y="24331"/>
                    <a:pt x="19332" y="27244"/>
                  </a:cubicBezTo>
                  <a:cubicBezTo>
                    <a:pt x="19662" y="27972"/>
                    <a:pt x="19992" y="28706"/>
                    <a:pt x="20328" y="29446"/>
                  </a:cubicBezTo>
                  <a:cubicBezTo>
                    <a:pt x="20482" y="29820"/>
                    <a:pt x="20700" y="30184"/>
                    <a:pt x="20771" y="30560"/>
                  </a:cubicBezTo>
                  <a:cubicBezTo>
                    <a:pt x="20798" y="30752"/>
                    <a:pt x="20796" y="30949"/>
                    <a:pt x="20759" y="31142"/>
                  </a:cubicBezTo>
                  <a:cubicBezTo>
                    <a:pt x="20714" y="31331"/>
                    <a:pt x="20640" y="31515"/>
                    <a:pt x="20536" y="31681"/>
                  </a:cubicBezTo>
                  <a:cubicBezTo>
                    <a:pt x="20427" y="31845"/>
                    <a:pt x="20292" y="31989"/>
                    <a:pt x="20136" y="32108"/>
                  </a:cubicBezTo>
                  <a:cubicBezTo>
                    <a:pt x="19976" y="32222"/>
                    <a:pt x="19795" y="32306"/>
                    <a:pt x="19607" y="32362"/>
                  </a:cubicBezTo>
                  <a:cubicBezTo>
                    <a:pt x="19435" y="32402"/>
                    <a:pt x="19266" y="32416"/>
                    <a:pt x="19083" y="32416"/>
                  </a:cubicBezTo>
                  <a:cubicBezTo>
                    <a:pt x="19058" y="32416"/>
                    <a:pt x="19033" y="32416"/>
                    <a:pt x="19008" y="32415"/>
                  </a:cubicBezTo>
                  <a:lnTo>
                    <a:pt x="7607" y="32415"/>
                  </a:lnTo>
                  <a:cubicBezTo>
                    <a:pt x="6268" y="32417"/>
                    <a:pt x="4950" y="32417"/>
                    <a:pt x="3652" y="32417"/>
                  </a:cubicBezTo>
                  <a:cubicBezTo>
                    <a:pt x="3574" y="32417"/>
                    <a:pt x="3496" y="32417"/>
                    <a:pt x="3419" y="32417"/>
                  </a:cubicBezTo>
                  <a:cubicBezTo>
                    <a:pt x="3112" y="32417"/>
                    <a:pt x="2806" y="32418"/>
                    <a:pt x="2502" y="32418"/>
                  </a:cubicBezTo>
                  <a:cubicBezTo>
                    <a:pt x="2241" y="32418"/>
                    <a:pt x="1982" y="32417"/>
                    <a:pt x="1727" y="32413"/>
                  </a:cubicBezTo>
                  <a:cubicBezTo>
                    <a:pt x="1116" y="32397"/>
                    <a:pt x="552" y="31995"/>
                    <a:pt x="326" y="31439"/>
                  </a:cubicBezTo>
                  <a:cubicBezTo>
                    <a:pt x="209" y="31167"/>
                    <a:pt x="166" y="30863"/>
                    <a:pt x="216" y="30572"/>
                  </a:cubicBezTo>
                  <a:cubicBezTo>
                    <a:pt x="259" y="30283"/>
                    <a:pt x="408" y="30010"/>
                    <a:pt x="521" y="29723"/>
                  </a:cubicBezTo>
                  <a:cubicBezTo>
                    <a:pt x="761" y="29159"/>
                    <a:pt x="997" y="28600"/>
                    <a:pt x="1228" y="28048"/>
                  </a:cubicBezTo>
                  <a:cubicBezTo>
                    <a:pt x="1696" y="26943"/>
                    <a:pt x="2151" y="25865"/>
                    <a:pt x="2596" y="24813"/>
                  </a:cubicBezTo>
                  <a:cubicBezTo>
                    <a:pt x="3484" y="22709"/>
                    <a:pt x="4324" y="20716"/>
                    <a:pt x="5109" y="18853"/>
                  </a:cubicBezTo>
                  <a:lnTo>
                    <a:pt x="5116" y="18840"/>
                  </a:lnTo>
                  <a:lnTo>
                    <a:pt x="5116" y="18826"/>
                  </a:lnTo>
                  <a:cubicBezTo>
                    <a:pt x="5099" y="13100"/>
                    <a:pt x="5087" y="8415"/>
                    <a:pt x="5079" y="5157"/>
                  </a:cubicBezTo>
                  <a:cubicBezTo>
                    <a:pt x="5073" y="3527"/>
                    <a:pt x="5066" y="2256"/>
                    <a:pt x="5062" y="1387"/>
                  </a:cubicBezTo>
                  <a:cubicBezTo>
                    <a:pt x="5058" y="956"/>
                    <a:pt x="5056" y="626"/>
                    <a:pt x="5054" y="397"/>
                  </a:cubicBezTo>
                  <a:cubicBezTo>
                    <a:pt x="5052" y="173"/>
                    <a:pt x="5046" y="54"/>
                    <a:pt x="5046" y="54"/>
                  </a:cubicBezTo>
                  <a:close/>
                  <a:moveTo>
                    <a:pt x="15621" y="1"/>
                  </a:moveTo>
                  <a:cubicBezTo>
                    <a:pt x="12289" y="13"/>
                    <a:pt x="9643" y="23"/>
                    <a:pt x="7822" y="30"/>
                  </a:cubicBezTo>
                  <a:cubicBezTo>
                    <a:pt x="6922" y="36"/>
                    <a:pt x="6229" y="40"/>
                    <a:pt x="5753" y="44"/>
                  </a:cubicBezTo>
                  <a:cubicBezTo>
                    <a:pt x="5524" y="46"/>
                    <a:pt x="5347" y="48"/>
                    <a:pt x="5222" y="50"/>
                  </a:cubicBezTo>
                  <a:cubicBezTo>
                    <a:pt x="5105" y="50"/>
                    <a:pt x="5048" y="54"/>
                    <a:pt x="5048" y="54"/>
                  </a:cubicBezTo>
                  <a:lnTo>
                    <a:pt x="5046" y="54"/>
                  </a:lnTo>
                  <a:cubicBezTo>
                    <a:pt x="5046" y="54"/>
                    <a:pt x="5042" y="163"/>
                    <a:pt x="5040" y="382"/>
                  </a:cubicBezTo>
                  <a:cubicBezTo>
                    <a:pt x="5038" y="608"/>
                    <a:pt x="5036" y="934"/>
                    <a:pt x="5032" y="1360"/>
                  </a:cubicBezTo>
                  <a:cubicBezTo>
                    <a:pt x="5027" y="2225"/>
                    <a:pt x="5021" y="3492"/>
                    <a:pt x="5013" y="5114"/>
                  </a:cubicBezTo>
                  <a:cubicBezTo>
                    <a:pt x="5005" y="8379"/>
                    <a:pt x="4993" y="13072"/>
                    <a:pt x="4978" y="18809"/>
                  </a:cubicBezTo>
                  <a:lnTo>
                    <a:pt x="4978" y="18809"/>
                  </a:lnTo>
                  <a:cubicBezTo>
                    <a:pt x="4190" y="20668"/>
                    <a:pt x="3345" y="22655"/>
                    <a:pt x="2454" y="24753"/>
                  </a:cubicBezTo>
                  <a:cubicBezTo>
                    <a:pt x="2009" y="25805"/>
                    <a:pt x="1550" y="26884"/>
                    <a:pt x="1083" y="27987"/>
                  </a:cubicBezTo>
                  <a:cubicBezTo>
                    <a:pt x="849" y="28538"/>
                    <a:pt x="611" y="29096"/>
                    <a:pt x="373" y="29660"/>
                  </a:cubicBezTo>
                  <a:cubicBezTo>
                    <a:pt x="261" y="29940"/>
                    <a:pt x="107" y="30217"/>
                    <a:pt x="56" y="30545"/>
                  </a:cubicBezTo>
                  <a:cubicBezTo>
                    <a:pt x="0" y="30867"/>
                    <a:pt x="47" y="31203"/>
                    <a:pt x="175" y="31505"/>
                  </a:cubicBezTo>
                  <a:cubicBezTo>
                    <a:pt x="423" y="32114"/>
                    <a:pt x="1046" y="32559"/>
                    <a:pt x="1718" y="32579"/>
                  </a:cubicBezTo>
                  <a:cubicBezTo>
                    <a:pt x="2041" y="32584"/>
                    <a:pt x="2362" y="32585"/>
                    <a:pt x="2684" y="32585"/>
                  </a:cubicBezTo>
                  <a:cubicBezTo>
                    <a:pt x="2898" y="32585"/>
                    <a:pt x="3112" y="32585"/>
                    <a:pt x="3328" y="32585"/>
                  </a:cubicBezTo>
                  <a:cubicBezTo>
                    <a:pt x="3435" y="32585"/>
                    <a:pt x="3543" y="32585"/>
                    <a:pt x="3652" y="32585"/>
                  </a:cubicBezTo>
                  <a:cubicBezTo>
                    <a:pt x="4950" y="32585"/>
                    <a:pt x="6268" y="32587"/>
                    <a:pt x="7607" y="32587"/>
                  </a:cubicBezTo>
                  <a:cubicBezTo>
                    <a:pt x="10284" y="32587"/>
                    <a:pt x="13040" y="32587"/>
                    <a:pt x="15851" y="32589"/>
                  </a:cubicBezTo>
                  <a:lnTo>
                    <a:pt x="19008" y="32589"/>
                  </a:lnTo>
                  <a:cubicBezTo>
                    <a:pt x="19032" y="32590"/>
                    <a:pt x="19055" y="32590"/>
                    <a:pt x="19080" y="32590"/>
                  </a:cubicBezTo>
                  <a:cubicBezTo>
                    <a:pt x="19264" y="32590"/>
                    <a:pt x="19463" y="32575"/>
                    <a:pt x="19650" y="32530"/>
                  </a:cubicBezTo>
                  <a:cubicBezTo>
                    <a:pt x="19861" y="32468"/>
                    <a:pt x="20060" y="32376"/>
                    <a:pt x="20238" y="32247"/>
                  </a:cubicBezTo>
                  <a:cubicBezTo>
                    <a:pt x="20411" y="32116"/>
                    <a:pt x="20562" y="31956"/>
                    <a:pt x="20681" y="31775"/>
                  </a:cubicBezTo>
                  <a:cubicBezTo>
                    <a:pt x="20796" y="31591"/>
                    <a:pt x="20878" y="31388"/>
                    <a:pt x="20927" y="31177"/>
                  </a:cubicBezTo>
                  <a:cubicBezTo>
                    <a:pt x="20970" y="30964"/>
                    <a:pt x="20972" y="30746"/>
                    <a:pt x="20942" y="30533"/>
                  </a:cubicBezTo>
                  <a:cubicBezTo>
                    <a:pt x="20903" y="30324"/>
                    <a:pt x="20823" y="30113"/>
                    <a:pt x="20736" y="29934"/>
                  </a:cubicBezTo>
                  <a:lnTo>
                    <a:pt x="20484" y="29377"/>
                  </a:lnTo>
                  <a:cubicBezTo>
                    <a:pt x="20150" y="28637"/>
                    <a:pt x="19818" y="27903"/>
                    <a:pt x="19488" y="27175"/>
                  </a:cubicBezTo>
                  <a:cubicBezTo>
                    <a:pt x="18172" y="24268"/>
                    <a:pt x="16905" y="21468"/>
                    <a:pt x="15701" y="18807"/>
                  </a:cubicBezTo>
                  <a:lnTo>
                    <a:pt x="15701" y="18807"/>
                  </a:lnTo>
                  <a:cubicBezTo>
                    <a:pt x="15691" y="11385"/>
                    <a:pt x="15683" y="4921"/>
                    <a:pt x="15676" y="54"/>
                  </a:cubicBezTo>
                  <a:lnTo>
                    <a:pt x="15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0"/>
            <p:cNvSpPr/>
            <p:nvPr/>
          </p:nvSpPr>
          <p:spPr>
            <a:xfrm>
              <a:off x="3023126" y="3067962"/>
              <a:ext cx="357435" cy="584002"/>
            </a:xfrm>
            <a:custGeom>
              <a:avLst/>
              <a:gdLst/>
              <a:ahLst/>
              <a:cxnLst/>
              <a:rect l="l" t="t" r="r" b="b"/>
              <a:pathLst>
                <a:path w="18709" h="30568" extrusionOk="0">
                  <a:moveTo>
                    <a:pt x="4691" y="0"/>
                  </a:moveTo>
                  <a:lnTo>
                    <a:pt x="4691" y="18501"/>
                  </a:lnTo>
                  <a:lnTo>
                    <a:pt x="222" y="29427"/>
                  </a:lnTo>
                  <a:cubicBezTo>
                    <a:pt x="0" y="29966"/>
                    <a:pt x="384" y="30567"/>
                    <a:pt x="952" y="30567"/>
                  </a:cubicBezTo>
                  <a:lnTo>
                    <a:pt x="17749" y="30567"/>
                  </a:lnTo>
                  <a:cubicBezTo>
                    <a:pt x="18325" y="30567"/>
                    <a:pt x="18709" y="29950"/>
                    <a:pt x="18471" y="29409"/>
                  </a:cubicBezTo>
                  <a:lnTo>
                    <a:pt x="13708" y="18501"/>
                  </a:lnTo>
                  <a:lnTo>
                    <a:pt x="13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0"/>
            <p:cNvSpPr/>
            <p:nvPr/>
          </p:nvSpPr>
          <p:spPr>
            <a:xfrm>
              <a:off x="3023126" y="3471469"/>
              <a:ext cx="357435" cy="180485"/>
            </a:xfrm>
            <a:custGeom>
              <a:avLst/>
              <a:gdLst/>
              <a:ahLst/>
              <a:cxnLst/>
              <a:rect l="l" t="t" r="r" b="b"/>
              <a:pathLst>
                <a:path w="18709" h="9447" extrusionOk="0">
                  <a:moveTo>
                    <a:pt x="6192" y="0"/>
                  </a:moveTo>
                  <a:cubicBezTo>
                    <a:pt x="4951" y="0"/>
                    <a:pt x="3502" y="288"/>
                    <a:pt x="3502" y="288"/>
                  </a:cubicBezTo>
                  <a:lnTo>
                    <a:pt x="222" y="8306"/>
                  </a:lnTo>
                  <a:cubicBezTo>
                    <a:pt x="0" y="8845"/>
                    <a:pt x="384" y="9446"/>
                    <a:pt x="952" y="9446"/>
                  </a:cubicBezTo>
                  <a:lnTo>
                    <a:pt x="17749" y="9446"/>
                  </a:lnTo>
                  <a:cubicBezTo>
                    <a:pt x="18325" y="9446"/>
                    <a:pt x="18709" y="8831"/>
                    <a:pt x="18471" y="8288"/>
                  </a:cubicBezTo>
                  <a:lnTo>
                    <a:pt x="15117" y="608"/>
                  </a:lnTo>
                  <a:cubicBezTo>
                    <a:pt x="15117" y="608"/>
                    <a:pt x="13382" y="1108"/>
                    <a:pt x="11246" y="1108"/>
                  </a:cubicBezTo>
                  <a:cubicBezTo>
                    <a:pt x="9620" y="1108"/>
                    <a:pt x="8253" y="228"/>
                    <a:pt x="6947" y="46"/>
                  </a:cubicBezTo>
                  <a:cubicBezTo>
                    <a:pt x="6716" y="13"/>
                    <a:pt x="6458" y="0"/>
                    <a:pt x="6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0"/>
            <p:cNvSpPr/>
            <p:nvPr/>
          </p:nvSpPr>
          <p:spPr>
            <a:xfrm>
              <a:off x="3084222" y="3046718"/>
              <a:ext cx="235125" cy="21264"/>
            </a:xfrm>
            <a:custGeom>
              <a:avLst/>
              <a:gdLst/>
              <a:ahLst/>
              <a:cxnLst/>
              <a:rect l="l" t="t" r="r" b="b"/>
              <a:pathLst>
                <a:path w="12307" h="1113" extrusionOk="0">
                  <a:moveTo>
                    <a:pt x="556" y="1"/>
                  </a:moveTo>
                  <a:cubicBezTo>
                    <a:pt x="249" y="1"/>
                    <a:pt x="1" y="249"/>
                    <a:pt x="1" y="556"/>
                  </a:cubicBezTo>
                  <a:cubicBezTo>
                    <a:pt x="1" y="864"/>
                    <a:pt x="249" y="1112"/>
                    <a:pt x="556" y="1112"/>
                  </a:cubicBezTo>
                  <a:lnTo>
                    <a:pt x="11751" y="1112"/>
                  </a:lnTo>
                  <a:cubicBezTo>
                    <a:pt x="12056" y="1112"/>
                    <a:pt x="12306" y="864"/>
                    <a:pt x="12306" y="556"/>
                  </a:cubicBezTo>
                  <a:cubicBezTo>
                    <a:pt x="12306" y="249"/>
                    <a:pt x="12056" y="1"/>
                    <a:pt x="117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0"/>
            <p:cNvSpPr/>
            <p:nvPr/>
          </p:nvSpPr>
          <p:spPr>
            <a:xfrm>
              <a:off x="3081567" y="3045037"/>
              <a:ext cx="238832" cy="24588"/>
            </a:xfrm>
            <a:custGeom>
              <a:avLst/>
              <a:gdLst/>
              <a:ahLst/>
              <a:cxnLst/>
              <a:rect l="l" t="t" r="r" b="b"/>
              <a:pathLst>
                <a:path w="12501" h="1287" extrusionOk="0">
                  <a:moveTo>
                    <a:pt x="11869" y="132"/>
                  </a:moveTo>
                  <a:cubicBezTo>
                    <a:pt x="11937" y="132"/>
                    <a:pt x="11999" y="137"/>
                    <a:pt x="12058" y="159"/>
                  </a:cubicBezTo>
                  <a:cubicBezTo>
                    <a:pt x="12234" y="216"/>
                    <a:pt x="12355" y="364"/>
                    <a:pt x="12394" y="511"/>
                  </a:cubicBezTo>
                  <a:cubicBezTo>
                    <a:pt x="12476" y="823"/>
                    <a:pt x="12275" y="1055"/>
                    <a:pt x="12134" y="1124"/>
                  </a:cubicBezTo>
                  <a:cubicBezTo>
                    <a:pt x="11985" y="1202"/>
                    <a:pt x="11889" y="1190"/>
                    <a:pt x="11890" y="1200"/>
                  </a:cubicBezTo>
                  <a:lnTo>
                    <a:pt x="11890" y="1200"/>
                  </a:lnTo>
                  <a:cubicBezTo>
                    <a:pt x="11888" y="1194"/>
                    <a:pt x="11796" y="1188"/>
                    <a:pt x="11625" y="1184"/>
                  </a:cubicBezTo>
                  <a:cubicBezTo>
                    <a:pt x="11437" y="1180"/>
                    <a:pt x="11186" y="1173"/>
                    <a:pt x="10873" y="1167"/>
                  </a:cubicBezTo>
                  <a:cubicBezTo>
                    <a:pt x="10198" y="1159"/>
                    <a:pt x="9255" y="1151"/>
                    <a:pt x="8099" y="1139"/>
                  </a:cubicBezTo>
                  <a:cubicBezTo>
                    <a:pt x="6922" y="1134"/>
                    <a:pt x="5530" y="1126"/>
                    <a:pt x="3986" y="1120"/>
                  </a:cubicBezTo>
                  <a:cubicBezTo>
                    <a:pt x="3211" y="1118"/>
                    <a:pt x="2397" y="1116"/>
                    <a:pt x="1556" y="1116"/>
                  </a:cubicBezTo>
                  <a:cubicBezTo>
                    <a:pt x="1345" y="1114"/>
                    <a:pt x="1132" y="1114"/>
                    <a:pt x="919" y="1114"/>
                  </a:cubicBezTo>
                  <a:cubicBezTo>
                    <a:pt x="906" y="1114"/>
                    <a:pt x="892" y="1114"/>
                    <a:pt x="879" y="1114"/>
                  </a:cubicBezTo>
                  <a:cubicBezTo>
                    <a:pt x="839" y="1114"/>
                    <a:pt x="797" y="1115"/>
                    <a:pt x="757" y="1115"/>
                  </a:cubicBezTo>
                  <a:cubicBezTo>
                    <a:pt x="703" y="1115"/>
                    <a:pt x="652" y="1113"/>
                    <a:pt x="611" y="1106"/>
                  </a:cubicBezTo>
                  <a:cubicBezTo>
                    <a:pt x="521" y="1089"/>
                    <a:pt x="437" y="1046"/>
                    <a:pt x="371" y="983"/>
                  </a:cubicBezTo>
                  <a:cubicBezTo>
                    <a:pt x="234" y="858"/>
                    <a:pt x="189" y="647"/>
                    <a:pt x="259" y="472"/>
                  </a:cubicBezTo>
                  <a:cubicBezTo>
                    <a:pt x="324" y="299"/>
                    <a:pt x="502" y="175"/>
                    <a:pt x="691" y="175"/>
                  </a:cubicBezTo>
                  <a:cubicBezTo>
                    <a:pt x="692" y="175"/>
                    <a:pt x="694" y="175"/>
                    <a:pt x="695" y="175"/>
                  </a:cubicBezTo>
                  <a:cubicBezTo>
                    <a:pt x="4261" y="165"/>
                    <a:pt x="7488" y="157"/>
                    <a:pt x="9846" y="150"/>
                  </a:cubicBezTo>
                  <a:cubicBezTo>
                    <a:pt x="10428" y="144"/>
                    <a:pt x="10957" y="140"/>
                    <a:pt x="11426" y="136"/>
                  </a:cubicBezTo>
                  <a:cubicBezTo>
                    <a:pt x="11541" y="136"/>
                    <a:pt x="11654" y="134"/>
                    <a:pt x="11763" y="134"/>
                  </a:cubicBezTo>
                  <a:cubicBezTo>
                    <a:pt x="11800" y="133"/>
                    <a:pt x="11835" y="132"/>
                    <a:pt x="11869" y="132"/>
                  </a:cubicBezTo>
                  <a:close/>
                  <a:moveTo>
                    <a:pt x="686" y="1"/>
                  </a:moveTo>
                  <a:cubicBezTo>
                    <a:pt x="429" y="1"/>
                    <a:pt x="186" y="172"/>
                    <a:pt x="97" y="409"/>
                  </a:cubicBezTo>
                  <a:cubicBezTo>
                    <a:pt x="0" y="647"/>
                    <a:pt x="66" y="936"/>
                    <a:pt x="250" y="1108"/>
                  </a:cubicBezTo>
                  <a:cubicBezTo>
                    <a:pt x="343" y="1196"/>
                    <a:pt x="458" y="1255"/>
                    <a:pt x="581" y="1276"/>
                  </a:cubicBezTo>
                  <a:cubicBezTo>
                    <a:pt x="642" y="1285"/>
                    <a:pt x="696" y="1286"/>
                    <a:pt x="747" y="1286"/>
                  </a:cubicBezTo>
                  <a:cubicBezTo>
                    <a:pt x="787" y="1286"/>
                    <a:pt x="826" y="1285"/>
                    <a:pt x="865" y="1285"/>
                  </a:cubicBezTo>
                  <a:cubicBezTo>
                    <a:pt x="883" y="1285"/>
                    <a:pt x="901" y="1286"/>
                    <a:pt x="919" y="1286"/>
                  </a:cubicBezTo>
                  <a:lnTo>
                    <a:pt x="1556" y="1286"/>
                  </a:lnTo>
                  <a:cubicBezTo>
                    <a:pt x="2397" y="1284"/>
                    <a:pt x="3211" y="1282"/>
                    <a:pt x="3986" y="1280"/>
                  </a:cubicBezTo>
                  <a:cubicBezTo>
                    <a:pt x="5530" y="1274"/>
                    <a:pt x="6922" y="1268"/>
                    <a:pt x="8099" y="1262"/>
                  </a:cubicBezTo>
                  <a:cubicBezTo>
                    <a:pt x="9255" y="1249"/>
                    <a:pt x="10198" y="1241"/>
                    <a:pt x="10873" y="1235"/>
                  </a:cubicBezTo>
                  <a:cubicBezTo>
                    <a:pt x="11186" y="1227"/>
                    <a:pt x="11437" y="1223"/>
                    <a:pt x="11625" y="1219"/>
                  </a:cubicBezTo>
                  <a:cubicBezTo>
                    <a:pt x="11793" y="1213"/>
                    <a:pt x="11885" y="1207"/>
                    <a:pt x="11890" y="1201"/>
                  </a:cubicBezTo>
                  <a:lnTo>
                    <a:pt x="11890" y="1201"/>
                  </a:lnTo>
                  <a:cubicBezTo>
                    <a:pt x="11895" y="1202"/>
                    <a:pt x="11911" y="1205"/>
                    <a:pt x="11938" y="1205"/>
                  </a:cubicBezTo>
                  <a:cubicBezTo>
                    <a:pt x="11982" y="1205"/>
                    <a:pt x="12055" y="1196"/>
                    <a:pt x="12150" y="1155"/>
                  </a:cubicBezTo>
                  <a:cubicBezTo>
                    <a:pt x="12230" y="1118"/>
                    <a:pt x="12322" y="1048"/>
                    <a:pt x="12392" y="936"/>
                  </a:cubicBezTo>
                  <a:cubicBezTo>
                    <a:pt x="12460" y="825"/>
                    <a:pt x="12501" y="663"/>
                    <a:pt x="12458" y="493"/>
                  </a:cubicBezTo>
                  <a:cubicBezTo>
                    <a:pt x="12419" y="327"/>
                    <a:pt x="12287" y="152"/>
                    <a:pt x="12082" y="81"/>
                  </a:cubicBezTo>
                  <a:cubicBezTo>
                    <a:pt x="11999" y="46"/>
                    <a:pt x="11904" y="44"/>
                    <a:pt x="11815" y="44"/>
                  </a:cubicBezTo>
                  <a:cubicBezTo>
                    <a:pt x="11797" y="44"/>
                    <a:pt x="11780" y="44"/>
                    <a:pt x="11763" y="44"/>
                  </a:cubicBezTo>
                  <a:cubicBezTo>
                    <a:pt x="11654" y="42"/>
                    <a:pt x="11541" y="40"/>
                    <a:pt x="11424" y="40"/>
                  </a:cubicBezTo>
                  <a:cubicBezTo>
                    <a:pt x="10957" y="36"/>
                    <a:pt x="10428" y="31"/>
                    <a:pt x="9846" y="27"/>
                  </a:cubicBezTo>
                  <a:cubicBezTo>
                    <a:pt x="7488" y="19"/>
                    <a:pt x="4261" y="11"/>
                    <a:pt x="695" y="1"/>
                  </a:cubicBezTo>
                  <a:cubicBezTo>
                    <a:pt x="692" y="1"/>
                    <a:pt x="689" y="1"/>
                    <a:pt x="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0"/>
            <p:cNvSpPr/>
            <p:nvPr/>
          </p:nvSpPr>
          <p:spPr>
            <a:xfrm>
              <a:off x="3200397" y="3067962"/>
              <a:ext cx="143192" cy="572157"/>
            </a:xfrm>
            <a:custGeom>
              <a:avLst/>
              <a:gdLst/>
              <a:ahLst/>
              <a:cxnLst/>
              <a:rect l="l" t="t" r="r" b="b"/>
              <a:pathLst>
                <a:path w="7495" h="29948" extrusionOk="0">
                  <a:moveTo>
                    <a:pt x="825" y="0"/>
                  </a:moveTo>
                  <a:cubicBezTo>
                    <a:pt x="427" y="0"/>
                    <a:pt x="107" y="326"/>
                    <a:pt x="116" y="724"/>
                  </a:cubicBezTo>
                  <a:cubicBezTo>
                    <a:pt x="181" y="3957"/>
                    <a:pt x="15" y="16978"/>
                    <a:pt x="1" y="17973"/>
                  </a:cubicBezTo>
                  <a:cubicBezTo>
                    <a:pt x="1" y="18016"/>
                    <a:pt x="5" y="18055"/>
                    <a:pt x="11" y="18096"/>
                  </a:cubicBezTo>
                  <a:lnTo>
                    <a:pt x="1869" y="29355"/>
                  </a:lnTo>
                  <a:cubicBezTo>
                    <a:pt x="1926" y="29698"/>
                    <a:pt x="2221" y="29948"/>
                    <a:pt x="2568" y="29948"/>
                  </a:cubicBezTo>
                  <a:lnTo>
                    <a:pt x="6646" y="29948"/>
                  </a:lnTo>
                  <a:cubicBezTo>
                    <a:pt x="7152" y="29948"/>
                    <a:pt x="7494" y="29437"/>
                    <a:pt x="7304" y="28970"/>
                  </a:cubicBezTo>
                  <a:lnTo>
                    <a:pt x="2869" y="18163"/>
                  </a:lnTo>
                  <a:cubicBezTo>
                    <a:pt x="2834" y="18077"/>
                    <a:pt x="2816" y="17985"/>
                    <a:pt x="2816" y="17893"/>
                  </a:cubicBezTo>
                  <a:lnTo>
                    <a:pt x="2816" y="709"/>
                  </a:lnTo>
                  <a:cubicBezTo>
                    <a:pt x="2816" y="318"/>
                    <a:pt x="2498" y="0"/>
                    <a:pt x="21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0"/>
            <p:cNvSpPr/>
            <p:nvPr/>
          </p:nvSpPr>
          <p:spPr>
            <a:xfrm>
              <a:off x="2849255" y="3102389"/>
              <a:ext cx="451050" cy="438995"/>
            </a:xfrm>
            <a:custGeom>
              <a:avLst/>
              <a:gdLst/>
              <a:ahLst/>
              <a:cxnLst/>
              <a:rect l="l" t="t" r="r" b="b"/>
              <a:pathLst>
                <a:path w="23609" h="22978" extrusionOk="0">
                  <a:moveTo>
                    <a:pt x="14574" y="0"/>
                  </a:moveTo>
                  <a:cubicBezTo>
                    <a:pt x="14416" y="0"/>
                    <a:pt x="14263" y="4"/>
                    <a:pt x="14116" y="13"/>
                  </a:cubicBezTo>
                  <a:cubicBezTo>
                    <a:pt x="11588" y="152"/>
                    <a:pt x="9903" y="1417"/>
                    <a:pt x="8779" y="2118"/>
                  </a:cubicBezTo>
                  <a:cubicBezTo>
                    <a:pt x="7656" y="2821"/>
                    <a:pt x="4242" y="9964"/>
                    <a:pt x="4242" y="9964"/>
                  </a:cubicBezTo>
                  <a:lnTo>
                    <a:pt x="1294" y="13450"/>
                  </a:lnTo>
                  <a:cubicBezTo>
                    <a:pt x="1294" y="13450"/>
                    <a:pt x="0" y="14899"/>
                    <a:pt x="1405" y="17710"/>
                  </a:cubicBezTo>
                  <a:cubicBezTo>
                    <a:pt x="2809" y="20519"/>
                    <a:pt x="5479" y="22977"/>
                    <a:pt x="5479" y="22977"/>
                  </a:cubicBezTo>
                  <a:lnTo>
                    <a:pt x="7164" y="18903"/>
                  </a:lnTo>
                  <a:cubicBezTo>
                    <a:pt x="7164" y="18903"/>
                    <a:pt x="7305" y="18623"/>
                    <a:pt x="8568" y="18364"/>
                  </a:cubicBezTo>
                  <a:cubicBezTo>
                    <a:pt x="9833" y="18108"/>
                    <a:pt x="13835" y="13846"/>
                    <a:pt x="14327" y="13495"/>
                  </a:cubicBezTo>
                  <a:cubicBezTo>
                    <a:pt x="14819" y="13144"/>
                    <a:pt x="20507" y="11318"/>
                    <a:pt x="21069" y="11037"/>
                  </a:cubicBezTo>
                  <a:cubicBezTo>
                    <a:pt x="21630" y="10756"/>
                    <a:pt x="22053" y="10266"/>
                    <a:pt x="21561" y="9563"/>
                  </a:cubicBezTo>
                  <a:cubicBezTo>
                    <a:pt x="21473" y="9437"/>
                    <a:pt x="21212" y="9386"/>
                    <a:pt x="20841" y="9386"/>
                  </a:cubicBezTo>
                  <a:cubicBezTo>
                    <a:pt x="19126" y="9386"/>
                    <a:pt x="15063" y="10488"/>
                    <a:pt x="14889" y="10547"/>
                  </a:cubicBezTo>
                  <a:cubicBezTo>
                    <a:pt x="14886" y="10548"/>
                    <a:pt x="14884" y="10548"/>
                    <a:pt x="14882" y="10548"/>
                  </a:cubicBezTo>
                  <a:cubicBezTo>
                    <a:pt x="14763" y="10548"/>
                    <a:pt x="17559" y="8298"/>
                    <a:pt x="17559" y="8298"/>
                  </a:cubicBezTo>
                  <a:cubicBezTo>
                    <a:pt x="17559" y="8298"/>
                    <a:pt x="18353" y="8360"/>
                    <a:pt x="19259" y="8360"/>
                  </a:cubicBezTo>
                  <a:cubicBezTo>
                    <a:pt x="20277" y="8360"/>
                    <a:pt x="21438" y="8281"/>
                    <a:pt x="21772" y="7947"/>
                  </a:cubicBezTo>
                  <a:cubicBezTo>
                    <a:pt x="22403" y="7316"/>
                    <a:pt x="22053" y="6325"/>
                    <a:pt x="22053" y="6325"/>
                  </a:cubicBezTo>
                  <a:cubicBezTo>
                    <a:pt x="22922" y="6157"/>
                    <a:pt x="23291" y="5536"/>
                    <a:pt x="23439" y="4931"/>
                  </a:cubicBezTo>
                  <a:cubicBezTo>
                    <a:pt x="23609" y="4240"/>
                    <a:pt x="23168" y="3549"/>
                    <a:pt x="22473" y="3402"/>
                  </a:cubicBezTo>
                  <a:lnTo>
                    <a:pt x="19383" y="2750"/>
                  </a:lnTo>
                  <a:cubicBezTo>
                    <a:pt x="19383" y="2750"/>
                    <a:pt x="20226" y="2680"/>
                    <a:pt x="20648" y="1837"/>
                  </a:cubicBezTo>
                  <a:cubicBezTo>
                    <a:pt x="21044" y="1043"/>
                    <a:pt x="17141" y="0"/>
                    <a:pt x="14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0"/>
            <p:cNvSpPr/>
            <p:nvPr/>
          </p:nvSpPr>
          <p:spPr>
            <a:xfrm>
              <a:off x="3075682" y="3145622"/>
              <a:ext cx="144128" cy="9438"/>
            </a:xfrm>
            <a:custGeom>
              <a:avLst/>
              <a:gdLst/>
              <a:ahLst/>
              <a:cxnLst/>
              <a:rect l="l" t="t" r="r" b="b"/>
              <a:pathLst>
                <a:path w="7544" h="494" extrusionOk="0">
                  <a:moveTo>
                    <a:pt x="1" y="487"/>
                  </a:moveTo>
                  <a:lnTo>
                    <a:pt x="1" y="488"/>
                  </a:lnTo>
                  <a:lnTo>
                    <a:pt x="1" y="488"/>
                  </a:lnTo>
                  <a:cubicBezTo>
                    <a:pt x="1" y="488"/>
                    <a:pt x="1" y="487"/>
                    <a:pt x="1" y="487"/>
                  </a:cubicBezTo>
                  <a:lnTo>
                    <a:pt x="1" y="487"/>
                  </a:lnTo>
                  <a:cubicBezTo>
                    <a:pt x="1" y="487"/>
                    <a:pt x="1" y="487"/>
                    <a:pt x="1" y="487"/>
                  </a:cubicBezTo>
                  <a:close/>
                  <a:moveTo>
                    <a:pt x="1" y="488"/>
                  </a:moveTo>
                  <a:lnTo>
                    <a:pt x="1" y="488"/>
                  </a:lnTo>
                  <a:cubicBezTo>
                    <a:pt x="1" y="488"/>
                    <a:pt x="1" y="488"/>
                    <a:pt x="1" y="489"/>
                  </a:cubicBezTo>
                  <a:lnTo>
                    <a:pt x="1" y="488"/>
                  </a:lnTo>
                  <a:close/>
                  <a:moveTo>
                    <a:pt x="4035" y="0"/>
                  </a:moveTo>
                  <a:cubicBezTo>
                    <a:pt x="3947" y="0"/>
                    <a:pt x="3859" y="1"/>
                    <a:pt x="3769" y="3"/>
                  </a:cubicBezTo>
                  <a:cubicBezTo>
                    <a:pt x="2717" y="13"/>
                    <a:pt x="1766" y="122"/>
                    <a:pt x="1089" y="239"/>
                  </a:cubicBezTo>
                  <a:cubicBezTo>
                    <a:pt x="749" y="292"/>
                    <a:pt x="476" y="355"/>
                    <a:pt x="290" y="401"/>
                  </a:cubicBezTo>
                  <a:cubicBezTo>
                    <a:pt x="108" y="444"/>
                    <a:pt x="6" y="474"/>
                    <a:pt x="1" y="487"/>
                  </a:cubicBezTo>
                  <a:lnTo>
                    <a:pt x="1" y="487"/>
                  </a:lnTo>
                  <a:cubicBezTo>
                    <a:pt x="3" y="492"/>
                    <a:pt x="14" y="494"/>
                    <a:pt x="34" y="494"/>
                  </a:cubicBezTo>
                  <a:cubicBezTo>
                    <a:pt x="147" y="494"/>
                    <a:pt x="535" y="431"/>
                    <a:pt x="1106" y="362"/>
                  </a:cubicBezTo>
                  <a:cubicBezTo>
                    <a:pt x="1784" y="275"/>
                    <a:pt x="2728" y="187"/>
                    <a:pt x="3771" y="175"/>
                  </a:cubicBezTo>
                  <a:cubicBezTo>
                    <a:pt x="3870" y="173"/>
                    <a:pt x="3969" y="173"/>
                    <a:pt x="4066" y="173"/>
                  </a:cubicBezTo>
                  <a:cubicBezTo>
                    <a:pt x="4992" y="173"/>
                    <a:pt x="5824" y="240"/>
                    <a:pt x="6439" y="314"/>
                  </a:cubicBezTo>
                  <a:cubicBezTo>
                    <a:pt x="6777" y="355"/>
                    <a:pt x="7050" y="401"/>
                    <a:pt x="7238" y="435"/>
                  </a:cubicBezTo>
                  <a:cubicBezTo>
                    <a:pt x="7396" y="465"/>
                    <a:pt x="7491" y="490"/>
                    <a:pt x="7521" y="490"/>
                  </a:cubicBezTo>
                  <a:cubicBezTo>
                    <a:pt x="7527" y="490"/>
                    <a:pt x="7530" y="489"/>
                    <a:pt x="7531" y="487"/>
                  </a:cubicBezTo>
                  <a:cubicBezTo>
                    <a:pt x="7544" y="458"/>
                    <a:pt x="7138" y="304"/>
                    <a:pt x="6455" y="191"/>
                  </a:cubicBezTo>
                  <a:cubicBezTo>
                    <a:pt x="5834" y="88"/>
                    <a:pt x="4983" y="0"/>
                    <a:pt x="4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0"/>
            <p:cNvSpPr/>
            <p:nvPr/>
          </p:nvSpPr>
          <p:spPr>
            <a:xfrm>
              <a:off x="3135652" y="3200433"/>
              <a:ext cx="135149" cy="22811"/>
            </a:xfrm>
            <a:custGeom>
              <a:avLst/>
              <a:gdLst/>
              <a:ahLst/>
              <a:cxnLst/>
              <a:rect l="l" t="t" r="r" b="b"/>
              <a:pathLst>
                <a:path w="7074" h="1194" extrusionOk="0">
                  <a:moveTo>
                    <a:pt x="3252" y="0"/>
                  </a:moveTo>
                  <a:cubicBezTo>
                    <a:pt x="2379" y="0"/>
                    <a:pt x="1593" y="85"/>
                    <a:pt x="1020" y="236"/>
                  </a:cubicBezTo>
                  <a:cubicBezTo>
                    <a:pt x="690" y="322"/>
                    <a:pt x="431" y="426"/>
                    <a:pt x="261" y="513"/>
                  </a:cubicBezTo>
                  <a:cubicBezTo>
                    <a:pt x="93" y="605"/>
                    <a:pt x="1" y="636"/>
                    <a:pt x="1" y="646"/>
                  </a:cubicBezTo>
                  <a:cubicBezTo>
                    <a:pt x="3" y="653"/>
                    <a:pt x="10" y="656"/>
                    <a:pt x="22" y="656"/>
                  </a:cubicBezTo>
                  <a:cubicBezTo>
                    <a:pt x="112" y="656"/>
                    <a:pt x="473" y="476"/>
                    <a:pt x="1048" y="355"/>
                  </a:cubicBezTo>
                  <a:cubicBezTo>
                    <a:pt x="1601" y="237"/>
                    <a:pt x="2352" y="172"/>
                    <a:pt x="3190" y="172"/>
                  </a:cubicBezTo>
                  <a:cubicBezTo>
                    <a:pt x="3343" y="172"/>
                    <a:pt x="3500" y="174"/>
                    <a:pt x="3658" y="178"/>
                  </a:cubicBezTo>
                  <a:cubicBezTo>
                    <a:pt x="4683" y="193"/>
                    <a:pt x="5612" y="320"/>
                    <a:pt x="6231" y="562"/>
                  </a:cubicBezTo>
                  <a:cubicBezTo>
                    <a:pt x="6541" y="681"/>
                    <a:pt x="6764" y="832"/>
                    <a:pt x="6892" y="964"/>
                  </a:cubicBezTo>
                  <a:cubicBezTo>
                    <a:pt x="7020" y="1092"/>
                    <a:pt x="7048" y="1193"/>
                    <a:pt x="7061" y="1193"/>
                  </a:cubicBezTo>
                  <a:cubicBezTo>
                    <a:pt x="7061" y="1193"/>
                    <a:pt x="7062" y="1193"/>
                    <a:pt x="7062" y="1193"/>
                  </a:cubicBezTo>
                  <a:cubicBezTo>
                    <a:pt x="7062" y="1193"/>
                    <a:pt x="7062" y="1193"/>
                    <a:pt x="7062" y="1193"/>
                  </a:cubicBezTo>
                  <a:cubicBezTo>
                    <a:pt x="7074" y="1193"/>
                    <a:pt x="7065" y="1073"/>
                    <a:pt x="6943" y="921"/>
                  </a:cubicBezTo>
                  <a:cubicBezTo>
                    <a:pt x="6822" y="765"/>
                    <a:pt x="6594" y="586"/>
                    <a:pt x="6279" y="449"/>
                  </a:cubicBezTo>
                  <a:cubicBezTo>
                    <a:pt x="5645" y="166"/>
                    <a:pt x="4698" y="21"/>
                    <a:pt x="3662" y="6"/>
                  </a:cubicBezTo>
                  <a:cubicBezTo>
                    <a:pt x="3524" y="2"/>
                    <a:pt x="3387" y="0"/>
                    <a:pt x="3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0"/>
            <p:cNvSpPr/>
            <p:nvPr/>
          </p:nvSpPr>
          <p:spPr>
            <a:xfrm>
              <a:off x="3153629" y="2174767"/>
              <a:ext cx="570762" cy="793297"/>
            </a:xfrm>
            <a:custGeom>
              <a:avLst/>
              <a:gdLst/>
              <a:ahLst/>
              <a:cxnLst/>
              <a:rect l="l" t="t" r="r" b="b"/>
              <a:pathLst>
                <a:path w="29875" h="41523" extrusionOk="0">
                  <a:moveTo>
                    <a:pt x="11905" y="1"/>
                  </a:moveTo>
                  <a:cubicBezTo>
                    <a:pt x="10819" y="1"/>
                    <a:pt x="9715" y="149"/>
                    <a:pt x="8622" y="459"/>
                  </a:cubicBezTo>
                  <a:lnTo>
                    <a:pt x="8023" y="629"/>
                  </a:lnTo>
                  <a:cubicBezTo>
                    <a:pt x="1674" y="2837"/>
                    <a:pt x="1" y="9463"/>
                    <a:pt x="2383" y="15751"/>
                  </a:cubicBezTo>
                  <a:lnTo>
                    <a:pt x="8921" y="33187"/>
                  </a:lnTo>
                  <a:lnTo>
                    <a:pt x="21330" y="41523"/>
                  </a:lnTo>
                  <a:lnTo>
                    <a:pt x="24485" y="33008"/>
                  </a:lnTo>
                  <a:cubicBezTo>
                    <a:pt x="23890" y="31210"/>
                    <a:pt x="23927" y="31311"/>
                    <a:pt x="23942" y="31305"/>
                  </a:cubicBezTo>
                  <a:cubicBezTo>
                    <a:pt x="23942" y="31305"/>
                    <a:pt x="29875" y="28580"/>
                    <a:pt x="28192" y="22351"/>
                  </a:cubicBezTo>
                  <a:cubicBezTo>
                    <a:pt x="27380" y="19343"/>
                    <a:pt x="25200" y="13283"/>
                    <a:pt x="23165" y="7823"/>
                  </a:cubicBezTo>
                  <a:cubicBezTo>
                    <a:pt x="21375" y="3018"/>
                    <a:pt x="16809" y="1"/>
                    <a:pt x="11905"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0"/>
            <p:cNvSpPr/>
            <p:nvPr/>
          </p:nvSpPr>
          <p:spPr>
            <a:xfrm>
              <a:off x="3443674" y="2770982"/>
              <a:ext cx="177734" cy="47896"/>
            </a:xfrm>
            <a:custGeom>
              <a:avLst/>
              <a:gdLst/>
              <a:ahLst/>
              <a:cxnLst/>
              <a:rect l="l" t="t" r="r" b="b"/>
              <a:pathLst>
                <a:path w="9303" h="2507" extrusionOk="0">
                  <a:moveTo>
                    <a:pt x="1" y="0"/>
                  </a:moveTo>
                  <a:cubicBezTo>
                    <a:pt x="1" y="0"/>
                    <a:pt x="1991" y="2507"/>
                    <a:pt x="5734" y="2507"/>
                  </a:cubicBezTo>
                  <a:cubicBezTo>
                    <a:pt x="6786" y="2507"/>
                    <a:pt x="7978" y="2308"/>
                    <a:pt x="9303" y="1800"/>
                  </a:cubicBezTo>
                  <a:lnTo>
                    <a:pt x="8760" y="97"/>
                  </a:lnTo>
                  <a:cubicBezTo>
                    <a:pt x="8760" y="97"/>
                    <a:pt x="7128" y="664"/>
                    <a:pt x="4635" y="664"/>
                  </a:cubicBezTo>
                  <a:cubicBezTo>
                    <a:pt x="3299" y="664"/>
                    <a:pt x="1714" y="501"/>
                    <a:pt x="1" y="0"/>
                  </a:cubicBez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0"/>
            <p:cNvSpPr/>
            <p:nvPr/>
          </p:nvSpPr>
          <p:spPr>
            <a:xfrm>
              <a:off x="3554805" y="2426565"/>
              <a:ext cx="38993" cy="34026"/>
            </a:xfrm>
            <a:custGeom>
              <a:avLst/>
              <a:gdLst/>
              <a:ahLst/>
              <a:cxnLst/>
              <a:rect l="l" t="t" r="r" b="b"/>
              <a:pathLst>
                <a:path w="2041" h="1781" extrusionOk="0">
                  <a:moveTo>
                    <a:pt x="1057" y="0"/>
                  </a:moveTo>
                  <a:cubicBezTo>
                    <a:pt x="956" y="0"/>
                    <a:pt x="853" y="17"/>
                    <a:pt x="751" y="52"/>
                  </a:cubicBezTo>
                  <a:cubicBezTo>
                    <a:pt x="271" y="216"/>
                    <a:pt x="0" y="726"/>
                    <a:pt x="150" y="1188"/>
                  </a:cubicBezTo>
                  <a:cubicBezTo>
                    <a:pt x="268" y="1554"/>
                    <a:pt x="609" y="1780"/>
                    <a:pt x="983" y="1780"/>
                  </a:cubicBezTo>
                  <a:cubicBezTo>
                    <a:pt x="1084" y="1780"/>
                    <a:pt x="1188" y="1764"/>
                    <a:pt x="1290" y="1729"/>
                  </a:cubicBezTo>
                  <a:cubicBezTo>
                    <a:pt x="1772" y="1565"/>
                    <a:pt x="2040" y="1054"/>
                    <a:pt x="1893" y="593"/>
                  </a:cubicBezTo>
                  <a:cubicBezTo>
                    <a:pt x="1775" y="228"/>
                    <a:pt x="1432" y="0"/>
                    <a:pt x="1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0"/>
            <p:cNvSpPr/>
            <p:nvPr/>
          </p:nvSpPr>
          <p:spPr>
            <a:xfrm>
              <a:off x="3517781" y="2373435"/>
              <a:ext cx="68816" cy="29059"/>
            </a:xfrm>
            <a:custGeom>
              <a:avLst/>
              <a:gdLst/>
              <a:ahLst/>
              <a:cxnLst/>
              <a:rect l="l" t="t" r="r" b="b"/>
              <a:pathLst>
                <a:path w="3602" h="1521" extrusionOk="0">
                  <a:moveTo>
                    <a:pt x="2264" y="1"/>
                  </a:moveTo>
                  <a:cubicBezTo>
                    <a:pt x="2048" y="1"/>
                    <a:pt x="1816" y="28"/>
                    <a:pt x="1578" y="94"/>
                  </a:cubicBezTo>
                  <a:cubicBezTo>
                    <a:pt x="983" y="260"/>
                    <a:pt x="532" y="620"/>
                    <a:pt x="294" y="926"/>
                  </a:cubicBezTo>
                  <a:cubicBezTo>
                    <a:pt x="52" y="1236"/>
                    <a:pt x="1" y="1475"/>
                    <a:pt x="67" y="1512"/>
                  </a:cubicBezTo>
                  <a:cubicBezTo>
                    <a:pt x="75" y="1518"/>
                    <a:pt x="84" y="1520"/>
                    <a:pt x="95" y="1520"/>
                  </a:cubicBezTo>
                  <a:cubicBezTo>
                    <a:pt x="270" y="1520"/>
                    <a:pt x="820" y="896"/>
                    <a:pt x="1719" y="651"/>
                  </a:cubicBezTo>
                  <a:cubicBezTo>
                    <a:pt x="2039" y="560"/>
                    <a:pt x="2342" y="534"/>
                    <a:pt x="2608" y="534"/>
                  </a:cubicBezTo>
                  <a:cubicBezTo>
                    <a:pt x="2965" y="534"/>
                    <a:pt x="3252" y="581"/>
                    <a:pt x="3417" y="581"/>
                  </a:cubicBezTo>
                  <a:cubicBezTo>
                    <a:pt x="3495" y="581"/>
                    <a:pt x="3546" y="570"/>
                    <a:pt x="3562" y="538"/>
                  </a:cubicBezTo>
                  <a:cubicBezTo>
                    <a:pt x="3601" y="471"/>
                    <a:pt x="3443" y="290"/>
                    <a:pt x="3087" y="149"/>
                  </a:cubicBezTo>
                  <a:cubicBezTo>
                    <a:pt x="2876" y="63"/>
                    <a:pt x="2589" y="1"/>
                    <a:pt x="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0"/>
            <p:cNvSpPr/>
            <p:nvPr/>
          </p:nvSpPr>
          <p:spPr>
            <a:xfrm>
              <a:off x="3403650" y="2482790"/>
              <a:ext cx="38993" cy="34045"/>
            </a:xfrm>
            <a:custGeom>
              <a:avLst/>
              <a:gdLst/>
              <a:ahLst/>
              <a:cxnLst/>
              <a:rect l="l" t="t" r="r" b="b"/>
              <a:pathLst>
                <a:path w="2041" h="1782" extrusionOk="0">
                  <a:moveTo>
                    <a:pt x="1058" y="0"/>
                  </a:moveTo>
                  <a:cubicBezTo>
                    <a:pt x="956" y="0"/>
                    <a:pt x="852" y="17"/>
                    <a:pt x="749" y="53"/>
                  </a:cubicBezTo>
                  <a:cubicBezTo>
                    <a:pt x="269" y="217"/>
                    <a:pt x="1" y="725"/>
                    <a:pt x="150" y="1189"/>
                  </a:cubicBezTo>
                  <a:cubicBezTo>
                    <a:pt x="266" y="1554"/>
                    <a:pt x="609" y="1781"/>
                    <a:pt x="984" y="1781"/>
                  </a:cubicBezTo>
                  <a:cubicBezTo>
                    <a:pt x="1085" y="1781"/>
                    <a:pt x="1188" y="1765"/>
                    <a:pt x="1290" y="1730"/>
                  </a:cubicBezTo>
                  <a:cubicBezTo>
                    <a:pt x="1770" y="1564"/>
                    <a:pt x="2041" y="1055"/>
                    <a:pt x="1891" y="592"/>
                  </a:cubicBezTo>
                  <a:cubicBezTo>
                    <a:pt x="1773" y="228"/>
                    <a:pt x="1433" y="0"/>
                    <a:pt x="1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0"/>
            <p:cNvSpPr/>
            <p:nvPr/>
          </p:nvSpPr>
          <p:spPr>
            <a:xfrm>
              <a:off x="3340357" y="2428323"/>
              <a:ext cx="68797" cy="29040"/>
            </a:xfrm>
            <a:custGeom>
              <a:avLst/>
              <a:gdLst/>
              <a:ahLst/>
              <a:cxnLst/>
              <a:rect l="l" t="t" r="r" b="b"/>
              <a:pathLst>
                <a:path w="3601" h="1520" extrusionOk="0">
                  <a:moveTo>
                    <a:pt x="2260" y="1"/>
                  </a:moveTo>
                  <a:cubicBezTo>
                    <a:pt x="2045" y="1"/>
                    <a:pt x="1814" y="28"/>
                    <a:pt x="1577" y="93"/>
                  </a:cubicBezTo>
                  <a:cubicBezTo>
                    <a:pt x="982" y="261"/>
                    <a:pt x="531" y="620"/>
                    <a:pt x="296" y="925"/>
                  </a:cubicBezTo>
                  <a:cubicBezTo>
                    <a:pt x="52" y="1235"/>
                    <a:pt x="0" y="1475"/>
                    <a:pt x="66" y="1512"/>
                  </a:cubicBezTo>
                  <a:cubicBezTo>
                    <a:pt x="74" y="1517"/>
                    <a:pt x="84" y="1519"/>
                    <a:pt x="95" y="1519"/>
                  </a:cubicBezTo>
                  <a:cubicBezTo>
                    <a:pt x="271" y="1519"/>
                    <a:pt x="820" y="895"/>
                    <a:pt x="1718" y="651"/>
                  </a:cubicBezTo>
                  <a:cubicBezTo>
                    <a:pt x="2038" y="559"/>
                    <a:pt x="2342" y="533"/>
                    <a:pt x="2607" y="533"/>
                  </a:cubicBezTo>
                  <a:cubicBezTo>
                    <a:pt x="2964" y="533"/>
                    <a:pt x="3251" y="580"/>
                    <a:pt x="3416" y="580"/>
                  </a:cubicBezTo>
                  <a:cubicBezTo>
                    <a:pt x="3494" y="580"/>
                    <a:pt x="3545" y="570"/>
                    <a:pt x="3562" y="538"/>
                  </a:cubicBezTo>
                  <a:cubicBezTo>
                    <a:pt x="3601" y="470"/>
                    <a:pt x="3441" y="290"/>
                    <a:pt x="3086" y="148"/>
                  </a:cubicBezTo>
                  <a:cubicBezTo>
                    <a:pt x="2875" y="63"/>
                    <a:pt x="2586" y="1"/>
                    <a:pt x="2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0"/>
            <p:cNvSpPr/>
            <p:nvPr/>
          </p:nvSpPr>
          <p:spPr>
            <a:xfrm>
              <a:off x="3460257" y="2410594"/>
              <a:ext cx="96920" cy="149669"/>
            </a:xfrm>
            <a:custGeom>
              <a:avLst/>
              <a:gdLst/>
              <a:ahLst/>
              <a:cxnLst/>
              <a:rect l="l" t="t" r="r" b="b"/>
              <a:pathLst>
                <a:path w="5073" h="7834" extrusionOk="0">
                  <a:moveTo>
                    <a:pt x="103" y="0"/>
                  </a:moveTo>
                  <a:cubicBezTo>
                    <a:pt x="100" y="0"/>
                    <a:pt x="98" y="1"/>
                    <a:pt x="97" y="2"/>
                  </a:cubicBezTo>
                  <a:cubicBezTo>
                    <a:pt x="0" y="72"/>
                    <a:pt x="1341" y="2036"/>
                    <a:pt x="3090" y="4394"/>
                  </a:cubicBezTo>
                  <a:cubicBezTo>
                    <a:pt x="3525" y="4970"/>
                    <a:pt x="3939" y="5519"/>
                    <a:pt x="4334" y="6044"/>
                  </a:cubicBezTo>
                  <a:cubicBezTo>
                    <a:pt x="4533" y="6294"/>
                    <a:pt x="4710" y="6528"/>
                    <a:pt x="4703" y="6721"/>
                  </a:cubicBezTo>
                  <a:cubicBezTo>
                    <a:pt x="4710" y="6897"/>
                    <a:pt x="4492" y="7012"/>
                    <a:pt x="4256" y="7106"/>
                  </a:cubicBezTo>
                  <a:cubicBezTo>
                    <a:pt x="3330" y="7502"/>
                    <a:pt x="2766" y="7772"/>
                    <a:pt x="2786" y="7824"/>
                  </a:cubicBezTo>
                  <a:cubicBezTo>
                    <a:pt x="2789" y="7830"/>
                    <a:pt x="2799" y="7833"/>
                    <a:pt x="2818" y="7833"/>
                  </a:cubicBezTo>
                  <a:cubicBezTo>
                    <a:pt x="2953" y="7833"/>
                    <a:pt x="3517" y="7664"/>
                    <a:pt x="4355" y="7377"/>
                  </a:cubicBezTo>
                  <a:cubicBezTo>
                    <a:pt x="4474" y="7336"/>
                    <a:pt x="4611" y="7295"/>
                    <a:pt x="4753" y="7202"/>
                  </a:cubicBezTo>
                  <a:cubicBezTo>
                    <a:pt x="4896" y="7116"/>
                    <a:pt x="5038" y="6934"/>
                    <a:pt x="5052" y="6733"/>
                  </a:cubicBezTo>
                  <a:cubicBezTo>
                    <a:pt x="5072" y="6333"/>
                    <a:pt x="4824" y="6065"/>
                    <a:pt x="4654" y="5812"/>
                  </a:cubicBezTo>
                  <a:cubicBezTo>
                    <a:pt x="4267" y="5281"/>
                    <a:pt x="3861" y="4726"/>
                    <a:pt x="3436" y="4143"/>
                  </a:cubicBezTo>
                  <a:cubicBezTo>
                    <a:pt x="1719" y="1829"/>
                    <a:pt x="24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0"/>
            <p:cNvSpPr/>
            <p:nvPr/>
          </p:nvSpPr>
          <p:spPr>
            <a:xfrm>
              <a:off x="3312464" y="2370054"/>
              <a:ext cx="86164" cy="31963"/>
            </a:xfrm>
            <a:custGeom>
              <a:avLst/>
              <a:gdLst/>
              <a:ahLst/>
              <a:cxnLst/>
              <a:rect l="l" t="t" r="r" b="b"/>
              <a:pathLst>
                <a:path w="4510" h="1673" extrusionOk="0">
                  <a:moveTo>
                    <a:pt x="3038" y="0"/>
                  </a:moveTo>
                  <a:cubicBezTo>
                    <a:pt x="2731" y="0"/>
                    <a:pt x="2394" y="37"/>
                    <a:pt x="2049" y="123"/>
                  </a:cubicBezTo>
                  <a:cubicBezTo>
                    <a:pt x="1368" y="293"/>
                    <a:pt x="806" y="619"/>
                    <a:pt x="468" y="929"/>
                  </a:cubicBezTo>
                  <a:cubicBezTo>
                    <a:pt x="128" y="1238"/>
                    <a:pt x="1" y="1511"/>
                    <a:pt x="85" y="1616"/>
                  </a:cubicBezTo>
                  <a:cubicBezTo>
                    <a:pt x="118" y="1655"/>
                    <a:pt x="175" y="1673"/>
                    <a:pt x="252" y="1673"/>
                  </a:cubicBezTo>
                  <a:cubicBezTo>
                    <a:pt x="599" y="1673"/>
                    <a:pt x="1360" y="1322"/>
                    <a:pt x="2293" y="1099"/>
                  </a:cubicBezTo>
                  <a:cubicBezTo>
                    <a:pt x="3427" y="804"/>
                    <a:pt x="4425" y="797"/>
                    <a:pt x="4484" y="517"/>
                  </a:cubicBezTo>
                  <a:cubicBezTo>
                    <a:pt x="4509" y="385"/>
                    <a:pt x="4267" y="203"/>
                    <a:pt x="3822" y="90"/>
                  </a:cubicBezTo>
                  <a:cubicBezTo>
                    <a:pt x="3604" y="35"/>
                    <a:pt x="3336" y="0"/>
                    <a:pt x="3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0"/>
            <p:cNvSpPr/>
            <p:nvPr/>
          </p:nvSpPr>
          <p:spPr>
            <a:xfrm>
              <a:off x="3496173" y="2319484"/>
              <a:ext cx="76363" cy="31065"/>
            </a:xfrm>
            <a:custGeom>
              <a:avLst/>
              <a:gdLst/>
              <a:ahLst/>
              <a:cxnLst/>
              <a:rect l="l" t="t" r="r" b="b"/>
              <a:pathLst>
                <a:path w="3997" h="1626" extrusionOk="0">
                  <a:moveTo>
                    <a:pt x="2692" y="0"/>
                  </a:moveTo>
                  <a:cubicBezTo>
                    <a:pt x="2412" y="0"/>
                    <a:pt x="2100" y="37"/>
                    <a:pt x="1782" y="123"/>
                  </a:cubicBezTo>
                  <a:cubicBezTo>
                    <a:pt x="1138" y="297"/>
                    <a:pt x="619" y="634"/>
                    <a:pt x="343" y="939"/>
                  </a:cubicBezTo>
                  <a:cubicBezTo>
                    <a:pt x="60" y="1247"/>
                    <a:pt x="0" y="1499"/>
                    <a:pt x="113" y="1585"/>
                  </a:cubicBezTo>
                  <a:cubicBezTo>
                    <a:pt x="153" y="1613"/>
                    <a:pt x="207" y="1625"/>
                    <a:pt x="271" y="1625"/>
                  </a:cubicBezTo>
                  <a:cubicBezTo>
                    <a:pt x="605" y="1625"/>
                    <a:pt x="1248" y="1298"/>
                    <a:pt x="2036" y="1097"/>
                  </a:cubicBezTo>
                  <a:cubicBezTo>
                    <a:pt x="2969" y="828"/>
                    <a:pt x="3810" y="820"/>
                    <a:pt x="3941" y="545"/>
                  </a:cubicBezTo>
                  <a:cubicBezTo>
                    <a:pt x="3996" y="414"/>
                    <a:pt x="3822" y="224"/>
                    <a:pt x="3428" y="101"/>
                  </a:cubicBezTo>
                  <a:cubicBezTo>
                    <a:pt x="3231" y="38"/>
                    <a:pt x="2978" y="0"/>
                    <a:pt x="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0"/>
            <p:cNvSpPr/>
            <p:nvPr/>
          </p:nvSpPr>
          <p:spPr>
            <a:xfrm>
              <a:off x="3147076" y="2560679"/>
              <a:ext cx="131614" cy="128118"/>
            </a:xfrm>
            <a:custGeom>
              <a:avLst/>
              <a:gdLst/>
              <a:ahLst/>
              <a:cxnLst/>
              <a:rect l="l" t="t" r="r" b="b"/>
              <a:pathLst>
                <a:path w="6889" h="6706" extrusionOk="0">
                  <a:moveTo>
                    <a:pt x="4463" y="1"/>
                  </a:moveTo>
                  <a:cubicBezTo>
                    <a:pt x="3869" y="1"/>
                    <a:pt x="0" y="218"/>
                    <a:pt x="1254" y="4156"/>
                  </a:cubicBezTo>
                  <a:cubicBezTo>
                    <a:pt x="1894" y="6168"/>
                    <a:pt x="3215" y="6705"/>
                    <a:pt x="4415" y="6705"/>
                  </a:cubicBezTo>
                  <a:cubicBezTo>
                    <a:pt x="5724" y="6705"/>
                    <a:pt x="6889" y="6066"/>
                    <a:pt x="6872" y="6001"/>
                  </a:cubicBezTo>
                  <a:cubicBezTo>
                    <a:pt x="6841" y="5878"/>
                    <a:pt x="4537" y="2"/>
                    <a:pt x="4537" y="2"/>
                  </a:cubicBezTo>
                  <a:cubicBezTo>
                    <a:pt x="4529" y="2"/>
                    <a:pt x="4504" y="1"/>
                    <a:pt x="4463"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0"/>
            <p:cNvSpPr/>
            <p:nvPr/>
          </p:nvSpPr>
          <p:spPr>
            <a:xfrm>
              <a:off x="3188724" y="2593845"/>
              <a:ext cx="48909" cy="70306"/>
            </a:xfrm>
            <a:custGeom>
              <a:avLst/>
              <a:gdLst/>
              <a:ahLst/>
              <a:cxnLst/>
              <a:rect l="l" t="t" r="r" b="b"/>
              <a:pathLst>
                <a:path w="2560" h="3680" extrusionOk="0">
                  <a:moveTo>
                    <a:pt x="874" y="1"/>
                  </a:moveTo>
                  <a:cubicBezTo>
                    <a:pt x="791" y="1"/>
                    <a:pt x="703" y="19"/>
                    <a:pt x="620" y="56"/>
                  </a:cubicBezTo>
                  <a:cubicBezTo>
                    <a:pt x="302" y="181"/>
                    <a:pt x="105" y="573"/>
                    <a:pt x="62" y="952"/>
                  </a:cubicBezTo>
                  <a:cubicBezTo>
                    <a:pt x="1" y="1338"/>
                    <a:pt x="32" y="1779"/>
                    <a:pt x="181" y="2205"/>
                  </a:cubicBezTo>
                  <a:cubicBezTo>
                    <a:pt x="474" y="3032"/>
                    <a:pt x="1144" y="3680"/>
                    <a:pt x="1800" y="3680"/>
                  </a:cubicBezTo>
                  <a:cubicBezTo>
                    <a:pt x="1809" y="3680"/>
                    <a:pt x="1818" y="3679"/>
                    <a:pt x="1828" y="3679"/>
                  </a:cubicBezTo>
                  <a:cubicBezTo>
                    <a:pt x="2147" y="3663"/>
                    <a:pt x="2367" y="3495"/>
                    <a:pt x="2463" y="3355"/>
                  </a:cubicBezTo>
                  <a:cubicBezTo>
                    <a:pt x="2560" y="3210"/>
                    <a:pt x="2551" y="3109"/>
                    <a:pt x="2535" y="3107"/>
                  </a:cubicBezTo>
                  <a:cubicBezTo>
                    <a:pt x="2534" y="3107"/>
                    <a:pt x="2533" y="3107"/>
                    <a:pt x="2532" y="3107"/>
                  </a:cubicBezTo>
                  <a:cubicBezTo>
                    <a:pt x="2509" y="3107"/>
                    <a:pt x="2473" y="3185"/>
                    <a:pt x="2373" y="3277"/>
                  </a:cubicBezTo>
                  <a:cubicBezTo>
                    <a:pt x="2274" y="3366"/>
                    <a:pt x="2095" y="3463"/>
                    <a:pt x="1868" y="3463"/>
                  </a:cubicBezTo>
                  <a:cubicBezTo>
                    <a:pt x="1855" y="3463"/>
                    <a:pt x="1841" y="3462"/>
                    <a:pt x="1828" y="3462"/>
                  </a:cubicBezTo>
                  <a:cubicBezTo>
                    <a:pt x="1331" y="3441"/>
                    <a:pt x="733" y="2855"/>
                    <a:pt x="472" y="2102"/>
                  </a:cubicBezTo>
                  <a:cubicBezTo>
                    <a:pt x="339" y="1725"/>
                    <a:pt x="304" y="1334"/>
                    <a:pt x="343" y="989"/>
                  </a:cubicBezTo>
                  <a:cubicBezTo>
                    <a:pt x="374" y="641"/>
                    <a:pt x="503" y="364"/>
                    <a:pt x="714" y="251"/>
                  </a:cubicBezTo>
                  <a:cubicBezTo>
                    <a:pt x="788" y="208"/>
                    <a:pt x="860" y="191"/>
                    <a:pt x="927" y="191"/>
                  </a:cubicBezTo>
                  <a:cubicBezTo>
                    <a:pt x="1050" y="191"/>
                    <a:pt x="1154" y="249"/>
                    <a:pt x="1210" y="315"/>
                  </a:cubicBezTo>
                  <a:cubicBezTo>
                    <a:pt x="1305" y="415"/>
                    <a:pt x="1305" y="507"/>
                    <a:pt x="1329" y="507"/>
                  </a:cubicBezTo>
                  <a:cubicBezTo>
                    <a:pt x="1330" y="508"/>
                    <a:pt x="1330" y="508"/>
                    <a:pt x="1331" y="508"/>
                  </a:cubicBezTo>
                  <a:cubicBezTo>
                    <a:pt x="1347" y="508"/>
                    <a:pt x="1395" y="404"/>
                    <a:pt x="1309" y="245"/>
                  </a:cubicBezTo>
                  <a:cubicBezTo>
                    <a:pt x="1264" y="167"/>
                    <a:pt x="1184" y="83"/>
                    <a:pt x="1059" y="34"/>
                  </a:cubicBezTo>
                  <a:cubicBezTo>
                    <a:pt x="1002" y="12"/>
                    <a:pt x="939" y="1"/>
                    <a:pt x="874" y="1"/>
                  </a:cubicBez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0"/>
            <p:cNvSpPr/>
            <p:nvPr/>
          </p:nvSpPr>
          <p:spPr>
            <a:xfrm>
              <a:off x="3044236" y="2081900"/>
              <a:ext cx="685105" cy="496233"/>
            </a:xfrm>
            <a:custGeom>
              <a:avLst/>
              <a:gdLst/>
              <a:ahLst/>
              <a:cxnLst/>
              <a:rect l="l" t="t" r="r" b="b"/>
              <a:pathLst>
                <a:path w="35860" h="25974" extrusionOk="0">
                  <a:moveTo>
                    <a:pt x="18256" y="0"/>
                  </a:moveTo>
                  <a:cubicBezTo>
                    <a:pt x="15974" y="0"/>
                    <a:pt x="12916" y="721"/>
                    <a:pt x="11144" y="1838"/>
                  </a:cubicBezTo>
                  <a:cubicBezTo>
                    <a:pt x="9179" y="3079"/>
                    <a:pt x="7806" y="5424"/>
                    <a:pt x="8201" y="7712"/>
                  </a:cubicBezTo>
                  <a:cubicBezTo>
                    <a:pt x="7765" y="7530"/>
                    <a:pt x="7305" y="7448"/>
                    <a:pt x="6842" y="7448"/>
                  </a:cubicBezTo>
                  <a:cubicBezTo>
                    <a:pt x="5689" y="7448"/>
                    <a:pt x="4511" y="7957"/>
                    <a:pt x="3601" y="8707"/>
                  </a:cubicBezTo>
                  <a:lnTo>
                    <a:pt x="3560" y="8703"/>
                  </a:lnTo>
                  <a:cubicBezTo>
                    <a:pt x="2114" y="9797"/>
                    <a:pt x="1733" y="11811"/>
                    <a:pt x="1778" y="13625"/>
                  </a:cubicBezTo>
                  <a:cubicBezTo>
                    <a:pt x="1780" y="13724"/>
                    <a:pt x="1786" y="13824"/>
                    <a:pt x="1790" y="13922"/>
                  </a:cubicBezTo>
                  <a:cubicBezTo>
                    <a:pt x="1516" y="14970"/>
                    <a:pt x="1003" y="15954"/>
                    <a:pt x="275" y="16758"/>
                  </a:cubicBezTo>
                  <a:cubicBezTo>
                    <a:pt x="146" y="16899"/>
                    <a:pt x="0" y="17068"/>
                    <a:pt x="39" y="17256"/>
                  </a:cubicBezTo>
                  <a:cubicBezTo>
                    <a:pt x="76" y="17441"/>
                    <a:pt x="275" y="17543"/>
                    <a:pt x="456" y="17601"/>
                  </a:cubicBezTo>
                  <a:cubicBezTo>
                    <a:pt x="789" y="17709"/>
                    <a:pt x="1139" y="17762"/>
                    <a:pt x="1490" y="17762"/>
                  </a:cubicBezTo>
                  <a:cubicBezTo>
                    <a:pt x="1643" y="17762"/>
                    <a:pt x="1796" y="17752"/>
                    <a:pt x="1948" y="17732"/>
                  </a:cubicBezTo>
                  <a:lnTo>
                    <a:pt x="1948" y="17732"/>
                  </a:lnTo>
                  <a:cubicBezTo>
                    <a:pt x="1924" y="18175"/>
                    <a:pt x="1870" y="18613"/>
                    <a:pt x="1770" y="19048"/>
                  </a:cubicBezTo>
                  <a:cubicBezTo>
                    <a:pt x="1684" y="19417"/>
                    <a:pt x="1583" y="19860"/>
                    <a:pt x="1846" y="20133"/>
                  </a:cubicBezTo>
                  <a:cubicBezTo>
                    <a:pt x="1961" y="20252"/>
                    <a:pt x="2123" y="20305"/>
                    <a:pt x="2291" y="20305"/>
                  </a:cubicBezTo>
                  <a:cubicBezTo>
                    <a:pt x="2419" y="20305"/>
                    <a:pt x="2550" y="20274"/>
                    <a:pt x="2664" y="20219"/>
                  </a:cubicBezTo>
                  <a:cubicBezTo>
                    <a:pt x="2928" y="20090"/>
                    <a:pt x="3125" y="19860"/>
                    <a:pt x="3314" y="19637"/>
                  </a:cubicBezTo>
                  <a:lnTo>
                    <a:pt x="3314" y="19637"/>
                  </a:lnTo>
                  <a:cubicBezTo>
                    <a:pt x="3271" y="20129"/>
                    <a:pt x="3225" y="20621"/>
                    <a:pt x="3182" y="21113"/>
                  </a:cubicBezTo>
                  <a:cubicBezTo>
                    <a:pt x="3804" y="21031"/>
                    <a:pt x="4398" y="20789"/>
                    <a:pt x="4917" y="20434"/>
                  </a:cubicBezTo>
                  <a:cubicBezTo>
                    <a:pt x="5753" y="21879"/>
                    <a:pt x="6924" y="24674"/>
                    <a:pt x="7656" y="25601"/>
                  </a:cubicBezTo>
                  <a:cubicBezTo>
                    <a:pt x="8753" y="25274"/>
                    <a:pt x="9002" y="25069"/>
                    <a:pt x="9591" y="25069"/>
                  </a:cubicBezTo>
                  <a:cubicBezTo>
                    <a:pt x="9605" y="25069"/>
                    <a:pt x="9620" y="25069"/>
                    <a:pt x="9635" y="25070"/>
                  </a:cubicBezTo>
                  <a:cubicBezTo>
                    <a:pt x="10284" y="25078"/>
                    <a:pt x="10494" y="25973"/>
                    <a:pt x="10986" y="25973"/>
                  </a:cubicBezTo>
                  <a:cubicBezTo>
                    <a:pt x="11105" y="25973"/>
                    <a:pt x="11240" y="25921"/>
                    <a:pt x="11402" y="25791"/>
                  </a:cubicBezTo>
                  <a:cubicBezTo>
                    <a:pt x="11826" y="25453"/>
                    <a:pt x="11988" y="23388"/>
                    <a:pt x="11994" y="22847"/>
                  </a:cubicBezTo>
                  <a:cubicBezTo>
                    <a:pt x="12035" y="19245"/>
                    <a:pt x="11287" y="15639"/>
                    <a:pt x="9821" y="12348"/>
                  </a:cubicBezTo>
                  <a:cubicBezTo>
                    <a:pt x="10268" y="11415"/>
                    <a:pt x="10895" y="10570"/>
                    <a:pt x="11660" y="9873"/>
                  </a:cubicBezTo>
                  <a:lnTo>
                    <a:pt x="11660" y="9873"/>
                  </a:lnTo>
                  <a:lnTo>
                    <a:pt x="11609" y="9961"/>
                  </a:lnTo>
                  <a:cubicBezTo>
                    <a:pt x="12983" y="8939"/>
                    <a:pt x="14540" y="7865"/>
                    <a:pt x="16209" y="7865"/>
                  </a:cubicBezTo>
                  <a:cubicBezTo>
                    <a:pt x="16401" y="7865"/>
                    <a:pt x="16594" y="7879"/>
                    <a:pt x="16788" y="7909"/>
                  </a:cubicBezTo>
                  <a:cubicBezTo>
                    <a:pt x="18252" y="8135"/>
                    <a:pt x="19412" y="9213"/>
                    <a:pt x="20690" y="9963"/>
                  </a:cubicBezTo>
                  <a:cubicBezTo>
                    <a:pt x="22326" y="10922"/>
                    <a:pt x="23937" y="11423"/>
                    <a:pt x="25645" y="11423"/>
                  </a:cubicBezTo>
                  <a:cubicBezTo>
                    <a:pt x="26466" y="11423"/>
                    <a:pt x="27309" y="11308"/>
                    <a:pt x="28189" y="11071"/>
                  </a:cubicBezTo>
                  <a:cubicBezTo>
                    <a:pt x="29018" y="12852"/>
                    <a:pt x="30051" y="15868"/>
                    <a:pt x="30689" y="17572"/>
                  </a:cubicBezTo>
                  <a:lnTo>
                    <a:pt x="31072" y="13635"/>
                  </a:lnTo>
                  <a:lnTo>
                    <a:pt x="31078" y="13648"/>
                  </a:lnTo>
                  <a:cubicBezTo>
                    <a:pt x="31134" y="13408"/>
                    <a:pt x="31166" y="13170"/>
                    <a:pt x="31197" y="12936"/>
                  </a:cubicBezTo>
                  <a:lnTo>
                    <a:pt x="31211" y="12863"/>
                  </a:lnTo>
                  <a:lnTo>
                    <a:pt x="31207" y="12854"/>
                  </a:lnTo>
                  <a:cubicBezTo>
                    <a:pt x="31254" y="12477"/>
                    <a:pt x="31295" y="12102"/>
                    <a:pt x="31384" y="11714"/>
                  </a:cubicBezTo>
                  <a:cubicBezTo>
                    <a:pt x="31392" y="11718"/>
                    <a:pt x="31398" y="11721"/>
                    <a:pt x="31404" y="11725"/>
                  </a:cubicBezTo>
                  <a:cubicBezTo>
                    <a:pt x="31561" y="11794"/>
                    <a:pt x="31715" y="11825"/>
                    <a:pt x="31861" y="11825"/>
                  </a:cubicBezTo>
                  <a:cubicBezTo>
                    <a:pt x="32828" y="11825"/>
                    <a:pt x="33451" y="10450"/>
                    <a:pt x="32530" y="9777"/>
                  </a:cubicBezTo>
                  <a:cubicBezTo>
                    <a:pt x="32387" y="9673"/>
                    <a:pt x="32235" y="9583"/>
                    <a:pt x="32075" y="9510"/>
                  </a:cubicBezTo>
                  <a:lnTo>
                    <a:pt x="32075" y="9510"/>
                  </a:lnTo>
                  <a:cubicBezTo>
                    <a:pt x="32265" y="9571"/>
                    <a:pt x="32466" y="9603"/>
                    <a:pt x="32665" y="9603"/>
                  </a:cubicBezTo>
                  <a:cubicBezTo>
                    <a:pt x="33000" y="9603"/>
                    <a:pt x="33331" y="9513"/>
                    <a:pt x="33606" y="9324"/>
                  </a:cubicBezTo>
                  <a:cubicBezTo>
                    <a:pt x="34115" y="8971"/>
                    <a:pt x="34371" y="8264"/>
                    <a:pt x="34135" y="7692"/>
                  </a:cubicBezTo>
                  <a:cubicBezTo>
                    <a:pt x="33975" y="7302"/>
                    <a:pt x="33577" y="7036"/>
                    <a:pt x="33165" y="6991"/>
                  </a:cubicBezTo>
                  <a:cubicBezTo>
                    <a:pt x="33942" y="6810"/>
                    <a:pt x="34666" y="6400"/>
                    <a:pt x="35207" y="5814"/>
                  </a:cubicBezTo>
                  <a:cubicBezTo>
                    <a:pt x="35562" y="5428"/>
                    <a:pt x="35859" y="4887"/>
                    <a:pt x="35540" y="4389"/>
                  </a:cubicBezTo>
                  <a:lnTo>
                    <a:pt x="35540" y="4387"/>
                  </a:lnTo>
                  <a:cubicBezTo>
                    <a:pt x="35394" y="4161"/>
                    <a:pt x="35150" y="4014"/>
                    <a:pt x="34888" y="3954"/>
                  </a:cubicBezTo>
                  <a:cubicBezTo>
                    <a:pt x="34762" y="3925"/>
                    <a:pt x="34637" y="3912"/>
                    <a:pt x="34514" y="3912"/>
                  </a:cubicBezTo>
                  <a:cubicBezTo>
                    <a:pt x="34077" y="3912"/>
                    <a:pt x="33653" y="4070"/>
                    <a:pt x="33233" y="4196"/>
                  </a:cubicBezTo>
                  <a:cubicBezTo>
                    <a:pt x="32385" y="4448"/>
                    <a:pt x="31503" y="4573"/>
                    <a:pt x="30619" y="4573"/>
                  </a:cubicBezTo>
                  <a:cubicBezTo>
                    <a:pt x="30103" y="4573"/>
                    <a:pt x="29587" y="4530"/>
                    <a:pt x="29077" y="4446"/>
                  </a:cubicBezTo>
                  <a:cubicBezTo>
                    <a:pt x="29426" y="4104"/>
                    <a:pt x="29733" y="3727"/>
                    <a:pt x="29959" y="3294"/>
                  </a:cubicBezTo>
                  <a:cubicBezTo>
                    <a:pt x="30424" y="2400"/>
                    <a:pt x="30486" y="1238"/>
                    <a:pt x="29887" y="426"/>
                  </a:cubicBezTo>
                  <a:cubicBezTo>
                    <a:pt x="29777" y="275"/>
                    <a:pt x="29621" y="128"/>
                    <a:pt x="29434" y="128"/>
                  </a:cubicBezTo>
                  <a:cubicBezTo>
                    <a:pt x="29432" y="128"/>
                    <a:pt x="29431" y="128"/>
                    <a:pt x="29430" y="128"/>
                  </a:cubicBezTo>
                  <a:cubicBezTo>
                    <a:pt x="29130" y="131"/>
                    <a:pt x="28977" y="475"/>
                    <a:pt x="28854" y="748"/>
                  </a:cubicBezTo>
                  <a:cubicBezTo>
                    <a:pt x="28448" y="1648"/>
                    <a:pt x="27964" y="2129"/>
                    <a:pt x="27000" y="2330"/>
                  </a:cubicBezTo>
                  <a:cubicBezTo>
                    <a:pt x="26655" y="2402"/>
                    <a:pt x="26309" y="2449"/>
                    <a:pt x="25974" y="2449"/>
                  </a:cubicBezTo>
                  <a:cubicBezTo>
                    <a:pt x="25725" y="2449"/>
                    <a:pt x="25482" y="2423"/>
                    <a:pt x="25249" y="2363"/>
                  </a:cubicBezTo>
                  <a:cubicBezTo>
                    <a:pt x="25227" y="2351"/>
                    <a:pt x="25204" y="2335"/>
                    <a:pt x="25180" y="2322"/>
                  </a:cubicBezTo>
                  <a:cubicBezTo>
                    <a:pt x="24888" y="2164"/>
                    <a:pt x="24608" y="2017"/>
                    <a:pt x="24331" y="1875"/>
                  </a:cubicBezTo>
                  <a:cubicBezTo>
                    <a:pt x="24329" y="1875"/>
                    <a:pt x="24329" y="1873"/>
                    <a:pt x="24329" y="1873"/>
                  </a:cubicBezTo>
                  <a:lnTo>
                    <a:pt x="24329" y="1875"/>
                  </a:lnTo>
                  <a:cubicBezTo>
                    <a:pt x="22250" y="805"/>
                    <a:pt x="20544" y="147"/>
                    <a:pt x="18965" y="26"/>
                  </a:cubicBezTo>
                  <a:cubicBezTo>
                    <a:pt x="18740" y="9"/>
                    <a:pt x="18502" y="0"/>
                    <a:pt x="182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0"/>
            <p:cNvSpPr/>
            <p:nvPr/>
          </p:nvSpPr>
          <p:spPr>
            <a:xfrm>
              <a:off x="3130130" y="2231030"/>
              <a:ext cx="135072" cy="246321"/>
            </a:xfrm>
            <a:custGeom>
              <a:avLst/>
              <a:gdLst/>
              <a:ahLst/>
              <a:cxnLst/>
              <a:rect l="l" t="t" r="r" b="b"/>
              <a:pathLst>
                <a:path w="7070" h="12893" extrusionOk="0">
                  <a:moveTo>
                    <a:pt x="5866" y="1"/>
                  </a:moveTo>
                  <a:lnTo>
                    <a:pt x="5866" y="1"/>
                  </a:lnTo>
                  <a:cubicBezTo>
                    <a:pt x="5866" y="1"/>
                    <a:pt x="5629" y="220"/>
                    <a:pt x="5374" y="737"/>
                  </a:cubicBezTo>
                  <a:cubicBezTo>
                    <a:pt x="5124" y="1251"/>
                    <a:pt x="4923" y="2090"/>
                    <a:pt x="5022" y="3115"/>
                  </a:cubicBezTo>
                  <a:cubicBezTo>
                    <a:pt x="5069" y="3625"/>
                    <a:pt x="5169" y="4181"/>
                    <a:pt x="5346" y="4755"/>
                  </a:cubicBezTo>
                  <a:cubicBezTo>
                    <a:pt x="5520" y="5333"/>
                    <a:pt x="5756" y="5930"/>
                    <a:pt x="5998" y="6557"/>
                  </a:cubicBezTo>
                  <a:cubicBezTo>
                    <a:pt x="6237" y="7185"/>
                    <a:pt x="6492" y="7843"/>
                    <a:pt x="6668" y="8548"/>
                  </a:cubicBezTo>
                  <a:cubicBezTo>
                    <a:pt x="6756" y="8899"/>
                    <a:pt x="6824" y="9262"/>
                    <a:pt x="6859" y="9635"/>
                  </a:cubicBezTo>
                  <a:cubicBezTo>
                    <a:pt x="6894" y="10004"/>
                    <a:pt x="6912" y="10393"/>
                    <a:pt x="6764" y="10727"/>
                  </a:cubicBezTo>
                  <a:cubicBezTo>
                    <a:pt x="6645" y="10996"/>
                    <a:pt x="6389" y="11176"/>
                    <a:pt x="6104" y="11209"/>
                  </a:cubicBezTo>
                  <a:cubicBezTo>
                    <a:pt x="6052" y="11216"/>
                    <a:pt x="5999" y="11220"/>
                    <a:pt x="5945" y="11220"/>
                  </a:cubicBezTo>
                  <a:cubicBezTo>
                    <a:pt x="5711" y="11220"/>
                    <a:pt x="5477" y="11152"/>
                    <a:pt x="5278" y="11035"/>
                  </a:cubicBezTo>
                  <a:cubicBezTo>
                    <a:pt x="4786" y="10734"/>
                    <a:pt x="4503" y="10203"/>
                    <a:pt x="4241" y="9719"/>
                  </a:cubicBezTo>
                  <a:lnTo>
                    <a:pt x="4132" y="9518"/>
                  </a:lnTo>
                  <a:lnTo>
                    <a:pt x="4107" y="9743"/>
                  </a:lnTo>
                  <a:cubicBezTo>
                    <a:pt x="4046" y="10274"/>
                    <a:pt x="3976" y="10787"/>
                    <a:pt x="3783" y="11234"/>
                  </a:cubicBezTo>
                  <a:cubicBezTo>
                    <a:pt x="3599" y="11677"/>
                    <a:pt x="3265" y="12036"/>
                    <a:pt x="2869" y="12206"/>
                  </a:cubicBezTo>
                  <a:cubicBezTo>
                    <a:pt x="2719" y="12270"/>
                    <a:pt x="2559" y="12304"/>
                    <a:pt x="2406" y="12304"/>
                  </a:cubicBezTo>
                  <a:cubicBezTo>
                    <a:pt x="2358" y="12304"/>
                    <a:pt x="2310" y="12301"/>
                    <a:pt x="2264" y="12294"/>
                  </a:cubicBezTo>
                  <a:cubicBezTo>
                    <a:pt x="2067" y="12267"/>
                    <a:pt x="1893" y="12165"/>
                    <a:pt x="1754" y="12040"/>
                  </a:cubicBezTo>
                  <a:cubicBezTo>
                    <a:pt x="1479" y="11787"/>
                    <a:pt x="1368" y="11398"/>
                    <a:pt x="1506" y="11113"/>
                  </a:cubicBezTo>
                  <a:lnTo>
                    <a:pt x="1505" y="11113"/>
                  </a:lnTo>
                  <a:lnTo>
                    <a:pt x="1505" y="11113"/>
                  </a:lnTo>
                  <a:cubicBezTo>
                    <a:pt x="1505" y="11112"/>
                    <a:pt x="1505" y="11111"/>
                    <a:pt x="1506" y="11111"/>
                  </a:cubicBezTo>
                  <a:lnTo>
                    <a:pt x="1421" y="11072"/>
                  </a:lnTo>
                  <a:cubicBezTo>
                    <a:pt x="1412" y="11093"/>
                    <a:pt x="1403" y="11114"/>
                    <a:pt x="1395" y="11136"/>
                  </a:cubicBezTo>
                  <a:lnTo>
                    <a:pt x="1395" y="11136"/>
                  </a:lnTo>
                  <a:cubicBezTo>
                    <a:pt x="1112" y="11782"/>
                    <a:pt x="736" y="12216"/>
                    <a:pt x="464" y="12485"/>
                  </a:cubicBezTo>
                  <a:cubicBezTo>
                    <a:pt x="320" y="12626"/>
                    <a:pt x="202" y="12722"/>
                    <a:pt x="122" y="12790"/>
                  </a:cubicBezTo>
                  <a:cubicBezTo>
                    <a:pt x="42" y="12856"/>
                    <a:pt x="1" y="12888"/>
                    <a:pt x="3" y="12893"/>
                  </a:cubicBezTo>
                  <a:cubicBezTo>
                    <a:pt x="3" y="12893"/>
                    <a:pt x="3" y="12893"/>
                    <a:pt x="4" y="12893"/>
                  </a:cubicBezTo>
                  <a:cubicBezTo>
                    <a:pt x="11" y="12893"/>
                    <a:pt x="57" y="12864"/>
                    <a:pt x="138" y="12811"/>
                  </a:cubicBezTo>
                  <a:cubicBezTo>
                    <a:pt x="222" y="12749"/>
                    <a:pt x="347" y="12657"/>
                    <a:pt x="497" y="12521"/>
                  </a:cubicBezTo>
                  <a:cubicBezTo>
                    <a:pt x="744" y="12295"/>
                    <a:pt x="1072" y="11943"/>
                    <a:pt x="1350" y="11428"/>
                  </a:cubicBezTo>
                  <a:lnTo>
                    <a:pt x="1350" y="11428"/>
                  </a:lnTo>
                  <a:cubicBezTo>
                    <a:pt x="1352" y="11491"/>
                    <a:pt x="1361" y="11554"/>
                    <a:pt x="1376" y="11615"/>
                  </a:cubicBezTo>
                  <a:cubicBezTo>
                    <a:pt x="1423" y="11800"/>
                    <a:pt x="1532" y="11976"/>
                    <a:pt x="1680" y="12120"/>
                  </a:cubicBezTo>
                  <a:cubicBezTo>
                    <a:pt x="1829" y="12259"/>
                    <a:pt x="2022" y="12374"/>
                    <a:pt x="2246" y="12407"/>
                  </a:cubicBezTo>
                  <a:cubicBezTo>
                    <a:pt x="2304" y="12416"/>
                    <a:pt x="2363" y="12421"/>
                    <a:pt x="2423" y="12421"/>
                  </a:cubicBezTo>
                  <a:cubicBezTo>
                    <a:pt x="2589" y="12421"/>
                    <a:pt x="2758" y="12385"/>
                    <a:pt x="2916" y="12318"/>
                  </a:cubicBezTo>
                  <a:cubicBezTo>
                    <a:pt x="3347" y="12138"/>
                    <a:pt x="3707" y="11755"/>
                    <a:pt x="3906" y="11287"/>
                  </a:cubicBezTo>
                  <a:cubicBezTo>
                    <a:pt x="4083" y="10885"/>
                    <a:pt x="4160" y="10438"/>
                    <a:pt x="4220" y="9982"/>
                  </a:cubicBezTo>
                  <a:lnTo>
                    <a:pt x="4220" y="9982"/>
                  </a:lnTo>
                  <a:cubicBezTo>
                    <a:pt x="4457" y="10415"/>
                    <a:pt x="4733" y="10871"/>
                    <a:pt x="5202" y="11164"/>
                  </a:cubicBezTo>
                  <a:cubicBezTo>
                    <a:pt x="5422" y="11294"/>
                    <a:pt x="5679" y="11369"/>
                    <a:pt x="5943" y="11369"/>
                  </a:cubicBezTo>
                  <a:cubicBezTo>
                    <a:pt x="6003" y="11369"/>
                    <a:pt x="6064" y="11365"/>
                    <a:pt x="6125" y="11357"/>
                  </a:cubicBezTo>
                  <a:cubicBezTo>
                    <a:pt x="6449" y="11324"/>
                    <a:pt x="6766" y="11103"/>
                    <a:pt x="6900" y="10791"/>
                  </a:cubicBezTo>
                  <a:cubicBezTo>
                    <a:pt x="7070" y="10406"/>
                    <a:pt x="7041" y="9996"/>
                    <a:pt x="7008" y="9620"/>
                  </a:cubicBezTo>
                  <a:cubicBezTo>
                    <a:pt x="6971" y="9239"/>
                    <a:pt x="6902" y="8868"/>
                    <a:pt x="6812" y="8511"/>
                  </a:cubicBezTo>
                  <a:cubicBezTo>
                    <a:pt x="6629" y="7796"/>
                    <a:pt x="6369" y="7133"/>
                    <a:pt x="6127" y="6506"/>
                  </a:cubicBezTo>
                  <a:cubicBezTo>
                    <a:pt x="5881" y="5881"/>
                    <a:pt x="5643" y="5286"/>
                    <a:pt x="5467" y="4718"/>
                  </a:cubicBezTo>
                  <a:cubicBezTo>
                    <a:pt x="5286" y="4152"/>
                    <a:pt x="5180" y="3607"/>
                    <a:pt x="5128" y="3105"/>
                  </a:cubicBezTo>
                  <a:cubicBezTo>
                    <a:pt x="5018" y="2096"/>
                    <a:pt x="5198" y="1274"/>
                    <a:pt x="5428" y="761"/>
                  </a:cubicBezTo>
                  <a:cubicBezTo>
                    <a:pt x="5659" y="245"/>
                    <a:pt x="5883" y="13"/>
                    <a:pt x="58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0"/>
            <p:cNvSpPr/>
            <p:nvPr/>
          </p:nvSpPr>
          <p:spPr>
            <a:xfrm>
              <a:off x="3241300" y="2140799"/>
              <a:ext cx="401071" cy="133639"/>
            </a:xfrm>
            <a:custGeom>
              <a:avLst/>
              <a:gdLst/>
              <a:ahLst/>
              <a:cxnLst/>
              <a:rect l="l" t="t" r="r" b="b"/>
              <a:pathLst>
                <a:path w="20993" h="6995" extrusionOk="0">
                  <a:moveTo>
                    <a:pt x="3470" y="1"/>
                  </a:moveTo>
                  <a:cubicBezTo>
                    <a:pt x="3420" y="1"/>
                    <a:pt x="3370" y="2"/>
                    <a:pt x="3320" y="4"/>
                  </a:cubicBezTo>
                  <a:cubicBezTo>
                    <a:pt x="2963" y="12"/>
                    <a:pt x="2625" y="98"/>
                    <a:pt x="2313" y="209"/>
                  </a:cubicBezTo>
                  <a:cubicBezTo>
                    <a:pt x="2005" y="328"/>
                    <a:pt x="1729" y="488"/>
                    <a:pt x="1487" y="666"/>
                  </a:cubicBezTo>
                  <a:cubicBezTo>
                    <a:pt x="1003" y="1029"/>
                    <a:pt x="665" y="1472"/>
                    <a:pt x="437" y="1890"/>
                  </a:cubicBezTo>
                  <a:cubicBezTo>
                    <a:pt x="209" y="2310"/>
                    <a:pt x="99" y="2712"/>
                    <a:pt x="43" y="3042"/>
                  </a:cubicBezTo>
                  <a:cubicBezTo>
                    <a:pt x="2" y="3377"/>
                    <a:pt x="6" y="3637"/>
                    <a:pt x="29" y="3811"/>
                  </a:cubicBezTo>
                  <a:cubicBezTo>
                    <a:pt x="41" y="3891"/>
                    <a:pt x="51" y="3957"/>
                    <a:pt x="60" y="4010"/>
                  </a:cubicBezTo>
                  <a:cubicBezTo>
                    <a:pt x="66" y="4055"/>
                    <a:pt x="72" y="4076"/>
                    <a:pt x="74" y="4076"/>
                  </a:cubicBezTo>
                  <a:cubicBezTo>
                    <a:pt x="99" y="4076"/>
                    <a:pt x="0" y="3707"/>
                    <a:pt x="101" y="3053"/>
                  </a:cubicBezTo>
                  <a:cubicBezTo>
                    <a:pt x="164" y="2729"/>
                    <a:pt x="281" y="2339"/>
                    <a:pt x="511" y="1931"/>
                  </a:cubicBezTo>
                  <a:cubicBezTo>
                    <a:pt x="740" y="1527"/>
                    <a:pt x="1077" y="1099"/>
                    <a:pt x="1550" y="752"/>
                  </a:cubicBezTo>
                  <a:cubicBezTo>
                    <a:pt x="1788" y="582"/>
                    <a:pt x="2057" y="428"/>
                    <a:pt x="2356" y="318"/>
                  </a:cubicBezTo>
                  <a:cubicBezTo>
                    <a:pt x="2655" y="213"/>
                    <a:pt x="2979" y="135"/>
                    <a:pt x="3326" y="129"/>
                  </a:cubicBezTo>
                  <a:cubicBezTo>
                    <a:pt x="3366" y="128"/>
                    <a:pt x="3406" y="127"/>
                    <a:pt x="3446" y="127"/>
                  </a:cubicBezTo>
                  <a:cubicBezTo>
                    <a:pt x="4098" y="127"/>
                    <a:pt x="4787" y="314"/>
                    <a:pt x="5440" y="646"/>
                  </a:cubicBezTo>
                  <a:cubicBezTo>
                    <a:pt x="6137" y="990"/>
                    <a:pt x="6785" y="1505"/>
                    <a:pt x="7408" y="2085"/>
                  </a:cubicBezTo>
                  <a:cubicBezTo>
                    <a:pt x="8033" y="2663"/>
                    <a:pt x="8640" y="3311"/>
                    <a:pt x="9325" y="3916"/>
                  </a:cubicBezTo>
                  <a:cubicBezTo>
                    <a:pt x="10680" y="5130"/>
                    <a:pt x="12171" y="6091"/>
                    <a:pt x="13682" y="6587"/>
                  </a:cubicBezTo>
                  <a:cubicBezTo>
                    <a:pt x="14512" y="6875"/>
                    <a:pt x="15338" y="6995"/>
                    <a:pt x="16107" y="6995"/>
                  </a:cubicBezTo>
                  <a:cubicBezTo>
                    <a:pt x="16729" y="6995"/>
                    <a:pt x="17314" y="6916"/>
                    <a:pt x="17831" y="6784"/>
                  </a:cubicBezTo>
                  <a:cubicBezTo>
                    <a:pt x="19000" y="6489"/>
                    <a:pt x="19830" y="5929"/>
                    <a:pt x="20316" y="5476"/>
                  </a:cubicBezTo>
                  <a:cubicBezTo>
                    <a:pt x="20445" y="5369"/>
                    <a:pt x="20542" y="5257"/>
                    <a:pt x="20630" y="5162"/>
                  </a:cubicBezTo>
                  <a:cubicBezTo>
                    <a:pt x="20720" y="5070"/>
                    <a:pt x="20786" y="4984"/>
                    <a:pt x="20837" y="4912"/>
                  </a:cubicBezTo>
                  <a:cubicBezTo>
                    <a:pt x="20884" y="4847"/>
                    <a:pt x="20923" y="4793"/>
                    <a:pt x="20956" y="4750"/>
                  </a:cubicBezTo>
                  <a:cubicBezTo>
                    <a:pt x="20983" y="4713"/>
                    <a:pt x="20993" y="4695"/>
                    <a:pt x="20991" y="4693"/>
                  </a:cubicBezTo>
                  <a:cubicBezTo>
                    <a:pt x="20990" y="4693"/>
                    <a:pt x="20990" y="4692"/>
                    <a:pt x="20989" y="4692"/>
                  </a:cubicBezTo>
                  <a:cubicBezTo>
                    <a:pt x="20965" y="4692"/>
                    <a:pt x="20763" y="5004"/>
                    <a:pt x="20277" y="5433"/>
                  </a:cubicBezTo>
                  <a:cubicBezTo>
                    <a:pt x="19785" y="5868"/>
                    <a:pt x="18957" y="6405"/>
                    <a:pt x="17805" y="6682"/>
                  </a:cubicBezTo>
                  <a:cubicBezTo>
                    <a:pt x="17310" y="6801"/>
                    <a:pt x="16757" y="6872"/>
                    <a:pt x="16168" y="6872"/>
                  </a:cubicBezTo>
                  <a:cubicBezTo>
                    <a:pt x="15396" y="6872"/>
                    <a:pt x="14563" y="6750"/>
                    <a:pt x="13725" y="6456"/>
                  </a:cubicBezTo>
                  <a:cubicBezTo>
                    <a:pt x="12240" y="5960"/>
                    <a:pt x="10768" y="5009"/>
                    <a:pt x="9425" y="3803"/>
                  </a:cubicBezTo>
                  <a:cubicBezTo>
                    <a:pt x="8747" y="3204"/>
                    <a:pt x="8140" y="2559"/>
                    <a:pt x="7508" y="1976"/>
                  </a:cubicBezTo>
                  <a:cubicBezTo>
                    <a:pt x="6879" y="1394"/>
                    <a:pt x="6219" y="871"/>
                    <a:pt x="5501" y="521"/>
                  </a:cubicBezTo>
                  <a:cubicBezTo>
                    <a:pt x="4841" y="189"/>
                    <a:pt x="4139" y="1"/>
                    <a:pt x="34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0"/>
            <p:cNvSpPr/>
            <p:nvPr/>
          </p:nvSpPr>
          <p:spPr>
            <a:xfrm>
              <a:off x="3513253" y="2175359"/>
              <a:ext cx="123590" cy="46272"/>
            </a:xfrm>
            <a:custGeom>
              <a:avLst/>
              <a:gdLst/>
              <a:ahLst/>
              <a:cxnLst/>
              <a:rect l="l" t="t" r="r" b="b"/>
              <a:pathLst>
                <a:path w="6469" h="2422" extrusionOk="0">
                  <a:moveTo>
                    <a:pt x="6458" y="0"/>
                  </a:moveTo>
                  <a:cubicBezTo>
                    <a:pt x="6423" y="0"/>
                    <a:pt x="6157" y="295"/>
                    <a:pt x="5671" y="680"/>
                  </a:cubicBezTo>
                  <a:cubicBezTo>
                    <a:pt x="5423" y="883"/>
                    <a:pt x="5107" y="1098"/>
                    <a:pt x="4742" y="1311"/>
                  </a:cubicBezTo>
                  <a:cubicBezTo>
                    <a:pt x="4373" y="1516"/>
                    <a:pt x="3953" y="1717"/>
                    <a:pt x="3494" y="1881"/>
                  </a:cubicBezTo>
                  <a:cubicBezTo>
                    <a:pt x="3032" y="2041"/>
                    <a:pt x="2579" y="2148"/>
                    <a:pt x="2161" y="2218"/>
                  </a:cubicBezTo>
                  <a:cubicBezTo>
                    <a:pt x="1743" y="2281"/>
                    <a:pt x="1364" y="2310"/>
                    <a:pt x="1042" y="2310"/>
                  </a:cubicBezTo>
                  <a:cubicBezTo>
                    <a:pt x="1032" y="2310"/>
                    <a:pt x="1023" y="2310"/>
                    <a:pt x="1013" y="2310"/>
                  </a:cubicBezTo>
                  <a:cubicBezTo>
                    <a:pt x="501" y="2310"/>
                    <a:pt x="151" y="2266"/>
                    <a:pt x="40" y="2266"/>
                  </a:cubicBezTo>
                  <a:cubicBezTo>
                    <a:pt x="16" y="2266"/>
                    <a:pt x="3" y="2268"/>
                    <a:pt x="2" y="2273"/>
                  </a:cubicBezTo>
                  <a:cubicBezTo>
                    <a:pt x="0" y="2283"/>
                    <a:pt x="97" y="2306"/>
                    <a:pt x="275" y="2338"/>
                  </a:cubicBezTo>
                  <a:cubicBezTo>
                    <a:pt x="453" y="2375"/>
                    <a:pt x="716" y="2404"/>
                    <a:pt x="1042" y="2416"/>
                  </a:cubicBezTo>
                  <a:cubicBezTo>
                    <a:pt x="1111" y="2419"/>
                    <a:pt x="1184" y="2421"/>
                    <a:pt x="1259" y="2421"/>
                  </a:cubicBezTo>
                  <a:cubicBezTo>
                    <a:pt x="1534" y="2421"/>
                    <a:pt x="1847" y="2400"/>
                    <a:pt x="2182" y="2355"/>
                  </a:cubicBezTo>
                  <a:cubicBezTo>
                    <a:pt x="2608" y="2291"/>
                    <a:pt x="3073" y="2187"/>
                    <a:pt x="3543" y="2025"/>
                  </a:cubicBezTo>
                  <a:cubicBezTo>
                    <a:pt x="4012" y="1857"/>
                    <a:pt x="4441" y="1648"/>
                    <a:pt x="4812" y="1430"/>
                  </a:cubicBezTo>
                  <a:cubicBezTo>
                    <a:pt x="5181" y="1207"/>
                    <a:pt x="5497" y="979"/>
                    <a:pt x="5741" y="764"/>
                  </a:cubicBezTo>
                  <a:cubicBezTo>
                    <a:pt x="5987" y="551"/>
                    <a:pt x="6173" y="364"/>
                    <a:pt x="6290" y="225"/>
                  </a:cubicBezTo>
                  <a:cubicBezTo>
                    <a:pt x="6407" y="87"/>
                    <a:pt x="6469" y="7"/>
                    <a:pt x="6463" y="1"/>
                  </a:cubicBezTo>
                  <a:lnTo>
                    <a:pt x="6460" y="1"/>
                  </a:lnTo>
                  <a:cubicBezTo>
                    <a:pt x="6460" y="1"/>
                    <a:pt x="6459" y="0"/>
                    <a:pt x="64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0"/>
            <p:cNvSpPr/>
            <p:nvPr/>
          </p:nvSpPr>
          <p:spPr>
            <a:xfrm>
              <a:off x="3473802" y="2592240"/>
              <a:ext cx="70841" cy="36701"/>
            </a:xfrm>
            <a:custGeom>
              <a:avLst/>
              <a:gdLst/>
              <a:ahLst/>
              <a:cxnLst/>
              <a:rect l="l" t="t" r="r" b="b"/>
              <a:pathLst>
                <a:path w="3708" h="1921" extrusionOk="0">
                  <a:moveTo>
                    <a:pt x="104" y="0"/>
                  </a:moveTo>
                  <a:cubicBezTo>
                    <a:pt x="99" y="0"/>
                    <a:pt x="95" y="1"/>
                    <a:pt x="91" y="3"/>
                  </a:cubicBezTo>
                  <a:cubicBezTo>
                    <a:pt x="25" y="19"/>
                    <a:pt x="1" y="290"/>
                    <a:pt x="173" y="673"/>
                  </a:cubicBezTo>
                  <a:cubicBezTo>
                    <a:pt x="341" y="1051"/>
                    <a:pt x="743" y="1528"/>
                    <a:pt x="1380" y="1768"/>
                  </a:cubicBezTo>
                  <a:cubicBezTo>
                    <a:pt x="1671" y="1877"/>
                    <a:pt x="1966" y="1921"/>
                    <a:pt x="2239" y="1921"/>
                  </a:cubicBezTo>
                  <a:cubicBezTo>
                    <a:pt x="2567" y="1921"/>
                    <a:pt x="2864" y="1858"/>
                    <a:pt x="3090" y="1772"/>
                  </a:cubicBezTo>
                  <a:cubicBezTo>
                    <a:pt x="3513" y="1612"/>
                    <a:pt x="3707" y="1405"/>
                    <a:pt x="3673" y="1350"/>
                  </a:cubicBezTo>
                  <a:cubicBezTo>
                    <a:pt x="3666" y="1333"/>
                    <a:pt x="3643" y="1326"/>
                    <a:pt x="3606" y="1326"/>
                  </a:cubicBezTo>
                  <a:cubicBezTo>
                    <a:pt x="3451" y="1326"/>
                    <a:pt x="3051" y="1447"/>
                    <a:pt x="2546" y="1447"/>
                  </a:cubicBezTo>
                  <a:cubicBezTo>
                    <a:pt x="2257" y="1447"/>
                    <a:pt x="1934" y="1408"/>
                    <a:pt x="1604" y="1282"/>
                  </a:cubicBezTo>
                  <a:cubicBezTo>
                    <a:pt x="591" y="902"/>
                    <a:pt x="250"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0"/>
            <p:cNvSpPr/>
            <p:nvPr/>
          </p:nvSpPr>
          <p:spPr>
            <a:xfrm>
              <a:off x="3287036" y="2334978"/>
              <a:ext cx="380915" cy="243933"/>
            </a:xfrm>
            <a:custGeom>
              <a:avLst/>
              <a:gdLst/>
              <a:ahLst/>
              <a:cxnLst/>
              <a:rect l="l" t="t" r="r" b="b"/>
              <a:pathLst>
                <a:path w="19938" h="12768" extrusionOk="0">
                  <a:moveTo>
                    <a:pt x="16731" y="1"/>
                  </a:moveTo>
                  <a:cubicBezTo>
                    <a:pt x="15999" y="5"/>
                    <a:pt x="5373" y="3691"/>
                    <a:pt x="1321" y="5125"/>
                  </a:cubicBezTo>
                  <a:cubicBezTo>
                    <a:pt x="450" y="5434"/>
                    <a:pt x="1" y="6398"/>
                    <a:pt x="329" y="7263"/>
                  </a:cubicBezTo>
                  <a:cubicBezTo>
                    <a:pt x="987" y="8993"/>
                    <a:pt x="2131" y="11630"/>
                    <a:pt x="3259" y="12376"/>
                  </a:cubicBezTo>
                  <a:cubicBezTo>
                    <a:pt x="3681" y="12655"/>
                    <a:pt x="4223" y="12768"/>
                    <a:pt x="4818" y="12768"/>
                  </a:cubicBezTo>
                  <a:cubicBezTo>
                    <a:pt x="6652" y="12768"/>
                    <a:pt x="9002" y="11700"/>
                    <a:pt x="9994" y="11132"/>
                  </a:cubicBezTo>
                  <a:cubicBezTo>
                    <a:pt x="11310" y="10379"/>
                    <a:pt x="10494" y="7759"/>
                    <a:pt x="11271" y="6980"/>
                  </a:cubicBezTo>
                  <a:cubicBezTo>
                    <a:pt x="11398" y="6853"/>
                    <a:pt x="11538" y="6797"/>
                    <a:pt x="11688" y="6797"/>
                  </a:cubicBezTo>
                  <a:cubicBezTo>
                    <a:pt x="12450" y="6797"/>
                    <a:pt x="13467" y="8232"/>
                    <a:pt x="14365" y="8844"/>
                  </a:cubicBezTo>
                  <a:cubicBezTo>
                    <a:pt x="14709" y="9078"/>
                    <a:pt x="15208" y="9196"/>
                    <a:pt x="15770" y="9196"/>
                  </a:cubicBezTo>
                  <a:cubicBezTo>
                    <a:pt x="16965" y="9196"/>
                    <a:pt x="18446" y="8660"/>
                    <a:pt x="19329" y="7564"/>
                  </a:cubicBezTo>
                  <a:cubicBezTo>
                    <a:pt x="19938" y="6804"/>
                    <a:pt x="17049" y="1"/>
                    <a:pt x="16731" y="1"/>
                  </a:cubicBezTo>
                  <a:close/>
                </a:path>
              </a:pathLst>
            </a:custGeom>
            <a:solidFill>
              <a:srgbClr val="FFFFFF">
                <a:alpha val="34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0"/>
            <p:cNvSpPr/>
            <p:nvPr/>
          </p:nvSpPr>
          <p:spPr>
            <a:xfrm>
              <a:off x="3192812" y="2460571"/>
              <a:ext cx="120801" cy="109051"/>
            </a:xfrm>
            <a:custGeom>
              <a:avLst/>
              <a:gdLst/>
              <a:ahLst/>
              <a:cxnLst/>
              <a:rect l="l" t="t" r="r" b="b"/>
              <a:pathLst>
                <a:path w="6323" h="5708" extrusionOk="0">
                  <a:moveTo>
                    <a:pt x="5058" y="0"/>
                  </a:moveTo>
                  <a:cubicBezTo>
                    <a:pt x="4996" y="88"/>
                    <a:pt x="0" y="5708"/>
                    <a:pt x="0" y="5708"/>
                  </a:cubicBezTo>
                  <a:lnTo>
                    <a:pt x="2331" y="5240"/>
                  </a:lnTo>
                  <a:lnTo>
                    <a:pt x="6323" y="3108"/>
                  </a:lnTo>
                  <a:lnTo>
                    <a:pt x="5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40"/>
          <p:cNvSpPr txBox="1">
            <a:spLocks noGrp="1"/>
          </p:cNvSpPr>
          <p:nvPr>
            <p:ph type="title"/>
          </p:nvPr>
        </p:nvSpPr>
        <p:spPr>
          <a:xfrm>
            <a:off x="1503848" y="779792"/>
            <a:ext cx="5605346" cy="86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dirty="0"/>
              <a:t>What is Subconscious mind?</a:t>
            </a:r>
            <a:endParaRPr sz="3500" dirty="0"/>
          </a:p>
        </p:txBody>
      </p:sp>
      <p:sp>
        <p:nvSpPr>
          <p:cNvPr id="1060" name="Google Shape;1060;p40"/>
          <p:cNvSpPr txBox="1">
            <a:spLocks noGrp="1"/>
          </p:cNvSpPr>
          <p:nvPr>
            <p:ph type="subTitle" idx="1"/>
          </p:nvPr>
        </p:nvSpPr>
        <p:spPr>
          <a:xfrm>
            <a:off x="1585860" y="1791565"/>
            <a:ext cx="5262022" cy="17504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subconscious mind exists in the mind but is not immediately available to consciousness : it affects thought, feeling, and behavior without our awareness.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 subconscious mind is </a:t>
            </a:r>
            <a:r>
              <a:rPr lang="en-US" b="1" dirty="0"/>
              <a:t>not</a:t>
            </a:r>
            <a:r>
              <a:rPr lang="en-US" dirty="0"/>
              <a:t> imaginary. It is </a:t>
            </a:r>
            <a:r>
              <a:rPr lang="en-US" dirty="0">
                <a:solidFill>
                  <a:schemeClr val="accent2">
                    <a:lumMod val="25000"/>
                  </a:schemeClr>
                </a:solidFill>
              </a:rPr>
              <a:t>very real</a:t>
            </a:r>
            <a:r>
              <a:rPr lang="en-US" dirty="0"/>
              <a:t>, and an integral part of us.</a:t>
            </a:r>
            <a:endParaRPr dirty="0"/>
          </a:p>
        </p:txBody>
      </p:sp>
      <p:grpSp>
        <p:nvGrpSpPr>
          <p:cNvPr id="1061" name="Google Shape;1061;p40"/>
          <p:cNvGrpSpPr/>
          <p:nvPr/>
        </p:nvGrpSpPr>
        <p:grpSpPr>
          <a:xfrm>
            <a:off x="7687668" y="1416482"/>
            <a:ext cx="1021827" cy="933237"/>
            <a:chOff x="7077268" y="354300"/>
            <a:chExt cx="642053" cy="586351"/>
          </a:xfrm>
        </p:grpSpPr>
        <p:sp>
          <p:nvSpPr>
            <p:cNvPr id="1062" name="Google Shape;1062;p4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0"/>
          <p:cNvGrpSpPr/>
          <p:nvPr/>
        </p:nvGrpSpPr>
        <p:grpSpPr>
          <a:xfrm>
            <a:off x="8085795" y="41000"/>
            <a:ext cx="414927" cy="347100"/>
            <a:chOff x="2737973" y="2879366"/>
            <a:chExt cx="255670" cy="213863"/>
          </a:xfrm>
        </p:grpSpPr>
        <p:sp>
          <p:nvSpPr>
            <p:cNvPr id="1065" name="Google Shape;1065;p40"/>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0"/>
          <p:cNvGrpSpPr/>
          <p:nvPr/>
        </p:nvGrpSpPr>
        <p:grpSpPr>
          <a:xfrm rot="4499985">
            <a:off x="-650270" y="2211440"/>
            <a:ext cx="2000156" cy="1826633"/>
            <a:chOff x="7077268" y="354300"/>
            <a:chExt cx="642053" cy="586351"/>
          </a:xfrm>
        </p:grpSpPr>
        <p:sp>
          <p:nvSpPr>
            <p:cNvPr id="1070" name="Google Shape;1070;p4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40"/>
          <p:cNvGrpSpPr/>
          <p:nvPr/>
        </p:nvGrpSpPr>
        <p:grpSpPr>
          <a:xfrm flipH="1">
            <a:off x="1411173" y="3602693"/>
            <a:ext cx="582888" cy="601496"/>
            <a:chOff x="8884746" y="289993"/>
            <a:chExt cx="297924" cy="307435"/>
          </a:xfrm>
        </p:grpSpPr>
        <p:sp>
          <p:nvSpPr>
            <p:cNvPr id="1073" name="Google Shape;1073;p40"/>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40"/>
          <p:cNvGrpSpPr/>
          <p:nvPr/>
        </p:nvGrpSpPr>
        <p:grpSpPr>
          <a:xfrm rot="-5400000">
            <a:off x="6761120" y="-698782"/>
            <a:ext cx="2000186" cy="1826661"/>
            <a:chOff x="7077268" y="354300"/>
            <a:chExt cx="642053" cy="586351"/>
          </a:xfrm>
        </p:grpSpPr>
        <p:sp>
          <p:nvSpPr>
            <p:cNvPr id="1076" name="Google Shape;1076;p4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41"/>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Conscious vs Subconscious</a:t>
            </a:r>
            <a:endParaRPr dirty="0"/>
          </a:p>
        </p:txBody>
      </p:sp>
      <p:sp>
        <p:nvSpPr>
          <p:cNvPr id="1083" name="Google Shape;1083;p41"/>
          <p:cNvSpPr txBox="1">
            <a:spLocks noGrp="1"/>
          </p:cNvSpPr>
          <p:nvPr>
            <p:ph type="body" idx="1"/>
          </p:nvPr>
        </p:nvSpPr>
        <p:spPr>
          <a:xfrm>
            <a:off x="1015487" y="1679250"/>
            <a:ext cx="3442200" cy="89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conscious level of awareness is what we obviously know, think or intend to act on at any given moment.</a:t>
            </a:r>
            <a:endParaRPr dirty="0"/>
          </a:p>
        </p:txBody>
      </p:sp>
      <p:sp>
        <p:nvSpPr>
          <p:cNvPr id="1084" name="Google Shape;1084;p41"/>
          <p:cNvSpPr txBox="1">
            <a:spLocks noGrp="1"/>
          </p:cNvSpPr>
          <p:nvPr>
            <p:ph type="body" idx="2"/>
          </p:nvPr>
        </p:nvSpPr>
        <p:spPr>
          <a:xfrm>
            <a:off x="4686313" y="1679250"/>
            <a:ext cx="3442200" cy="89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subconscious contains many years of experiences, memories, habits and principles that guide and influence us.</a:t>
            </a:r>
            <a:endParaRPr dirty="0"/>
          </a:p>
        </p:txBody>
      </p:sp>
      <p:sp>
        <p:nvSpPr>
          <p:cNvPr id="6" name="TextBox 5">
            <a:extLst>
              <a:ext uri="{FF2B5EF4-FFF2-40B4-BE49-F238E27FC236}">
                <a16:creationId xmlns:a16="http://schemas.microsoft.com/office/drawing/2014/main" id="{1AA696C4-0713-40CC-8D7C-19742FE62E94}"/>
              </a:ext>
            </a:extLst>
          </p:cNvPr>
          <p:cNvSpPr txBox="1"/>
          <p:nvPr/>
        </p:nvSpPr>
        <p:spPr>
          <a:xfrm>
            <a:off x="1015487" y="2981900"/>
            <a:ext cx="7113026" cy="1384995"/>
          </a:xfrm>
          <a:prstGeom prst="rect">
            <a:avLst/>
          </a:prstGeom>
          <a:noFill/>
        </p:spPr>
        <p:txBody>
          <a:bodyPr wrap="square">
            <a:spAutoFit/>
          </a:bodyPr>
          <a:lstStyle/>
          <a:p>
            <a:r>
              <a:rPr lang="en-US" dirty="0">
                <a:latin typeface="Mukta" panose="020B0604020202020204" charset="0"/>
                <a:cs typeface="Mukta" panose="020B0604020202020204" charset="0"/>
              </a:rPr>
              <a:t>Throughout your life, you have programmed your subconscious with thoughts that you have repeated to yourself to become habits.</a:t>
            </a:r>
          </a:p>
          <a:p>
            <a:endParaRPr lang="en-US" dirty="0">
              <a:latin typeface="Mukta" panose="020B0604020202020204" charset="0"/>
              <a:cs typeface="Mukta" panose="020B0604020202020204" charset="0"/>
            </a:endParaRPr>
          </a:p>
          <a:p>
            <a:pPr algn="just"/>
            <a:r>
              <a:rPr lang="en-US" dirty="0">
                <a:latin typeface="Mukta" panose="020B0604020202020204" charset="0"/>
                <a:cs typeface="Mukta" panose="020B0604020202020204" charset="0"/>
              </a:rPr>
              <a:t>The subconscious mind stores information and it stores the information for later retrieval when ”recalled” by the conscious mind. The subconscious mind is like the software that will obey any command you give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90" name="Google Shape;1090;p42"/>
          <p:cNvSpPr txBox="1">
            <a:spLocks noGrp="1"/>
          </p:cNvSpPr>
          <p:nvPr>
            <p:ph type="body" idx="1"/>
          </p:nvPr>
        </p:nvSpPr>
        <p:spPr>
          <a:xfrm>
            <a:off x="4958200" y="1268900"/>
            <a:ext cx="3470700" cy="2283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conscious mind is the programmer. It’s the thinking mind, the creative mind. However… the conscious mind is influenced by filters that your predominant thoughts have created and stored in the subconscious. </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The subconscious mind, </a:t>
            </a:r>
            <a:r>
              <a:rPr lang="en-US" b="1" dirty="0"/>
              <a:t>does not </a:t>
            </a:r>
            <a:r>
              <a:rPr lang="en-US" dirty="0"/>
              <a:t>judge or discriminate between what can and cannot be achieved or obtained.</a:t>
            </a:r>
          </a:p>
        </p:txBody>
      </p:sp>
      <p:pic>
        <p:nvPicPr>
          <p:cNvPr id="1028" name="Picture 4" descr="Artificial Intelligence, Cognitive Computing and Machine Learning – a  primer - The Internet Of All Things">
            <a:extLst>
              <a:ext uri="{FF2B5EF4-FFF2-40B4-BE49-F238E27FC236}">
                <a16:creationId xmlns:a16="http://schemas.microsoft.com/office/drawing/2014/main" id="{35F1C138-F758-4759-92FB-2256FCE5F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51" y="951106"/>
            <a:ext cx="3813515" cy="3241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44"/>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Where is the Subconscious Mind?!</a:t>
            </a:r>
            <a:endParaRPr dirty="0"/>
          </a:p>
        </p:txBody>
      </p:sp>
      <p:pic>
        <p:nvPicPr>
          <p:cNvPr id="2052" name="Picture 4" descr="How the Mind Works: A Look Inside the Human Brain">
            <a:extLst>
              <a:ext uri="{FF2B5EF4-FFF2-40B4-BE49-F238E27FC236}">
                <a16:creationId xmlns:a16="http://schemas.microsoft.com/office/drawing/2014/main" id="{1D27135C-15F7-4C68-B320-85ADD5878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24" y="976392"/>
            <a:ext cx="5234958" cy="407882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6DD53DC3-15FB-418A-A611-CCB1D7661782}"/>
              </a:ext>
            </a:extLst>
          </p:cNvPr>
          <p:cNvSpPr txBox="1"/>
          <p:nvPr/>
        </p:nvSpPr>
        <p:spPr>
          <a:xfrm>
            <a:off x="5319131" y="1892421"/>
            <a:ext cx="3653884" cy="2246769"/>
          </a:xfrm>
          <a:prstGeom prst="rect">
            <a:avLst/>
          </a:prstGeom>
          <a:noFill/>
        </p:spPr>
        <p:txBody>
          <a:bodyPr wrap="square">
            <a:spAutoFit/>
          </a:bodyPr>
          <a:lstStyle/>
          <a:p>
            <a:pPr algn="just"/>
            <a:r>
              <a:rPr lang="en-US" dirty="0">
                <a:latin typeface="Mukta" panose="020B0604020202020204" charset="0"/>
                <a:cs typeface="Mukta" panose="020B0604020202020204" charset="0"/>
              </a:rPr>
              <a:t>The cortex is the conscious part (responsible for logical thinking) of the brain.</a:t>
            </a:r>
          </a:p>
          <a:p>
            <a:pPr algn="just"/>
            <a:endParaRPr lang="en-US" dirty="0">
              <a:latin typeface="Mukta" panose="020B0604020202020204" charset="0"/>
              <a:cs typeface="Mukta" panose="020B0604020202020204" charset="0"/>
            </a:endParaRPr>
          </a:p>
          <a:p>
            <a:pPr algn="just"/>
            <a:r>
              <a:rPr lang="en-US" dirty="0">
                <a:latin typeface="Mukta" panose="020B0604020202020204" charset="0"/>
                <a:cs typeface="Mukta" panose="020B0604020202020204" charset="0"/>
              </a:rPr>
              <a:t>The limbic system is involved in regulating emotions, fight or flight responses, motivations and habits.</a:t>
            </a:r>
          </a:p>
          <a:p>
            <a:pPr algn="just"/>
            <a:endParaRPr lang="en-US" dirty="0">
              <a:latin typeface="Mukta" panose="020B0604020202020204" charset="0"/>
              <a:cs typeface="Mukta" panose="020B0604020202020204" charset="0"/>
            </a:endParaRPr>
          </a:p>
          <a:p>
            <a:pPr algn="just"/>
            <a:r>
              <a:rPr lang="en-US" dirty="0"/>
              <a:t>The limbic system is what we call our subconscious mind (responsible for our feelings).</a:t>
            </a:r>
            <a:endParaRPr lang="en-US" dirty="0">
              <a:latin typeface="Mukta" panose="020B0604020202020204" charset="0"/>
              <a:cs typeface="Mukta"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45"/>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Small, but not very small!</a:t>
            </a:r>
            <a:endParaRPr dirty="0"/>
          </a:p>
        </p:txBody>
      </p:sp>
      <p:sp>
        <p:nvSpPr>
          <p:cNvPr id="100" name="TextBox 99">
            <a:extLst>
              <a:ext uri="{FF2B5EF4-FFF2-40B4-BE49-F238E27FC236}">
                <a16:creationId xmlns:a16="http://schemas.microsoft.com/office/drawing/2014/main" id="{4AC3E7CA-B40E-4CD8-890F-04357D3FD8C9}"/>
              </a:ext>
            </a:extLst>
          </p:cNvPr>
          <p:cNvSpPr txBox="1"/>
          <p:nvPr/>
        </p:nvSpPr>
        <p:spPr>
          <a:xfrm>
            <a:off x="4572000" y="2524104"/>
            <a:ext cx="4207726" cy="1169551"/>
          </a:xfrm>
          <a:prstGeom prst="rect">
            <a:avLst/>
          </a:prstGeom>
          <a:noFill/>
        </p:spPr>
        <p:txBody>
          <a:bodyPr wrap="square">
            <a:spAutoFit/>
          </a:bodyPr>
          <a:lstStyle/>
          <a:p>
            <a:pPr algn="just"/>
            <a:r>
              <a:rPr lang="en-US" dirty="0">
                <a:latin typeface="Mukta" panose="020B0604020202020204" charset="0"/>
                <a:cs typeface="Mukta" panose="020B0604020202020204" charset="0"/>
              </a:rPr>
              <a:t>Although the Subconscious mind is very small, it makes up around </a:t>
            </a:r>
            <a:r>
              <a:rPr lang="en-US" dirty="0">
                <a:solidFill>
                  <a:srgbClr val="C00000"/>
                </a:solidFill>
                <a:latin typeface="Mukta" panose="020B0604020202020204" charset="0"/>
                <a:cs typeface="Mukta" panose="020B0604020202020204" charset="0"/>
              </a:rPr>
              <a:t>95%</a:t>
            </a:r>
            <a:r>
              <a:rPr lang="en-US" dirty="0">
                <a:latin typeface="Mukta" panose="020B0604020202020204" charset="0"/>
                <a:cs typeface="Mukta" panose="020B0604020202020204" charset="0"/>
              </a:rPr>
              <a:t> of your brain power and handles everything your body needs to function properly, from eating and breathing to digesting and making memories.</a:t>
            </a:r>
          </a:p>
        </p:txBody>
      </p:sp>
      <p:graphicFrame>
        <p:nvGraphicFramePr>
          <p:cNvPr id="6" name="Chart 5">
            <a:extLst>
              <a:ext uri="{FF2B5EF4-FFF2-40B4-BE49-F238E27FC236}">
                <a16:creationId xmlns:a16="http://schemas.microsoft.com/office/drawing/2014/main" id="{CBF29D80-2BC4-4959-90BA-4FD077EB0E6E}"/>
              </a:ext>
            </a:extLst>
          </p:cNvPr>
          <p:cNvGraphicFramePr/>
          <p:nvPr>
            <p:extLst>
              <p:ext uri="{D42A27DB-BD31-4B8C-83A1-F6EECF244321}">
                <p14:modId xmlns:p14="http://schemas.microsoft.com/office/powerpoint/2010/main" val="2542908225"/>
              </p:ext>
            </p:extLst>
          </p:nvPr>
        </p:nvGraphicFramePr>
        <p:xfrm>
          <a:off x="-428000" y="1265660"/>
          <a:ext cx="5685800" cy="368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6"/>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is it possible? </a:t>
            </a:r>
            <a:endParaRPr dirty="0"/>
          </a:p>
        </p:txBody>
      </p:sp>
      <p:sp>
        <p:nvSpPr>
          <p:cNvPr id="1217" name="Google Shape;1217;p46"/>
          <p:cNvSpPr txBox="1">
            <a:spLocks noGrp="1"/>
          </p:cNvSpPr>
          <p:nvPr>
            <p:ph type="subTitle" idx="1"/>
          </p:nvPr>
        </p:nvSpPr>
        <p:spPr>
          <a:xfrm>
            <a:off x="2034606" y="2087379"/>
            <a:ext cx="2049600" cy="1555182"/>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dirty="0"/>
              <a:t>For tonic water to cause a group of Students to become intoxicated in an experiment by psychologists </a:t>
            </a:r>
            <a:r>
              <a:rPr lang="en-US" dirty="0" err="1"/>
              <a:t>Assefi</a:t>
            </a:r>
            <a:r>
              <a:rPr lang="en-US" dirty="0"/>
              <a:t> and Garry.</a:t>
            </a:r>
            <a:endParaRPr dirty="0"/>
          </a:p>
        </p:txBody>
      </p:sp>
      <p:sp>
        <p:nvSpPr>
          <p:cNvPr id="1219" name="Google Shape;1219;p46"/>
          <p:cNvSpPr txBox="1">
            <a:spLocks noGrp="1"/>
          </p:cNvSpPr>
          <p:nvPr>
            <p:ph type="subTitle" idx="3"/>
          </p:nvPr>
        </p:nvSpPr>
        <p:spPr>
          <a:xfrm>
            <a:off x="5299799" y="2232360"/>
            <a:ext cx="2049600" cy="12652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For 44 hotel maids to acquire health benefits in another experiment by psychologists at Harvard?</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0"/>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Answer lies in Subconscious mind, specifically in subconscious beliefs.</a:t>
            </a:r>
            <a:endParaRPr dirty="0"/>
          </a:p>
        </p:txBody>
      </p:sp>
      <p:sp>
        <p:nvSpPr>
          <p:cNvPr id="32" name="TextBox 31">
            <a:extLst>
              <a:ext uri="{FF2B5EF4-FFF2-40B4-BE49-F238E27FC236}">
                <a16:creationId xmlns:a16="http://schemas.microsoft.com/office/drawing/2014/main" id="{E3885C48-B8D9-4927-8119-6802FE57D600}"/>
              </a:ext>
            </a:extLst>
          </p:cNvPr>
          <p:cNvSpPr txBox="1"/>
          <p:nvPr/>
        </p:nvSpPr>
        <p:spPr>
          <a:xfrm>
            <a:off x="1500500" y="2232766"/>
            <a:ext cx="6143000" cy="1815882"/>
          </a:xfrm>
          <a:prstGeom prst="rect">
            <a:avLst/>
          </a:prstGeom>
          <a:noFill/>
        </p:spPr>
        <p:txBody>
          <a:bodyPr wrap="square">
            <a:spAutoFit/>
          </a:bodyPr>
          <a:lstStyle/>
          <a:p>
            <a:pPr algn="just"/>
            <a:r>
              <a:rPr lang="en-US" dirty="0">
                <a:latin typeface="Mukta" panose="020B0604020202020204" charset="0"/>
                <a:cs typeface="Mukta" panose="020B0604020202020204" charset="0"/>
              </a:rPr>
              <a:t>Subconscious mind incorporates all involuntary processes &amp; functions including thoughts, beliefs, emotions, memories, skills and </a:t>
            </a:r>
            <a:r>
              <a:rPr lang="en-US" dirty="0" err="1">
                <a:latin typeface="Mukta" panose="020B0604020202020204" charset="0"/>
                <a:cs typeface="Mukta" panose="020B0604020202020204" charset="0"/>
              </a:rPr>
              <a:t>behaviours</a:t>
            </a:r>
            <a:r>
              <a:rPr lang="en-US" dirty="0">
                <a:latin typeface="Mukta" panose="020B0604020202020204" charset="0"/>
                <a:cs typeface="Mukta" panose="020B0604020202020204" charset="0"/>
              </a:rPr>
              <a:t> that are generated by and occur in the living brain and body and which we are unaware of.</a:t>
            </a:r>
          </a:p>
          <a:p>
            <a:pPr algn="just"/>
            <a:endParaRPr lang="en-US" dirty="0">
              <a:latin typeface="Mukta" panose="020B0604020202020204" charset="0"/>
              <a:cs typeface="Mukta" panose="020B0604020202020204" charset="0"/>
            </a:endParaRPr>
          </a:p>
          <a:p>
            <a:pPr algn="just"/>
            <a:r>
              <a:rPr lang="en-US" dirty="0"/>
              <a:t>So What are Subconscious belief then? Subconscious beliefs are instructions which are coded and stored in the cells of the nervous system and body as to how we should feel , act or behave or how our lives should run or operate.</a:t>
            </a:r>
            <a:endParaRPr lang="en-US" dirty="0">
              <a:latin typeface="Mukta" panose="020B0604020202020204" charset="0"/>
              <a:cs typeface="Mukta" panose="020B0604020202020204" charset="0"/>
            </a:endParaRPr>
          </a:p>
        </p:txBody>
      </p:sp>
    </p:spTree>
  </p:cSld>
  <p:clrMapOvr>
    <a:masterClrMapping/>
  </p:clrMapOvr>
</p:sld>
</file>

<file path=ppt/theme/theme1.xml><?xml version="1.0" encoding="utf-8"?>
<a:theme xmlns:a="http://schemas.openxmlformats.org/drawingml/2006/main" name="Learn More About the Nervous System by Slidesgo">
  <a:themeElements>
    <a:clrScheme name="Simple Light">
      <a:dk1>
        <a:srgbClr val="2B2B2B"/>
      </a:dk1>
      <a:lt1>
        <a:srgbClr val="2673B8"/>
      </a:lt1>
      <a:dk2>
        <a:srgbClr val="0B3D69"/>
      </a:dk2>
      <a:lt2>
        <a:srgbClr val="DFF3FD"/>
      </a:lt2>
      <a:accent1>
        <a:srgbClr val="999999"/>
      </a:accent1>
      <a:accent2>
        <a:srgbClr val="D9D9D9"/>
      </a:accent2>
      <a:accent3>
        <a:srgbClr val="FFFFFF"/>
      </a:accent3>
      <a:accent4>
        <a:srgbClr val="FFFFFF"/>
      </a:accent4>
      <a:accent5>
        <a:srgbClr val="FFFFFF"/>
      </a:accent5>
      <a:accent6>
        <a:srgbClr val="FFFFFF"/>
      </a:accent6>
      <a:hlink>
        <a:srgbClr val="2B2B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1314</Words>
  <Application>Microsoft Office PowerPoint</Application>
  <PresentationFormat>On-screen Show (16:9)</PresentationFormat>
  <Paragraphs>148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Anek Devanagari SemiBold</vt:lpstr>
      <vt:lpstr>Bebas Neue</vt:lpstr>
      <vt:lpstr>Arial</vt:lpstr>
      <vt:lpstr>Mukta ExtraBold</vt:lpstr>
      <vt:lpstr>Mukta</vt:lpstr>
      <vt:lpstr>Learn More About the Nervous System by Slidesgo</vt:lpstr>
      <vt:lpstr>THE POWER OF YOUR SUBCONSCIOUS MIND</vt:lpstr>
      <vt:lpstr>Ever Wondered?</vt:lpstr>
      <vt:lpstr>What is Subconscious mind?</vt:lpstr>
      <vt:lpstr>Conscious vs Subconscious</vt:lpstr>
      <vt:lpstr>PowerPoint Presentation</vt:lpstr>
      <vt:lpstr>Where is the Subconscious Mind?!</vt:lpstr>
      <vt:lpstr>Small, but not very small!</vt:lpstr>
      <vt:lpstr>How is it possible? </vt:lpstr>
      <vt:lpstr>The Answer lies in Subconscious mind, specifically in subconscious beliefs.</vt:lpstr>
      <vt:lpstr>Limiting Beliefs</vt:lpstr>
      <vt:lpstr>How the Subconscious Mind controls our body</vt:lpstr>
      <vt:lpstr>150,000</vt:lpstr>
      <vt:lpstr>9h 55m 23s</vt:lpstr>
      <vt:lpstr>SOME PERCENTAGES</vt:lpstr>
      <vt:lpstr>COMPUTER MOCKUP</vt:lpstr>
      <vt:lpstr>TABLET MOCKUP</vt:lpstr>
      <vt:lpstr>PHONE MOCKUP</vt:lpstr>
      <vt:lpstr>MAP</vt:lpstr>
      <vt:lpstr>NERVOUS SYSTEM TIMELINE</vt:lpstr>
      <vt:lpstr>NERVOUS SYSTEM INFOGRAPHIC</vt:lpstr>
      <vt:lpstr>NERVOUS SYSTEM VOCABULARY</vt:lpstr>
      <vt:lpstr>THIS IS A GRAPH</vt:lpstr>
      <vt:lpstr>FACTS ABOUT THE NERVOUS SYSTEM</vt:lpstr>
      <vt:lpstr>OUR TEAM</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YOUR SUBCONSICIOUS MIND</dc:title>
  <dc:creator>Osamah Alnasser</dc:creator>
  <cp:lastModifiedBy>Osamah Alnasser</cp:lastModifiedBy>
  <cp:revision>51</cp:revision>
  <dcterms:modified xsi:type="dcterms:W3CDTF">2023-10-08T20:30:47Z</dcterms:modified>
</cp:coreProperties>
</file>