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8"/>
  </p:notesMasterIdLst>
  <p:sldIdLst>
    <p:sldId id="275" r:id="rId3"/>
    <p:sldId id="259" r:id="rId4"/>
    <p:sldId id="261" r:id="rId5"/>
    <p:sldId id="320" r:id="rId6"/>
    <p:sldId id="311" r:id="rId7"/>
    <p:sldId id="318" r:id="rId8"/>
    <p:sldId id="313" r:id="rId9"/>
    <p:sldId id="314" r:id="rId10"/>
    <p:sldId id="315" r:id="rId11"/>
    <p:sldId id="316" r:id="rId12"/>
    <p:sldId id="317" r:id="rId13"/>
    <p:sldId id="282" r:id="rId14"/>
    <p:sldId id="281" r:id="rId15"/>
    <p:sldId id="258" r:id="rId16"/>
    <p:sldId id="321" r:id="rId17"/>
  </p:sldIdLst>
  <p:sldSz cx="9144000" cy="5143500" type="screen16x9"/>
  <p:notesSz cx="6858000" cy="9144000"/>
  <p:embeddedFontLst>
    <p:embeddedFont>
      <p:font typeface="Amiko" panose="020B0604020202020204" charset="0"/>
      <p:regular r:id="rId19"/>
      <p:bold r:id="rId20"/>
    </p:embeddedFont>
    <p:embeddedFont>
      <p:font typeface="Anaheim" panose="020B0604020202020204" charset="0"/>
      <p:regular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Lilita One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F2D6E3-4FA2-4C99-8EE5-0EE27BB615B4}">
          <p14:sldIdLst>
            <p14:sldId id="275"/>
            <p14:sldId id="259"/>
            <p14:sldId id="261"/>
            <p14:sldId id="320"/>
            <p14:sldId id="311"/>
          </p14:sldIdLst>
        </p14:section>
        <p14:section name="Team A" id="{0B4690C2-F364-4E6E-8F4F-2DD0347CA158}">
          <p14:sldIdLst>
            <p14:sldId id="318"/>
          </p14:sldIdLst>
        </p14:section>
        <p14:section name="Team B" id="{9741BBC9-6B2D-4AB6-85EA-3182058AD63E}">
          <p14:sldIdLst>
            <p14:sldId id="313"/>
          </p14:sldIdLst>
        </p14:section>
        <p14:section name="Team C" id="{44CE29DC-0DA1-4349-B120-75561CFE5A0D}">
          <p14:sldIdLst>
            <p14:sldId id="314"/>
          </p14:sldIdLst>
        </p14:section>
        <p14:section name="Team D" id="{D2AF2489-6969-4D2C-96E4-D039FC055947}">
          <p14:sldIdLst>
            <p14:sldId id="315"/>
          </p14:sldIdLst>
        </p14:section>
        <p14:section name="Team E" id="{B77E5062-48CF-4670-A98E-A532C7E7B8EA}">
          <p14:sldIdLst>
            <p14:sldId id="316"/>
          </p14:sldIdLst>
        </p14:section>
        <p14:section name="Team F" id="{75CD7C9E-8B7E-48E5-8163-B7B4C30056BF}">
          <p14:sldIdLst>
            <p14:sldId id="317"/>
          </p14:sldIdLst>
        </p14:section>
        <p14:section name="End ~~" id="{AFB63D8D-EAE9-404F-BFEA-F090ED956766}">
          <p14:sldIdLst>
            <p14:sldId id="282"/>
            <p14:sldId id="281"/>
            <p14:sldId id="258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375A3-B89A-4397-98B3-8679093175EB}">
  <a:tblStyle styleId="{710375A3-B89A-4397-98B3-867909317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4D9198-C905-4E43-BE72-DE1F758F7B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>
        <p:scale>
          <a:sx n="100" d="100"/>
          <a:sy n="100" d="100"/>
        </p:scale>
        <p:origin x="54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3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68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251e21a1c63_0_1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251e21a1c63_0_1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251e21a1c63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251e21a1c63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3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8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12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98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71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70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8650" y="102875"/>
            <a:ext cx="8811289" cy="4924401"/>
            <a:chOff x="88650" y="102875"/>
            <a:chExt cx="8811289" cy="4924401"/>
          </a:xfrm>
        </p:grpSpPr>
        <p:sp>
          <p:nvSpPr>
            <p:cNvPr id="61" name="Google Shape;61;p6"/>
            <p:cNvSpPr/>
            <p:nvPr/>
          </p:nvSpPr>
          <p:spPr>
            <a:xfrm>
              <a:off x="7688600" y="102875"/>
              <a:ext cx="1211339" cy="298098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8650" y="4454577"/>
              <a:ext cx="705515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00028" y="4218825"/>
              <a:ext cx="313191" cy="313373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32734" y="4174851"/>
              <a:ext cx="144068" cy="144159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3"/>
                    <a:pt x="356" y="1587"/>
                    <a:pt x="793" y="1587"/>
                  </a:cubicBezTo>
                  <a:cubicBezTo>
                    <a:pt x="1232" y="1587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88653" y="179878"/>
            <a:ext cx="8569088" cy="4352325"/>
            <a:chOff x="88653" y="179878"/>
            <a:chExt cx="8569088" cy="4352325"/>
          </a:xfrm>
        </p:grpSpPr>
        <p:sp>
          <p:nvSpPr>
            <p:cNvPr id="66" name="Google Shape;66;p6"/>
            <p:cNvSpPr/>
            <p:nvPr/>
          </p:nvSpPr>
          <p:spPr>
            <a:xfrm>
              <a:off x="8513666" y="300941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358728" y="17987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88653" y="438812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69376" y="4030776"/>
              <a:ext cx="86425" cy="8642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1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81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8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13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21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63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27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7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95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2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13225" y="1390250"/>
            <a:ext cx="38538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713225" y="2774650"/>
            <a:ext cx="38538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304475" y="-130325"/>
            <a:ext cx="1130975" cy="1354775"/>
            <a:chOff x="-304475" y="-130325"/>
            <a:chExt cx="1130975" cy="1354775"/>
          </a:xfrm>
        </p:grpSpPr>
        <p:sp>
          <p:nvSpPr>
            <p:cNvPr id="83" name="Google Shape;83;p9"/>
            <p:cNvSpPr/>
            <p:nvPr/>
          </p:nvSpPr>
          <p:spPr>
            <a:xfrm>
              <a:off x="-304475" y="-21750"/>
              <a:ext cx="750600" cy="75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61150" y="-130325"/>
              <a:ext cx="521700" cy="52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04800" y="278650"/>
              <a:ext cx="521700" cy="52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96225" y="855150"/>
              <a:ext cx="369300" cy="36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9"/>
          <p:cNvGrpSpPr/>
          <p:nvPr/>
        </p:nvGrpSpPr>
        <p:grpSpPr>
          <a:xfrm>
            <a:off x="521698" y="217513"/>
            <a:ext cx="538696" cy="550581"/>
            <a:chOff x="521698" y="217513"/>
            <a:chExt cx="538696" cy="550581"/>
          </a:xfrm>
        </p:grpSpPr>
        <p:sp>
          <p:nvSpPr>
            <p:cNvPr id="88" name="Google Shape;88;p9"/>
            <p:cNvSpPr/>
            <p:nvPr/>
          </p:nvSpPr>
          <p:spPr>
            <a:xfrm>
              <a:off x="826494" y="217513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21698" y="598520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905075" y="1227963"/>
            <a:ext cx="6290100" cy="10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905075" y="2263038"/>
            <a:ext cx="629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168402" y="89866"/>
            <a:ext cx="8932924" cy="3062613"/>
            <a:chOff x="168402" y="89866"/>
            <a:chExt cx="8932924" cy="3062613"/>
          </a:xfrm>
        </p:grpSpPr>
        <p:sp>
          <p:nvSpPr>
            <p:cNvPr id="97" name="Google Shape;97;p11"/>
            <p:cNvSpPr/>
            <p:nvPr/>
          </p:nvSpPr>
          <p:spPr>
            <a:xfrm>
              <a:off x="168402" y="89866"/>
              <a:ext cx="1473159" cy="362523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77976" y="2925252"/>
              <a:ext cx="923351" cy="227227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1181118" y="321225"/>
            <a:ext cx="7763757" cy="2604026"/>
            <a:chOff x="1181118" y="321225"/>
            <a:chExt cx="7763757" cy="2604026"/>
          </a:xfrm>
        </p:grpSpPr>
        <p:sp>
          <p:nvSpPr>
            <p:cNvPr id="100" name="Google Shape;100;p11"/>
            <p:cNvSpPr/>
            <p:nvPr/>
          </p:nvSpPr>
          <p:spPr>
            <a:xfrm>
              <a:off x="1181118" y="3879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342150" y="321225"/>
              <a:ext cx="73801" cy="7380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871075" y="2851450"/>
              <a:ext cx="73801" cy="73801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0"/>
                  </a:moveTo>
                  <a:lnTo>
                    <a:pt x="243" y="129"/>
                  </a:lnTo>
                  <a:cubicBezTo>
                    <a:pt x="217" y="177"/>
                    <a:pt x="177" y="216"/>
                    <a:pt x="128" y="243"/>
                  </a:cubicBezTo>
                  <a:lnTo>
                    <a:pt x="1" y="313"/>
                  </a:lnTo>
                  <a:lnTo>
                    <a:pt x="128" y="383"/>
                  </a:lnTo>
                  <a:cubicBezTo>
                    <a:pt x="177" y="409"/>
                    <a:pt x="217" y="449"/>
                    <a:pt x="243" y="498"/>
                  </a:cubicBezTo>
                  <a:lnTo>
                    <a:pt x="313" y="625"/>
                  </a:lnTo>
                  <a:lnTo>
                    <a:pt x="383" y="498"/>
                  </a:lnTo>
                  <a:cubicBezTo>
                    <a:pt x="410" y="449"/>
                    <a:pt x="449" y="409"/>
                    <a:pt x="497" y="383"/>
                  </a:cubicBezTo>
                  <a:lnTo>
                    <a:pt x="626" y="313"/>
                  </a:lnTo>
                  <a:lnTo>
                    <a:pt x="497" y="243"/>
                  </a:lnTo>
                  <a:cubicBezTo>
                    <a:pt x="449" y="216"/>
                    <a:pt x="410" y="177"/>
                    <a:pt x="383" y="129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-418950" y="-28177"/>
            <a:ext cx="9294476" cy="5212107"/>
            <a:chOff x="-418950" y="-28177"/>
            <a:chExt cx="9294476" cy="5212107"/>
          </a:xfrm>
        </p:grpSpPr>
        <p:sp>
          <p:nvSpPr>
            <p:cNvPr id="106" name="Google Shape;106;p13"/>
            <p:cNvSpPr/>
            <p:nvPr/>
          </p:nvSpPr>
          <p:spPr>
            <a:xfrm>
              <a:off x="7265675" y="93375"/>
              <a:ext cx="1609852" cy="396300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-418950" y="-28177"/>
              <a:ext cx="989597" cy="803315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-95726" y="539498"/>
              <a:ext cx="609977" cy="610314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06900" y="4512233"/>
              <a:ext cx="368626" cy="335934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349890" y="4736328"/>
              <a:ext cx="491135" cy="447602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"/>
          </p:nvPr>
        </p:nvSpPr>
        <p:spPr>
          <a:xfrm>
            <a:off x="3347788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3"/>
          </p:nvPr>
        </p:nvSpPr>
        <p:spPr>
          <a:xfrm>
            <a:off x="720000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4"/>
          </p:nvPr>
        </p:nvSpPr>
        <p:spPr>
          <a:xfrm>
            <a:off x="3347788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5"/>
          </p:nvPr>
        </p:nvSpPr>
        <p:spPr>
          <a:xfrm>
            <a:off x="5975575" y="2193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6"/>
          </p:nvPr>
        </p:nvSpPr>
        <p:spPr>
          <a:xfrm>
            <a:off x="5975575" y="3855175"/>
            <a:ext cx="245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9" hasCustomPrompt="1"/>
          </p:nvPr>
        </p:nvSpPr>
        <p:spPr>
          <a:xfrm>
            <a:off x="3347801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3" hasCustomPrompt="1"/>
          </p:nvPr>
        </p:nvSpPr>
        <p:spPr>
          <a:xfrm>
            <a:off x="3347801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5600" y="1420975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5" hasCustomPrompt="1"/>
          </p:nvPr>
        </p:nvSpPr>
        <p:spPr>
          <a:xfrm>
            <a:off x="5975600" y="3083000"/>
            <a:ext cx="847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6"/>
          </p:nvPr>
        </p:nvSpPr>
        <p:spPr>
          <a:xfrm>
            <a:off x="720000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7"/>
          </p:nvPr>
        </p:nvSpPr>
        <p:spPr>
          <a:xfrm>
            <a:off x="3347794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8"/>
          </p:nvPr>
        </p:nvSpPr>
        <p:spPr>
          <a:xfrm>
            <a:off x="5975580" y="198037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20"/>
          </p:nvPr>
        </p:nvSpPr>
        <p:spPr>
          <a:xfrm>
            <a:off x="3347794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21"/>
          </p:nvPr>
        </p:nvSpPr>
        <p:spPr>
          <a:xfrm>
            <a:off x="5975580" y="364245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212571" y="180609"/>
            <a:ext cx="8640275" cy="4426713"/>
            <a:chOff x="212571" y="180609"/>
            <a:chExt cx="8640275" cy="4426713"/>
          </a:xfrm>
        </p:grpSpPr>
        <p:sp>
          <p:nvSpPr>
            <p:cNvPr id="131" name="Google Shape;131;p13"/>
            <p:cNvSpPr/>
            <p:nvPr/>
          </p:nvSpPr>
          <p:spPr>
            <a:xfrm>
              <a:off x="212571" y="180609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64971" y="333009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8487350" y="183413"/>
              <a:ext cx="365496" cy="4423909"/>
              <a:chOff x="8487350" y="183413"/>
              <a:chExt cx="365496" cy="4423909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8487350" y="183412"/>
                <a:ext cx="216225" cy="2162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8703571" y="656746"/>
                <a:ext cx="14927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8520821" y="4458046"/>
                <a:ext cx="149275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3" extrusionOk="0">
                    <a:moveTo>
                      <a:pt x="343" y="1"/>
                    </a:moveTo>
                    <a:lnTo>
                      <a:pt x="282" y="252"/>
                    </a:lnTo>
                    <a:cubicBezTo>
                      <a:pt x="278" y="268"/>
                      <a:pt x="265" y="282"/>
                      <a:pt x="248" y="287"/>
                    </a:cubicBezTo>
                    <a:lnTo>
                      <a:pt x="0" y="360"/>
                    </a:lnTo>
                    <a:lnTo>
                      <a:pt x="251" y="421"/>
                    </a:lnTo>
                    <a:cubicBezTo>
                      <a:pt x="268" y="425"/>
                      <a:pt x="282" y="438"/>
                      <a:pt x="287" y="455"/>
                    </a:cubicBezTo>
                    <a:lnTo>
                      <a:pt x="360" y="703"/>
                    </a:lnTo>
                    <a:lnTo>
                      <a:pt x="421" y="452"/>
                    </a:lnTo>
                    <a:cubicBezTo>
                      <a:pt x="425" y="435"/>
                      <a:pt x="438" y="421"/>
                      <a:pt x="455" y="416"/>
                    </a:cubicBezTo>
                    <a:lnTo>
                      <a:pt x="702" y="343"/>
                    </a:lnTo>
                    <a:lnTo>
                      <a:pt x="452" y="282"/>
                    </a:lnTo>
                    <a:cubicBezTo>
                      <a:pt x="435" y="278"/>
                      <a:pt x="421" y="265"/>
                      <a:pt x="416" y="2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>
            <a:off x="-10" y="-192262"/>
            <a:ext cx="9069160" cy="5376192"/>
            <a:chOff x="-10" y="-192262"/>
            <a:chExt cx="9069160" cy="5376192"/>
          </a:xfrm>
        </p:grpSpPr>
        <p:grpSp>
          <p:nvGrpSpPr>
            <p:cNvPr id="206" name="Google Shape;206;p19"/>
            <p:cNvGrpSpPr/>
            <p:nvPr/>
          </p:nvGrpSpPr>
          <p:grpSpPr>
            <a:xfrm>
              <a:off x="7938175" y="-192262"/>
              <a:ext cx="1130975" cy="1354775"/>
              <a:chOff x="-304475" y="-130325"/>
              <a:chExt cx="1130975" cy="1354775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-304475" y="-21750"/>
                <a:ext cx="750600" cy="75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61150" y="-130325"/>
                <a:ext cx="521700" cy="521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304800" y="278650"/>
                <a:ext cx="521700" cy="521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196225" y="855150"/>
                <a:ext cx="369300" cy="36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19"/>
            <p:cNvSpPr/>
            <p:nvPr/>
          </p:nvSpPr>
          <p:spPr>
            <a:xfrm>
              <a:off x="157000" y="4512233"/>
              <a:ext cx="368626" cy="335934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-10" y="4736328"/>
              <a:ext cx="491135" cy="447602"/>
            </a:xfrm>
            <a:custGeom>
              <a:avLst/>
              <a:gdLst/>
              <a:ahLst/>
              <a:cxnLst/>
              <a:rect l="l" t="t" r="r" b="b"/>
              <a:pathLst>
                <a:path w="2009" h="1831" extrusionOk="0">
                  <a:moveTo>
                    <a:pt x="1005" y="1"/>
                  </a:moveTo>
                  <a:cubicBezTo>
                    <a:pt x="770" y="1"/>
                    <a:pt x="536" y="90"/>
                    <a:pt x="358" y="269"/>
                  </a:cubicBezTo>
                  <a:cubicBezTo>
                    <a:pt x="0" y="626"/>
                    <a:pt x="0" y="1205"/>
                    <a:pt x="358" y="1563"/>
                  </a:cubicBezTo>
                  <a:cubicBezTo>
                    <a:pt x="536" y="1741"/>
                    <a:pt x="770" y="1831"/>
                    <a:pt x="1005" y="1831"/>
                  </a:cubicBezTo>
                  <a:cubicBezTo>
                    <a:pt x="1239" y="1831"/>
                    <a:pt x="1473" y="1741"/>
                    <a:pt x="1651" y="1563"/>
                  </a:cubicBezTo>
                  <a:cubicBezTo>
                    <a:pt x="2009" y="1205"/>
                    <a:pt x="2009" y="626"/>
                    <a:pt x="1651" y="269"/>
                  </a:cubicBezTo>
                  <a:cubicBezTo>
                    <a:pt x="1473" y="90"/>
                    <a:pt x="1239" y="1"/>
                    <a:pt x="100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4985252" y="166762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170921" y="211101"/>
            <a:ext cx="8763001" cy="4396221"/>
            <a:chOff x="170921" y="211101"/>
            <a:chExt cx="8763001" cy="4396221"/>
          </a:xfrm>
        </p:grpSpPr>
        <p:sp>
          <p:nvSpPr>
            <p:cNvPr id="217" name="Google Shape;217;p19"/>
            <p:cNvSpPr/>
            <p:nvPr/>
          </p:nvSpPr>
          <p:spPr>
            <a:xfrm>
              <a:off x="8386707" y="211101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8764348" y="536582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70921" y="4458046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1"/>
          <p:cNvGrpSpPr/>
          <p:nvPr/>
        </p:nvGrpSpPr>
        <p:grpSpPr>
          <a:xfrm>
            <a:off x="213525" y="41750"/>
            <a:ext cx="8849825" cy="5044398"/>
            <a:chOff x="213525" y="41750"/>
            <a:chExt cx="8849825" cy="5044398"/>
          </a:xfrm>
        </p:grpSpPr>
        <p:sp>
          <p:nvSpPr>
            <p:cNvPr id="375" name="Google Shape;375;p31"/>
            <p:cNvSpPr/>
            <p:nvPr/>
          </p:nvSpPr>
          <p:spPr>
            <a:xfrm>
              <a:off x="213525" y="292575"/>
              <a:ext cx="1477427" cy="363701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 flipH="1">
              <a:off x="1305923" y="41750"/>
              <a:ext cx="1206477" cy="297000"/>
            </a:xfrm>
            <a:custGeom>
              <a:avLst/>
              <a:gdLst/>
              <a:ahLst/>
              <a:cxnLst/>
              <a:rect l="l" t="t" r="r" b="b"/>
              <a:pathLst>
                <a:path w="8685" h="2138" extrusionOk="0">
                  <a:moveTo>
                    <a:pt x="5273" y="0"/>
                  </a:moveTo>
                  <a:cubicBezTo>
                    <a:pt x="5006" y="0"/>
                    <a:pt x="4730" y="103"/>
                    <a:pt x="4487" y="226"/>
                  </a:cubicBezTo>
                  <a:cubicBezTo>
                    <a:pt x="4136" y="402"/>
                    <a:pt x="3791" y="623"/>
                    <a:pt x="3401" y="649"/>
                  </a:cubicBezTo>
                  <a:cubicBezTo>
                    <a:pt x="3373" y="651"/>
                    <a:pt x="3345" y="651"/>
                    <a:pt x="3316" y="651"/>
                  </a:cubicBezTo>
                  <a:cubicBezTo>
                    <a:pt x="3142" y="651"/>
                    <a:pt x="2962" y="623"/>
                    <a:pt x="2791" y="623"/>
                  </a:cubicBezTo>
                  <a:cubicBezTo>
                    <a:pt x="2651" y="623"/>
                    <a:pt x="2516" y="642"/>
                    <a:pt x="2394" y="710"/>
                  </a:cubicBezTo>
                  <a:cubicBezTo>
                    <a:pt x="2172" y="834"/>
                    <a:pt x="2056" y="1090"/>
                    <a:pt x="1852" y="1240"/>
                  </a:cubicBezTo>
                  <a:cubicBezTo>
                    <a:pt x="1651" y="1387"/>
                    <a:pt x="1391" y="1418"/>
                    <a:pt x="1143" y="1432"/>
                  </a:cubicBezTo>
                  <a:cubicBezTo>
                    <a:pt x="895" y="1446"/>
                    <a:pt x="638" y="1448"/>
                    <a:pt x="413" y="1551"/>
                  </a:cubicBezTo>
                  <a:cubicBezTo>
                    <a:pt x="187" y="1655"/>
                    <a:pt x="0" y="1894"/>
                    <a:pt x="47" y="2138"/>
                  </a:cubicBezTo>
                  <a:lnTo>
                    <a:pt x="8618" y="2052"/>
                  </a:lnTo>
                  <a:cubicBezTo>
                    <a:pt x="8685" y="1577"/>
                    <a:pt x="8012" y="1184"/>
                    <a:pt x="7507" y="1143"/>
                  </a:cubicBezTo>
                  <a:cubicBezTo>
                    <a:pt x="7266" y="1124"/>
                    <a:pt x="7016" y="1161"/>
                    <a:pt x="6787" y="1081"/>
                  </a:cubicBezTo>
                  <a:cubicBezTo>
                    <a:pt x="6293" y="909"/>
                    <a:pt x="6095" y="270"/>
                    <a:pt x="5613" y="66"/>
                  </a:cubicBezTo>
                  <a:cubicBezTo>
                    <a:pt x="5503" y="20"/>
                    <a:pt x="5389" y="0"/>
                    <a:pt x="5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357823" y="4513448"/>
              <a:ext cx="705527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8496450" y="4293175"/>
              <a:ext cx="297000" cy="29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793450" y="4210525"/>
              <a:ext cx="144600" cy="14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1"/>
          <p:cNvGrpSpPr/>
          <p:nvPr/>
        </p:nvGrpSpPr>
        <p:grpSpPr>
          <a:xfrm>
            <a:off x="1391500" y="285925"/>
            <a:ext cx="7554399" cy="4104601"/>
            <a:chOff x="1391500" y="285925"/>
            <a:chExt cx="7554399" cy="4104601"/>
          </a:xfrm>
        </p:grpSpPr>
        <p:sp>
          <p:nvSpPr>
            <p:cNvPr id="381" name="Google Shape;381;p31"/>
            <p:cNvSpPr/>
            <p:nvPr/>
          </p:nvSpPr>
          <p:spPr>
            <a:xfrm>
              <a:off x="1391500" y="361675"/>
              <a:ext cx="177826" cy="17782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661450" y="285925"/>
              <a:ext cx="121949" cy="121949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8823950" y="4012525"/>
              <a:ext cx="121949" cy="121949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8574725" y="4212700"/>
              <a:ext cx="177826" cy="17782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43" y="1"/>
                  </a:moveTo>
                  <a:lnTo>
                    <a:pt x="282" y="252"/>
                  </a:lnTo>
                  <a:cubicBezTo>
                    <a:pt x="278" y="268"/>
                    <a:pt x="265" y="282"/>
                    <a:pt x="248" y="287"/>
                  </a:cubicBezTo>
                  <a:lnTo>
                    <a:pt x="0" y="360"/>
                  </a:lnTo>
                  <a:lnTo>
                    <a:pt x="251" y="421"/>
                  </a:lnTo>
                  <a:cubicBezTo>
                    <a:pt x="268" y="425"/>
                    <a:pt x="282" y="438"/>
                    <a:pt x="287" y="455"/>
                  </a:cubicBezTo>
                  <a:lnTo>
                    <a:pt x="360" y="703"/>
                  </a:lnTo>
                  <a:lnTo>
                    <a:pt x="421" y="452"/>
                  </a:lnTo>
                  <a:cubicBezTo>
                    <a:pt x="425" y="435"/>
                    <a:pt x="438" y="421"/>
                    <a:pt x="455" y="416"/>
                  </a:cubicBezTo>
                  <a:lnTo>
                    <a:pt x="702" y="343"/>
                  </a:lnTo>
                  <a:lnTo>
                    <a:pt x="452" y="282"/>
                  </a:lnTo>
                  <a:cubicBezTo>
                    <a:pt x="435" y="278"/>
                    <a:pt x="421" y="265"/>
                    <a:pt x="416" y="2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2"/>
          <p:cNvGrpSpPr/>
          <p:nvPr/>
        </p:nvGrpSpPr>
        <p:grpSpPr>
          <a:xfrm>
            <a:off x="-438029" y="86033"/>
            <a:ext cx="9850342" cy="4885429"/>
            <a:chOff x="-438029" y="86033"/>
            <a:chExt cx="9850342" cy="4885429"/>
          </a:xfrm>
        </p:grpSpPr>
        <p:sp>
          <p:nvSpPr>
            <p:cNvPr id="387" name="Google Shape;387;p32"/>
            <p:cNvSpPr/>
            <p:nvPr/>
          </p:nvSpPr>
          <p:spPr>
            <a:xfrm flipH="1">
              <a:off x="7919871" y="86033"/>
              <a:ext cx="1492442" cy="367454"/>
            </a:xfrm>
            <a:custGeom>
              <a:avLst/>
              <a:gdLst/>
              <a:ahLst/>
              <a:cxnLst/>
              <a:rect l="l" t="t" r="r" b="b"/>
              <a:pathLst>
                <a:path w="4374" h="1077" extrusionOk="0">
                  <a:moveTo>
                    <a:pt x="2654" y="0"/>
                  </a:moveTo>
                  <a:cubicBezTo>
                    <a:pt x="2520" y="0"/>
                    <a:pt x="2382" y="52"/>
                    <a:pt x="2259" y="114"/>
                  </a:cubicBezTo>
                  <a:cubicBezTo>
                    <a:pt x="2083" y="202"/>
                    <a:pt x="1908" y="314"/>
                    <a:pt x="1712" y="327"/>
                  </a:cubicBezTo>
                  <a:cubicBezTo>
                    <a:pt x="1698" y="328"/>
                    <a:pt x="1684" y="328"/>
                    <a:pt x="1670" y="328"/>
                  </a:cubicBezTo>
                  <a:cubicBezTo>
                    <a:pt x="1583" y="328"/>
                    <a:pt x="1492" y="314"/>
                    <a:pt x="1405" y="314"/>
                  </a:cubicBezTo>
                  <a:cubicBezTo>
                    <a:pt x="1335" y="314"/>
                    <a:pt x="1267" y="323"/>
                    <a:pt x="1205" y="357"/>
                  </a:cubicBezTo>
                  <a:cubicBezTo>
                    <a:pt x="1093" y="420"/>
                    <a:pt x="1035" y="548"/>
                    <a:pt x="932" y="624"/>
                  </a:cubicBezTo>
                  <a:cubicBezTo>
                    <a:pt x="832" y="698"/>
                    <a:pt x="700" y="714"/>
                    <a:pt x="576" y="721"/>
                  </a:cubicBezTo>
                  <a:cubicBezTo>
                    <a:pt x="451" y="727"/>
                    <a:pt x="322" y="728"/>
                    <a:pt x="208" y="781"/>
                  </a:cubicBezTo>
                  <a:cubicBezTo>
                    <a:pt x="94" y="833"/>
                    <a:pt x="0" y="953"/>
                    <a:pt x="23" y="1076"/>
                  </a:cubicBezTo>
                  <a:lnTo>
                    <a:pt x="4340" y="1033"/>
                  </a:lnTo>
                  <a:cubicBezTo>
                    <a:pt x="4373" y="794"/>
                    <a:pt x="4034" y="596"/>
                    <a:pt x="3780" y="576"/>
                  </a:cubicBezTo>
                  <a:cubicBezTo>
                    <a:pt x="3659" y="566"/>
                    <a:pt x="3533" y="584"/>
                    <a:pt x="3418" y="544"/>
                  </a:cubicBezTo>
                  <a:cubicBezTo>
                    <a:pt x="3168" y="457"/>
                    <a:pt x="3069" y="136"/>
                    <a:pt x="2826" y="34"/>
                  </a:cubicBezTo>
                  <a:cubicBezTo>
                    <a:pt x="2770" y="10"/>
                    <a:pt x="2713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 flipH="1">
              <a:off x="-438029" y="4604008"/>
              <a:ext cx="1492442" cy="367454"/>
            </a:xfrm>
            <a:custGeom>
              <a:avLst/>
              <a:gdLst/>
              <a:ahLst/>
              <a:cxnLst/>
              <a:rect l="l" t="t" r="r" b="b"/>
              <a:pathLst>
                <a:path w="4374" h="1077" extrusionOk="0">
                  <a:moveTo>
                    <a:pt x="2654" y="0"/>
                  </a:moveTo>
                  <a:cubicBezTo>
                    <a:pt x="2520" y="0"/>
                    <a:pt x="2382" y="52"/>
                    <a:pt x="2259" y="114"/>
                  </a:cubicBezTo>
                  <a:cubicBezTo>
                    <a:pt x="2083" y="202"/>
                    <a:pt x="1908" y="314"/>
                    <a:pt x="1712" y="327"/>
                  </a:cubicBezTo>
                  <a:cubicBezTo>
                    <a:pt x="1698" y="328"/>
                    <a:pt x="1684" y="328"/>
                    <a:pt x="1670" y="328"/>
                  </a:cubicBezTo>
                  <a:cubicBezTo>
                    <a:pt x="1583" y="328"/>
                    <a:pt x="1492" y="314"/>
                    <a:pt x="1405" y="314"/>
                  </a:cubicBezTo>
                  <a:cubicBezTo>
                    <a:pt x="1335" y="314"/>
                    <a:pt x="1267" y="323"/>
                    <a:pt x="1205" y="357"/>
                  </a:cubicBezTo>
                  <a:cubicBezTo>
                    <a:pt x="1093" y="420"/>
                    <a:pt x="1035" y="548"/>
                    <a:pt x="932" y="624"/>
                  </a:cubicBezTo>
                  <a:cubicBezTo>
                    <a:pt x="832" y="698"/>
                    <a:pt x="700" y="714"/>
                    <a:pt x="576" y="721"/>
                  </a:cubicBezTo>
                  <a:cubicBezTo>
                    <a:pt x="451" y="727"/>
                    <a:pt x="322" y="728"/>
                    <a:pt x="208" y="781"/>
                  </a:cubicBezTo>
                  <a:cubicBezTo>
                    <a:pt x="94" y="833"/>
                    <a:pt x="0" y="953"/>
                    <a:pt x="23" y="1076"/>
                  </a:cubicBezTo>
                  <a:lnTo>
                    <a:pt x="4340" y="1033"/>
                  </a:lnTo>
                  <a:cubicBezTo>
                    <a:pt x="4373" y="794"/>
                    <a:pt x="4034" y="596"/>
                    <a:pt x="3780" y="576"/>
                  </a:cubicBezTo>
                  <a:cubicBezTo>
                    <a:pt x="3659" y="566"/>
                    <a:pt x="3533" y="584"/>
                    <a:pt x="3418" y="544"/>
                  </a:cubicBezTo>
                  <a:cubicBezTo>
                    <a:pt x="3168" y="457"/>
                    <a:pt x="3069" y="136"/>
                    <a:pt x="2826" y="34"/>
                  </a:cubicBezTo>
                  <a:cubicBezTo>
                    <a:pt x="2770" y="10"/>
                    <a:pt x="2713" y="0"/>
                    <a:pt x="2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2"/>
          <p:cNvGrpSpPr/>
          <p:nvPr/>
        </p:nvGrpSpPr>
        <p:grpSpPr>
          <a:xfrm>
            <a:off x="8536681" y="193577"/>
            <a:ext cx="527868" cy="539514"/>
            <a:chOff x="8430773" y="76701"/>
            <a:chExt cx="538696" cy="550581"/>
          </a:xfrm>
        </p:grpSpPr>
        <p:sp>
          <p:nvSpPr>
            <p:cNvPr id="390" name="Google Shape;390;p32"/>
            <p:cNvSpPr/>
            <p:nvPr/>
          </p:nvSpPr>
          <p:spPr>
            <a:xfrm>
              <a:off x="8735569" y="76701"/>
              <a:ext cx="233899" cy="23392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8430773" y="457707"/>
              <a:ext cx="169574" cy="169574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1" y="1"/>
                  </a:moveTo>
                  <a:lnTo>
                    <a:pt x="288" y="257"/>
                  </a:lnTo>
                  <a:cubicBezTo>
                    <a:pt x="284" y="275"/>
                    <a:pt x="271" y="289"/>
                    <a:pt x="253" y="294"/>
                  </a:cubicBezTo>
                  <a:lnTo>
                    <a:pt x="0" y="369"/>
                  </a:lnTo>
                  <a:lnTo>
                    <a:pt x="257" y="432"/>
                  </a:lnTo>
                  <a:cubicBezTo>
                    <a:pt x="275" y="436"/>
                    <a:pt x="288" y="449"/>
                    <a:pt x="294" y="467"/>
                  </a:cubicBezTo>
                  <a:lnTo>
                    <a:pt x="368" y="720"/>
                  </a:lnTo>
                  <a:lnTo>
                    <a:pt x="432" y="464"/>
                  </a:lnTo>
                  <a:cubicBezTo>
                    <a:pt x="436" y="446"/>
                    <a:pt x="448" y="432"/>
                    <a:pt x="466" y="427"/>
                  </a:cubicBezTo>
                  <a:lnTo>
                    <a:pt x="719" y="352"/>
                  </a:lnTo>
                  <a:lnTo>
                    <a:pt x="463" y="289"/>
                  </a:lnTo>
                  <a:cubicBezTo>
                    <a:pt x="445" y="284"/>
                    <a:pt x="432" y="272"/>
                    <a:pt x="426" y="25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7"/>
          <p:cNvGrpSpPr/>
          <p:nvPr/>
        </p:nvGrpSpPr>
        <p:grpSpPr>
          <a:xfrm>
            <a:off x="88650" y="102875"/>
            <a:ext cx="8811289" cy="4924401"/>
            <a:chOff x="88650" y="102875"/>
            <a:chExt cx="8811289" cy="4924401"/>
          </a:xfrm>
        </p:grpSpPr>
        <p:sp>
          <p:nvSpPr>
            <p:cNvPr id="334" name="Google Shape;334;p27"/>
            <p:cNvSpPr/>
            <p:nvPr/>
          </p:nvSpPr>
          <p:spPr>
            <a:xfrm>
              <a:off x="7688600" y="102875"/>
              <a:ext cx="1211339" cy="298098"/>
            </a:xfrm>
            <a:custGeom>
              <a:avLst/>
              <a:gdLst/>
              <a:ahLst/>
              <a:cxnLst/>
              <a:rect l="l" t="t" r="r" b="b"/>
              <a:pathLst>
                <a:path w="8566" h="2108" extrusionOk="0">
                  <a:moveTo>
                    <a:pt x="5199" y="0"/>
                  </a:moveTo>
                  <a:cubicBezTo>
                    <a:pt x="4936" y="0"/>
                    <a:pt x="4665" y="101"/>
                    <a:pt x="4425" y="222"/>
                  </a:cubicBezTo>
                  <a:cubicBezTo>
                    <a:pt x="4079" y="396"/>
                    <a:pt x="3739" y="615"/>
                    <a:pt x="3354" y="639"/>
                  </a:cubicBezTo>
                  <a:cubicBezTo>
                    <a:pt x="3325" y="641"/>
                    <a:pt x="3295" y="642"/>
                    <a:pt x="3266" y="642"/>
                  </a:cubicBezTo>
                  <a:cubicBezTo>
                    <a:pt x="3095" y="642"/>
                    <a:pt x="2920" y="614"/>
                    <a:pt x="2752" y="614"/>
                  </a:cubicBezTo>
                  <a:cubicBezTo>
                    <a:pt x="2614" y="614"/>
                    <a:pt x="2482" y="633"/>
                    <a:pt x="2361" y="700"/>
                  </a:cubicBezTo>
                  <a:cubicBezTo>
                    <a:pt x="2143" y="822"/>
                    <a:pt x="2028" y="1074"/>
                    <a:pt x="1826" y="1223"/>
                  </a:cubicBezTo>
                  <a:cubicBezTo>
                    <a:pt x="1629" y="1368"/>
                    <a:pt x="1372" y="1399"/>
                    <a:pt x="1127" y="1413"/>
                  </a:cubicBezTo>
                  <a:cubicBezTo>
                    <a:pt x="883" y="1425"/>
                    <a:pt x="630" y="1429"/>
                    <a:pt x="407" y="1530"/>
                  </a:cubicBezTo>
                  <a:cubicBezTo>
                    <a:pt x="185" y="1632"/>
                    <a:pt x="0" y="1867"/>
                    <a:pt x="47" y="2107"/>
                  </a:cubicBezTo>
                  <a:lnTo>
                    <a:pt x="8501" y="2024"/>
                  </a:lnTo>
                  <a:cubicBezTo>
                    <a:pt x="8565" y="1554"/>
                    <a:pt x="7902" y="1168"/>
                    <a:pt x="7404" y="1128"/>
                  </a:cubicBezTo>
                  <a:cubicBezTo>
                    <a:pt x="7166" y="1109"/>
                    <a:pt x="6920" y="1145"/>
                    <a:pt x="6694" y="1067"/>
                  </a:cubicBezTo>
                  <a:cubicBezTo>
                    <a:pt x="6206" y="896"/>
                    <a:pt x="6012" y="267"/>
                    <a:pt x="5535" y="65"/>
                  </a:cubicBezTo>
                  <a:cubicBezTo>
                    <a:pt x="5427" y="20"/>
                    <a:pt x="5314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8650" y="4454577"/>
              <a:ext cx="705515" cy="572700"/>
            </a:xfrm>
            <a:custGeom>
              <a:avLst/>
              <a:gdLst/>
              <a:ahLst/>
              <a:cxnLst/>
              <a:rect l="l" t="t" r="r" b="b"/>
              <a:pathLst>
                <a:path w="4643" h="3769" extrusionOk="0">
                  <a:moveTo>
                    <a:pt x="2513" y="1"/>
                  </a:moveTo>
                  <a:cubicBezTo>
                    <a:pt x="2345" y="1"/>
                    <a:pt x="2177" y="36"/>
                    <a:pt x="2040" y="104"/>
                  </a:cubicBezTo>
                  <a:cubicBezTo>
                    <a:pt x="1715" y="265"/>
                    <a:pt x="1506" y="634"/>
                    <a:pt x="1536" y="996"/>
                  </a:cubicBezTo>
                  <a:cubicBezTo>
                    <a:pt x="1390" y="875"/>
                    <a:pt x="1205" y="819"/>
                    <a:pt x="1018" y="819"/>
                  </a:cubicBezTo>
                  <a:cubicBezTo>
                    <a:pt x="693" y="819"/>
                    <a:pt x="362" y="988"/>
                    <a:pt x="222" y="1285"/>
                  </a:cubicBezTo>
                  <a:cubicBezTo>
                    <a:pt x="0" y="1752"/>
                    <a:pt x="322" y="2388"/>
                    <a:pt x="829" y="2485"/>
                  </a:cubicBezTo>
                  <a:cubicBezTo>
                    <a:pt x="807" y="3116"/>
                    <a:pt x="1342" y="3716"/>
                    <a:pt x="1972" y="3766"/>
                  </a:cubicBezTo>
                  <a:cubicBezTo>
                    <a:pt x="2000" y="3768"/>
                    <a:pt x="2029" y="3769"/>
                    <a:pt x="2057" y="3769"/>
                  </a:cubicBezTo>
                  <a:cubicBezTo>
                    <a:pt x="2657" y="3769"/>
                    <a:pt x="3227" y="3278"/>
                    <a:pt x="3299" y="2679"/>
                  </a:cubicBezTo>
                  <a:cubicBezTo>
                    <a:pt x="3437" y="2831"/>
                    <a:pt x="3643" y="2912"/>
                    <a:pt x="3848" y="2912"/>
                  </a:cubicBezTo>
                  <a:cubicBezTo>
                    <a:pt x="3982" y="2912"/>
                    <a:pt x="4116" y="2877"/>
                    <a:pt x="4229" y="2805"/>
                  </a:cubicBezTo>
                  <a:cubicBezTo>
                    <a:pt x="4516" y="2624"/>
                    <a:pt x="4643" y="2224"/>
                    <a:pt x="4512" y="1910"/>
                  </a:cubicBezTo>
                  <a:cubicBezTo>
                    <a:pt x="4400" y="1643"/>
                    <a:pt x="4113" y="1464"/>
                    <a:pt x="3825" y="1464"/>
                  </a:cubicBezTo>
                  <a:cubicBezTo>
                    <a:pt x="3776" y="1464"/>
                    <a:pt x="3726" y="1469"/>
                    <a:pt x="3678" y="1480"/>
                  </a:cubicBezTo>
                  <a:cubicBezTo>
                    <a:pt x="3948" y="1016"/>
                    <a:pt x="3653" y="331"/>
                    <a:pt x="3131" y="207"/>
                  </a:cubicBezTo>
                  <a:cubicBezTo>
                    <a:pt x="2975" y="67"/>
                    <a:pt x="2744" y="1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00028" y="4218825"/>
              <a:ext cx="313191" cy="313373"/>
            </a:xfrm>
            <a:custGeom>
              <a:avLst/>
              <a:gdLst/>
              <a:ahLst/>
              <a:cxnLst/>
              <a:rect l="l" t="t" r="r" b="b"/>
              <a:pathLst>
                <a:path w="3450" h="3452" extrusionOk="0">
                  <a:moveTo>
                    <a:pt x="1725" y="1"/>
                  </a:moveTo>
                  <a:cubicBezTo>
                    <a:pt x="773" y="1"/>
                    <a:pt x="0" y="774"/>
                    <a:pt x="0" y="1726"/>
                  </a:cubicBezTo>
                  <a:cubicBezTo>
                    <a:pt x="0" y="2679"/>
                    <a:pt x="773" y="3452"/>
                    <a:pt x="1725" y="3452"/>
                  </a:cubicBezTo>
                  <a:cubicBezTo>
                    <a:pt x="2678" y="3452"/>
                    <a:pt x="3450" y="2679"/>
                    <a:pt x="3450" y="1726"/>
                  </a:cubicBezTo>
                  <a:cubicBezTo>
                    <a:pt x="3450" y="774"/>
                    <a:pt x="2678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232734" y="4174851"/>
              <a:ext cx="144068" cy="144159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3"/>
                    <a:pt x="356" y="1587"/>
                    <a:pt x="793" y="1587"/>
                  </a:cubicBezTo>
                  <a:cubicBezTo>
                    <a:pt x="1232" y="1587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7"/>
          <p:cNvGrpSpPr/>
          <p:nvPr/>
        </p:nvGrpSpPr>
        <p:grpSpPr>
          <a:xfrm>
            <a:off x="88653" y="179878"/>
            <a:ext cx="8569088" cy="4352325"/>
            <a:chOff x="88653" y="179878"/>
            <a:chExt cx="8569088" cy="4352325"/>
          </a:xfrm>
        </p:grpSpPr>
        <p:sp>
          <p:nvSpPr>
            <p:cNvPr id="339" name="Google Shape;339;p27"/>
            <p:cNvSpPr/>
            <p:nvPr/>
          </p:nvSpPr>
          <p:spPr>
            <a:xfrm>
              <a:off x="8513666" y="300941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8358728" y="17987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8653" y="4388128"/>
              <a:ext cx="144075" cy="1440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69376" y="4030776"/>
              <a:ext cx="86425" cy="8642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89" y="0"/>
                  </a:moveTo>
                  <a:lnTo>
                    <a:pt x="156" y="137"/>
                  </a:lnTo>
                  <a:cubicBezTo>
                    <a:pt x="153" y="147"/>
                    <a:pt x="146" y="154"/>
                    <a:pt x="137" y="157"/>
                  </a:cubicBezTo>
                  <a:lnTo>
                    <a:pt x="1" y="197"/>
                  </a:lnTo>
                  <a:lnTo>
                    <a:pt x="138" y="231"/>
                  </a:lnTo>
                  <a:cubicBezTo>
                    <a:pt x="147" y="233"/>
                    <a:pt x="156" y="241"/>
                    <a:pt x="158" y="250"/>
                  </a:cubicBezTo>
                  <a:lnTo>
                    <a:pt x="198" y="386"/>
                  </a:lnTo>
                  <a:lnTo>
                    <a:pt x="232" y="248"/>
                  </a:lnTo>
                  <a:cubicBezTo>
                    <a:pt x="234" y="239"/>
                    <a:pt x="241" y="231"/>
                    <a:pt x="251" y="228"/>
                  </a:cubicBezTo>
                  <a:lnTo>
                    <a:pt x="387" y="188"/>
                  </a:lnTo>
                  <a:lnTo>
                    <a:pt x="249" y="154"/>
                  </a:lnTo>
                  <a:cubicBezTo>
                    <a:pt x="240" y="152"/>
                    <a:pt x="232" y="146"/>
                    <a:pt x="230" y="136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2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7" r:id="rId3"/>
    <p:sldLayoutId id="2147483659" r:id="rId4"/>
    <p:sldLayoutId id="2147483665" r:id="rId5"/>
    <p:sldLayoutId id="2147483677" r:id="rId6"/>
    <p:sldLayoutId id="2147483678" r:id="rId7"/>
    <p:sldLayoutId id="214748369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4086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55"/>
          <p:cNvSpPr txBox="1">
            <a:spLocks noGrp="1"/>
          </p:cNvSpPr>
          <p:nvPr>
            <p:ph type="title"/>
          </p:nvPr>
        </p:nvSpPr>
        <p:spPr>
          <a:xfrm>
            <a:off x="-277975" y="1148127"/>
            <a:ext cx="6290100" cy="2306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Cybersecurity </a:t>
            </a:r>
            <a:br>
              <a:rPr lang="en" sz="7200" dirty="0"/>
            </a:br>
            <a:r>
              <a:rPr lang="en" sz="7200" dirty="0"/>
              <a:t>Academy</a:t>
            </a:r>
            <a:endParaRPr sz="6600" dirty="0"/>
          </a:p>
        </p:txBody>
      </p:sp>
      <p:sp>
        <p:nvSpPr>
          <p:cNvPr id="2246" name="Google Shape;2246;p55"/>
          <p:cNvSpPr txBox="1">
            <a:spLocks noGrp="1"/>
          </p:cNvSpPr>
          <p:nvPr>
            <p:ph type="subTitle" idx="1"/>
          </p:nvPr>
        </p:nvSpPr>
        <p:spPr>
          <a:xfrm>
            <a:off x="1032961" y="3535522"/>
            <a:ext cx="3434506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lita One" panose="020B0604020202020204" charset="0"/>
                <a:cs typeface="Lilita One" panose="020B0604020202020204" charset="0"/>
              </a:rPr>
              <a:t>A beginning of a new </a:t>
            </a:r>
            <a:r>
              <a:rPr lang="en-US" sz="1600" dirty="0">
                <a:solidFill>
                  <a:srgbClr val="C00000"/>
                </a:solidFill>
                <a:latin typeface="Lilita One" panose="020B0604020202020204" charset="0"/>
                <a:cs typeface="Lilita One" panose="020B0604020202020204" charset="0"/>
              </a:rPr>
              <a:t>journey</a:t>
            </a:r>
            <a:r>
              <a:rPr lang="en-US" sz="1600" dirty="0">
                <a:latin typeface="Lilita One" panose="020B0604020202020204" charset="0"/>
                <a:cs typeface="Lilita One" panose="020B0604020202020204" charset="0"/>
              </a:rPr>
              <a:t> ~ </a:t>
            </a:r>
          </a:p>
        </p:txBody>
      </p:sp>
      <p:sp>
        <p:nvSpPr>
          <p:cNvPr id="2247" name="Google Shape;2247;p55"/>
          <p:cNvSpPr/>
          <p:nvPr/>
        </p:nvSpPr>
        <p:spPr>
          <a:xfrm>
            <a:off x="6065519" y="2408930"/>
            <a:ext cx="50748" cy="9471"/>
          </a:xfrm>
          <a:custGeom>
            <a:avLst/>
            <a:gdLst/>
            <a:ahLst/>
            <a:cxnLst/>
            <a:rect l="l" t="t" r="r" b="b"/>
            <a:pathLst>
              <a:path w="793" h="148" extrusionOk="0">
                <a:moveTo>
                  <a:pt x="2" y="1"/>
                </a:moveTo>
                <a:cubicBezTo>
                  <a:pt x="1" y="1"/>
                  <a:pt x="0" y="1"/>
                  <a:pt x="0" y="1"/>
                </a:cubicBezTo>
                <a:cubicBezTo>
                  <a:pt x="0" y="4"/>
                  <a:pt x="176" y="40"/>
                  <a:pt x="395" y="80"/>
                </a:cubicBezTo>
                <a:cubicBezTo>
                  <a:pt x="603" y="119"/>
                  <a:pt x="773" y="148"/>
                  <a:pt x="791" y="148"/>
                </a:cubicBezTo>
                <a:cubicBezTo>
                  <a:pt x="791" y="148"/>
                  <a:pt x="792" y="148"/>
                  <a:pt x="792" y="148"/>
                </a:cubicBezTo>
                <a:cubicBezTo>
                  <a:pt x="792" y="144"/>
                  <a:pt x="616" y="108"/>
                  <a:pt x="398" y="68"/>
                </a:cubicBezTo>
                <a:cubicBezTo>
                  <a:pt x="189" y="30"/>
                  <a:pt x="19" y="1"/>
                  <a:pt x="2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55"/>
          <p:cNvSpPr/>
          <p:nvPr/>
        </p:nvSpPr>
        <p:spPr>
          <a:xfrm>
            <a:off x="6087085" y="2311147"/>
            <a:ext cx="11839" cy="60217"/>
          </a:xfrm>
          <a:custGeom>
            <a:avLst/>
            <a:gdLst/>
            <a:ahLst/>
            <a:cxnLst/>
            <a:rect l="l" t="t" r="r" b="b"/>
            <a:pathLst>
              <a:path w="185" h="941" extrusionOk="0">
                <a:moveTo>
                  <a:pt x="183" y="0"/>
                </a:moveTo>
                <a:cubicBezTo>
                  <a:pt x="183" y="0"/>
                  <a:pt x="176" y="11"/>
                  <a:pt x="162" y="32"/>
                </a:cubicBezTo>
                <a:cubicBezTo>
                  <a:pt x="156" y="43"/>
                  <a:pt x="148" y="56"/>
                  <a:pt x="140" y="71"/>
                </a:cubicBezTo>
                <a:cubicBezTo>
                  <a:pt x="131" y="87"/>
                  <a:pt x="122" y="105"/>
                  <a:pt x="112" y="125"/>
                </a:cubicBezTo>
                <a:cubicBezTo>
                  <a:pt x="93" y="165"/>
                  <a:pt x="74" y="214"/>
                  <a:pt x="56" y="270"/>
                </a:cubicBezTo>
                <a:cubicBezTo>
                  <a:pt x="39" y="326"/>
                  <a:pt x="24" y="388"/>
                  <a:pt x="13" y="456"/>
                </a:cubicBezTo>
                <a:cubicBezTo>
                  <a:pt x="4" y="522"/>
                  <a:pt x="1" y="588"/>
                  <a:pt x="2" y="646"/>
                </a:cubicBezTo>
                <a:cubicBezTo>
                  <a:pt x="3" y="705"/>
                  <a:pt x="7" y="757"/>
                  <a:pt x="14" y="801"/>
                </a:cubicBezTo>
                <a:cubicBezTo>
                  <a:pt x="16" y="823"/>
                  <a:pt x="22" y="843"/>
                  <a:pt x="25" y="860"/>
                </a:cubicBezTo>
                <a:cubicBezTo>
                  <a:pt x="28" y="877"/>
                  <a:pt x="32" y="891"/>
                  <a:pt x="35" y="904"/>
                </a:cubicBezTo>
                <a:cubicBezTo>
                  <a:pt x="42" y="927"/>
                  <a:pt x="46" y="941"/>
                  <a:pt x="47" y="941"/>
                </a:cubicBezTo>
                <a:cubicBezTo>
                  <a:pt x="47" y="940"/>
                  <a:pt x="45" y="927"/>
                  <a:pt x="40" y="902"/>
                </a:cubicBezTo>
                <a:cubicBezTo>
                  <a:pt x="38" y="890"/>
                  <a:pt x="34" y="876"/>
                  <a:pt x="32" y="859"/>
                </a:cubicBezTo>
                <a:cubicBezTo>
                  <a:pt x="29" y="841"/>
                  <a:pt x="25" y="822"/>
                  <a:pt x="23" y="800"/>
                </a:cubicBezTo>
                <a:cubicBezTo>
                  <a:pt x="17" y="756"/>
                  <a:pt x="13" y="704"/>
                  <a:pt x="13" y="646"/>
                </a:cubicBezTo>
                <a:cubicBezTo>
                  <a:pt x="13" y="588"/>
                  <a:pt x="16" y="523"/>
                  <a:pt x="26" y="457"/>
                </a:cubicBezTo>
                <a:cubicBezTo>
                  <a:pt x="36" y="392"/>
                  <a:pt x="51" y="329"/>
                  <a:pt x="67" y="273"/>
                </a:cubicBezTo>
                <a:cubicBezTo>
                  <a:pt x="85" y="218"/>
                  <a:pt x="103" y="169"/>
                  <a:pt x="121" y="129"/>
                </a:cubicBezTo>
                <a:cubicBezTo>
                  <a:pt x="129" y="108"/>
                  <a:pt x="139" y="91"/>
                  <a:pt x="146" y="75"/>
                </a:cubicBezTo>
                <a:cubicBezTo>
                  <a:pt x="153" y="59"/>
                  <a:pt x="161" y="46"/>
                  <a:pt x="166" y="35"/>
                </a:cubicBezTo>
                <a:cubicBezTo>
                  <a:pt x="178" y="13"/>
                  <a:pt x="184" y="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55"/>
          <p:cNvSpPr/>
          <p:nvPr/>
        </p:nvSpPr>
        <p:spPr>
          <a:xfrm>
            <a:off x="8718489" y="1917362"/>
            <a:ext cx="287082" cy="252002"/>
          </a:xfrm>
          <a:custGeom>
            <a:avLst/>
            <a:gdLst/>
            <a:ahLst/>
            <a:cxnLst/>
            <a:rect l="l" t="t" r="r" b="b"/>
            <a:pathLst>
              <a:path w="4486" h="3938" extrusionOk="0">
                <a:moveTo>
                  <a:pt x="557" y="1"/>
                </a:moveTo>
                <a:cubicBezTo>
                  <a:pt x="423" y="1"/>
                  <a:pt x="206" y="48"/>
                  <a:pt x="124" y="339"/>
                </a:cubicBezTo>
                <a:cubicBezTo>
                  <a:pt x="0" y="772"/>
                  <a:pt x="492" y="891"/>
                  <a:pt x="492" y="891"/>
                </a:cubicBezTo>
                <a:cubicBezTo>
                  <a:pt x="492" y="891"/>
                  <a:pt x="264" y="892"/>
                  <a:pt x="220" y="1284"/>
                </a:cubicBezTo>
                <a:cubicBezTo>
                  <a:pt x="176" y="1674"/>
                  <a:pt x="598" y="1780"/>
                  <a:pt x="598" y="1780"/>
                </a:cubicBezTo>
                <a:cubicBezTo>
                  <a:pt x="598" y="1780"/>
                  <a:pt x="598" y="1780"/>
                  <a:pt x="598" y="1780"/>
                </a:cubicBezTo>
                <a:cubicBezTo>
                  <a:pt x="586" y="1780"/>
                  <a:pt x="342" y="1784"/>
                  <a:pt x="292" y="2123"/>
                </a:cubicBezTo>
                <a:cubicBezTo>
                  <a:pt x="243" y="2470"/>
                  <a:pt x="693" y="2653"/>
                  <a:pt x="693" y="2653"/>
                </a:cubicBezTo>
                <a:cubicBezTo>
                  <a:pt x="477" y="2670"/>
                  <a:pt x="458" y="2923"/>
                  <a:pt x="458" y="2923"/>
                </a:cubicBezTo>
                <a:cubicBezTo>
                  <a:pt x="356" y="3403"/>
                  <a:pt x="725" y="3485"/>
                  <a:pt x="725" y="3485"/>
                </a:cubicBezTo>
                <a:lnTo>
                  <a:pt x="3049" y="3915"/>
                </a:lnTo>
                <a:cubicBezTo>
                  <a:pt x="3130" y="3930"/>
                  <a:pt x="3211" y="3937"/>
                  <a:pt x="3291" y="3937"/>
                </a:cubicBezTo>
                <a:cubicBezTo>
                  <a:pt x="3571" y="3937"/>
                  <a:pt x="3846" y="3849"/>
                  <a:pt x="4075" y="3681"/>
                </a:cubicBezTo>
                <a:lnTo>
                  <a:pt x="4485" y="1458"/>
                </a:lnTo>
                <a:lnTo>
                  <a:pt x="4445" y="1251"/>
                </a:lnTo>
                <a:cubicBezTo>
                  <a:pt x="4378" y="911"/>
                  <a:pt x="4111" y="648"/>
                  <a:pt x="3772" y="586"/>
                </a:cubicBezTo>
                <a:lnTo>
                  <a:pt x="2322" y="318"/>
                </a:lnTo>
                <a:lnTo>
                  <a:pt x="669" y="12"/>
                </a:lnTo>
                <a:cubicBezTo>
                  <a:pt x="669" y="12"/>
                  <a:pt x="623" y="1"/>
                  <a:pt x="5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55"/>
          <p:cNvSpPr/>
          <p:nvPr/>
        </p:nvSpPr>
        <p:spPr>
          <a:xfrm>
            <a:off x="8853708" y="1811261"/>
            <a:ext cx="123062" cy="149742"/>
          </a:xfrm>
          <a:custGeom>
            <a:avLst/>
            <a:gdLst/>
            <a:ahLst/>
            <a:cxnLst/>
            <a:rect l="l" t="t" r="r" b="b"/>
            <a:pathLst>
              <a:path w="1923" h="2340" extrusionOk="0">
                <a:moveTo>
                  <a:pt x="891" y="1"/>
                </a:moveTo>
                <a:cubicBezTo>
                  <a:pt x="644" y="1"/>
                  <a:pt x="305" y="158"/>
                  <a:pt x="193" y="545"/>
                </a:cubicBezTo>
                <a:cubicBezTo>
                  <a:pt x="0" y="1211"/>
                  <a:pt x="165" y="1665"/>
                  <a:pt x="171" y="1868"/>
                </a:cubicBezTo>
                <a:lnTo>
                  <a:pt x="176" y="2071"/>
                </a:lnTo>
                <a:lnTo>
                  <a:pt x="1922" y="2340"/>
                </a:lnTo>
                <a:cubicBezTo>
                  <a:pt x="1922" y="2340"/>
                  <a:pt x="1413" y="1879"/>
                  <a:pt x="1234" y="1378"/>
                </a:cubicBezTo>
                <a:cubicBezTo>
                  <a:pt x="1104" y="1014"/>
                  <a:pt x="1112" y="604"/>
                  <a:pt x="1112" y="604"/>
                </a:cubicBezTo>
                <a:cubicBezTo>
                  <a:pt x="1117" y="584"/>
                  <a:pt x="1146" y="409"/>
                  <a:pt x="1170" y="266"/>
                </a:cubicBezTo>
                <a:cubicBezTo>
                  <a:pt x="1190" y="149"/>
                  <a:pt x="1115" y="38"/>
                  <a:pt x="997" y="12"/>
                </a:cubicBezTo>
                <a:cubicBezTo>
                  <a:pt x="965" y="4"/>
                  <a:pt x="929" y="1"/>
                  <a:pt x="8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55"/>
          <p:cNvSpPr/>
          <p:nvPr/>
        </p:nvSpPr>
        <p:spPr>
          <a:xfrm>
            <a:off x="8956802" y="1963310"/>
            <a:ext cx="143029" cy="230373"/>
          </a:xfrm>
          <a:custGeom>
            <a:avLst/>
            <a:gdLst/>
            <a:ahLst/>
            <a:cxnLst/>
            <a:rect l="l" t="t" r="r" b="b"/>
            <a:pathLst>
              <a:path w="2235" h="3600" extrusionOk="0">
                <a:moveTo>
                  <a:pt x="611" y="0"/>
                </a:moveTo>
                <a:lnTo>
                  <a:pt x="0" y="3299"/>
                </a:lnTo>
                <a:lnTo>
                  <a:pt x="1625" y="3600"/>
                </a:lnTo>
                <a:lnTo>
                  <a:pt x="2234" y="300"/>
                </a:lnTo>
                <a:lnTo>
                  <a:pt x="6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55"/>
          <p:cNvSpPr/>
          <p:nvPr/>
        </p:nvSpPr>
        <p:spPr>
          <a:xfrm>
            <a:off x="8956034" y="1962990"/>
            <a:ext cx="39549" cy="211239"/>
          </a:xfrm>
          <a:custGeom>
            <a:avLst/>
            <a:gdLst/>
            <a:ahLst/>
            <a:cxnLst/>
            <a:rect l="l" t="t" r="r" b="b"/>
            <a:pathLst>
              <a:path w="618" h="3301" extrusionOk="0">
                <a:moveTo>
                  <a:pt x="614" y="0"/>
                </a:moveTo>
                <a:cubicBezTo>
                  <a:pt x="610" y="0"/>
                  <a:pt x="471" y="738"/>
                  <a:pt x="303" y="1649"/>
                </a:cubicBezTo>
                <a:cubicBezTo>
                  <a:pt x="134" y="2560"/>
                  <a:pt x="0" y="3299"/>
                  <a:pt x="4" y="3300"/>
                </a:cubicBezTo>
                <a:cubicBezTo>
                  <a:pt x="8" y="3300"/>
                  <a:pt x="147" y="2562"/>
                  <a:pt x="316" y="1651"/>
                </a:cubicBezTo>
                <a:cubicBezTo>
                  <a:pt x="483" y="740"/>
                  <a:pt x="617" y="1"/>
                  <a:pt x="614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55"/>
          <p:cNvSpPr/>
          <p:nvPr/>
        </p:nvSpPr>
        <p:spPr>
          <a:xfrm>
            <a:off x="9059960" y="1982188"/>
            <a:ext cx="39485" cy="211175"/>
          </a:xfrm>
          <a:custGeom>
            <a:avLst/>
            <a:gdLst/>
            <a:ahLst/>
            <a:cxnLst/>
            <a:rect l="l" t="t" r="r" b="b"/>
            <a:pathLst>
              <a:path w="617" h="3300" extrusionOk="0">
                <a:moveTo>
                  <a:pt x="614" y="1"/>
                </a:moveTo>
                <a:cubicBezTo>
                  <a:pt x="610" y="1"/>
                  <a:pt x="470" y="738"/>
                  <a:pt x="303" y="1650"/>
                </a:cubicBezTo>
                <a:cubicBezTo>
                  <a:pt x="134" y="2561"/>
                  <a:pt x="0" y="3300"/>
                  <a:pt x="4" y="3300"/>
                </a:cubicBezTo>
                <a:cubicBezTo>
                  <a:pt x="4" y="3300"/>
                  <a:pt x="4" y="3300"/>
                  <a:pt x="4" y="3300"/>
                </a:cubicBezTo>
                <a:cubicBezTo>
                  <a:pt x="8" y="3300"/>
                  <a:pt x="147" y="2562"/>
                  <a:pt x="315" y="1652"/>
                </a:cubicBezTo>
                <a:cubicBezTo>
                  <a:pt x="484" y="740"/>
                  <a:pt x="617" y="2"/>
                  <a:pt x="614" y="1"/>
                </a:cubicBezTo>
                <a:cubicBezTo>
                  <a:pt x="614" y="1"/>
                  <a:pt x="614" y="1"/>
                  <a:pt x="614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55"/>
          <p:cNvSpPr/>
          <p:nvPr/>
        </p:nvSpPr>
        <p:spPr>
          <a:xfrm>
            <a:off x="9021052" y="2001898"/>
            <a:ext cx="42941" cy="39675"/>
          </a:xfrm>
          <a:custGeom>
            <a:avLst/>
            <a:gdLst/>
            <a:ahLst/>
            <a:cxnLst/>
            <a:rect l="l" t="t" r="r" b="b"/>
            <a:pathLst>
              <a:path w="671" h="620" extrusionOk="0">
                <a:moveTo>
                  <a:pt x="335" y="1"/>
                </a:moveTo>
                <a:cubicBezTo>
                  <a:pt x="189" y="1"/>
                  <a:pt x="59" y="105"/>
                  <a:pt x="31" y="254"/>
                </a:cubicBezTo>
                <a:cubicBezTo>
                  <a:pt x="1" y="421"/>
                  <a:pt x="112" y="583"/>
                  <a:pt x="279" y="614"/>
                </a:cubicBezTo>
                <a:cubicBezTo>
                  <a:pt x="298" y="618"/>
                  <a:pt x="317" y="619"/>
                  <a:pt x="335" y="619"/>
                </a:cubicBezTo>
                <a:cubicBezTo>
                  <a:pt x="481" y="619"/>
                  <a:pt x="612" y="515"/>
                  <a:pt x="640" y="366"/>
                </a:cubicBezTo>
                <a:cubicBezTo>
                  <a:pt x="670" y="199"/>
                  <a:pt x="560" y="37"/>
                  <a:pt x="391" y="6"/>
                </a:cubicBezTo>
                <a:cubicBezTo>
                  <a:pt x="372" y="2"/>
                  <a:pt x="354" y="1"/>
                  <a:pt x="3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55"/>
          <p:cNvSpPr/>
          <p:nvPr/>
        </p:nvSpPr>
        <p:spPr>
          <a:xfrm>
            <a:off x="8754453" y="2031847"/>
            <a:ext cx="32445" cy="6079"/>
          </a:xfrm>
          <a:custGeom>
            <a:avLst/>
            <a:gdLst/>
            <a:ahLst/>
            <a:cxnLst/>
            <a:rect l="l" t="t" r="r" b="b"/>
            <a:pathLst>
              <a:path w="507" h="95" extrusionOk="0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5"/>
                  <a:pt x="112" y="28"/>
                  <a:pt x="252" y="54"/>
                </a:cubicBezTo>
                <a:cubicBezTo>
                  <a:pt x="381" y="78"/>
                  <a:pt x="488" y="95"/>
                  <a:pt x="504" y="95"/>
                </a:cubicBezTo>
                <a:cubicBezTo>
                  <a:pt x="505" y="95"/>
                  <a:pt x="506" y="95"/>
                  <a:pt x="506" y="95"/>
                </a:cubicBezTo>
                <a:cubicBezTo>
                  <a:pt x="506" y="91"/>
                  <a:pt x="393" y="67"/>
                  <a:pt x="254" y="42"/>
                </a:cubicBezTo>
                <a:cubicBezTo>
                  <a:pt x="126" y="17"/>
                  <a:pt x="19" y="0"/>
                  <a:pt x="2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55"/>
          <p:cNvSpPr/>
          <p:nvPr/>
        </p:nvSpPr>
        <p:spPr>
          <a:xfrm>
            <a:off x="8747926" y="1973485"/>
            <a:ext cx="46012" cy="8575"/>
          </a:xfrm>
          <a:custGeom>
            <a:avLst/>
            <a:gdLst/>
            <a:ahLst/>
            <a:cxnLst/>
            <a:rect l="l" t="t" r="r" b="b"/>
            <a:pathLst>
              <a:path w="719" h="134" extrusionOk="0">
                <a:moveTo>
                  <a:pt x="3" y="0"/>
                </a:moveTo>
                <a:cubicBezTo>
                  <a:pt x="2" y="0"/>
                  <a:pt x="1" y="1"/>
                  <a:pt x="1" y="1"/>
                </a:cubicBezTo>
                <a:cubicBezTo>
                  <a:pt x="1" y="4"/>
                  <a:pt x="161" y="37"/>
                  <a:pt x="358" y="73"/>
                </a:cubicBezTo>
                <a:cubicBezTo>
                  <a:pt x="546" y="108"/>
                  <a:pt x="700" y="134"/>
                  <a:pt x="717" y="134"/>
                </a:cubicBezTo>
                <a:cubicBezTo>
                  <a:pt x="718" y="134"/>
                  <a:pt x="719" y="134"/>
                  <a:pt x="719" y="134"/>
                </a:cubicBezTo>
                <a:cubicBezTo>
                  <a:pt x="719" y="129"/>
                  <a:pt x="560" y="98"/>
                  <a:pt x="362" y="61"/>
                </a:cubicBezTo>
                <a:cubicBezTo>
                  <a:pt x="174" y="26"/>
                  <a:pt x="20" y="0"/>
                  <a:pt x="3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55"/>
          <p:cNvSpPr/>
          <p:nvPr/>
        </p:nvSpPr>
        <p:spPr>
          <a:xfrm>
            <a:off x="8756245" y="2086178"/>
            <a:ext cx="46076" cy="8575"/>
          </a:xfrm>
          <a:custGeom>
            <a:avLst/>
            <a:gdLst/>
            <a:ahLst/>
            <a:cxnLst/>
            <a:rect l="l" t="t" r="r" b="b"/>
            <a:pathLst>
              <a:path w="720" h="134" extrusionOk="0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5"/>
                  <a:pt x="161" y="36"/>
                  <a:pt x="359" y="73"/>
                </a:cubicBezTo>
                <a:cubicBezTo>
                  <a:pt x="547" y="108"/>
                  <a:pt x="700" y="133"/>
                  <a:pt x="717" y="133"/>
                </a:cubicBezTo>
                <a:cubicBezTo>
                  <a:pt x="718" y="133"/>
                  <a:pt x="719" y="133"/>
                  <a:pt x="719" y="133"/>
                </a:cubicBezTo>
                <a:cubicBezTo>
                  <a:pt x="720" y="130"/>
                  <a:pt x="559" y="97"/>
                  <a:pt x="361" y="60"/>
                </a:cubicBezTo>
                <a:cubicBezTo>
                  <a:pt x="174" y="26"/>
                  <a:pt x="19" y="0"/>
                  <a:pt x="2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55"/>
          <p:cNvSpPr/>
          <p:nvPr/>
        </p:nvSpPr>
        <p:spPr>
          <a:xfrm>
            <a:off x="9018620" y="1973485"/>
            <a:ext cx="65083" cy="12095"/>
          </a:xfrm>
          <a:custGeom>
            <a:avLst/>
            <a:gdLst/>
            <a:ahLst/>
            <a:cxnLst/>
            <a:rect l="l" t="t" r="r" b="b"/>
            <a:pathLst>
              <a:path w="1017" h="189" extrusionOk="0">
                <a:moveTo>
                  <a:pt x="3" y="0"/>
                </a:moveTo>
                <a:cubicBezTo>
                  <a:pt x="2" y="0"/>
                  <a:pt x="2" y="1"/>
                  <a:pt x="2" y="1"/>
                </a:cubicBezTo>
                <a:cubicBezTo>
                  <a:pt x="1" y="4"/>
                  <a:pt x="228" y="49"/>
                  <a:pt x="507" y="101"/>
                </a:cubicBezTo>
                <a:cubicBezTo>
                  <a:pt x="777" y="151"/>
                  <a:pt x="997" y="189"/>
                  <a:pt x="1014" y="189"/>
                </a:cubicBezTo>
                <a:cubicBezTo>
                  <a:pt x="1015" y="189"/>
                  <a:pt x="1015" y="188"/>
                  <a:pt x="1015" y="188"/>
                </a:cubicBezTo>
                <a:cubicBezTo>
                  <a:pt x="1016" y="184"/>
                  <a:pt x="790" y="140"/>
                  <a:pt x="509" y="88"/>
                </a:cubicBezTo>
                <a:cubicBezTo>
                  <a:pt x="240" y="38"/>
                  <a:pt x="19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5"/>
          <p:cNvSpPr/>
          <p:nvPr/>
        </p:nvSpPr>
        <p:spPr>
          <a:xfrm>
            <a:off x="8741079" y="1981356"/>
            <a:ext cx="11519" cy="28861"/>
          </a:xfrm>
          <a:custGeom>
            <a:avLst/>
            <a:gdLst/>
            <a:ahLst/>
            <a:cxnLst/>
            <a:rect l="l" t="t" r="r" b="b"/>
            <a:pathLst>
              <a:path w="180" h="451" extrusionOk="0">
                <a:moveTo>
                  <a:pt x="178" y="1"/>
                </a:moveTo>
                <a:cubicBezTo>
                  <a:pt x="176" y="1"/>
                  <a:pt x="170" y="5"/>
                  <a:pt x="161" y="12"/>
                </a:cubicBezTo>
                <a:cubicBezTo>
                  <a:pt x="150" y="18"/>
                  <a:pt x="135" y="31"/>
                  <a:pt x="120" y="46"/>
                </a:cubicBezTo>
                <a:cubicBezTo>
                  <a:pt x="103" y="62"/>
                  <a:pt x="85" y="84"/>
                  <a:pt x="68" y="110"/>
                </a:cubicBezTo>
                <a:cubicBezTo>
                  <a:pt x="52" y="135"/>
                  <a:pt x="36" y="166"/>
                  <a:pt x="25" y="199"/>
                </a:cubicBezTo>
                <a:cubicBezTo>
                  <a:pt x="13" y="233"/>
                  <a:pt x="7" y="266"/>
                  <a:pt x="4" y="296"/>
                </a:cubicBezTo>
                <a:cubicBezTo>
                  <a:pt x="0" y="327"/>
                  <a:pt x="1" y="354"/>
                  <a:pt x="4" y="377"/>
                </a:cubicBezTo>
                <a:cubicBezTo>
                  <a:pt x="7" y="401"/>
                  <a:pt x="11" y="419"/>
                  <a:pt x="15" y="431"/>
                </a:cubicBezTo>
                <a:cubicBezTo>
                  <a:pt x="18" y="444"/>
                  <a:pt x="22" y="450"/>
                  <a:pt x="23" y="450"/>
                </a:cubicBezTo>
                <a:cubicBezTo>
                  <a:pt x="25" y="449"/>
                  <a:pt x="16" y="422"/>
                  <a:pt x="13" y="376"/>
                </a:cubicBezTo>
                <a:cubicBezTo>
                  <a:pt x="11" y="354"/>
                  <a:pt x="12" y="327"/>
                  <a:pt x="15" y="297"/>
                </a:cubicBezTo>
                <a:cubicBezTo>
                  <a:pt x="19" y="268"/>
                  <a:pt x="26" y="236"/>
                  <a:pt x="36" y="203"/>
                </a:cubicBezTo>
                <a:cubicBezTo>
                  <a:pt x="48" y="171"/>
                  <a:pt x="63" y="141"/>
                  <a:pt x="78" y="116"/>
                </a:cubicBezTo>
                <a:cubicBezTo>
                  <a:pt x="94" y="91"/>
                  <a:pt x="110" y="70"/>
                  <a:pt x="126" y="53"/>
                </a:cubicBezTo>
                <a:cubicBezTo>
                  <a:pt x="156" y="19"/>
                  <a:pt x="180" y="3"/>
                  <a:pt x="179" y="1"/>
                </a:cubicBezTo>
                <a:cubicBezTo>
                  <a:pt x="178" y="1"/>
                  <a:pt x="178" y="1"/>
                  <a:pt x="1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55"/>
          <p:cNvSpPr/>
          <p:nvPr/>
        </p:nvSpPr>
        <p:spPr>
          <a:xfrm>
            <a:off x="8732951" y="1932721"/>
            <a:ext cx="4608" cy="21118"/>
          </a:xfrm>
          <a:custGeom>
            <a:avLst/>
            <a:gdLst/>
            <a:ahLst/>
            <a:cxnLst/>
            <a:rect l="l" t="t" r="r" b="b"/>
            <a:pathLst>
              <a:path w="72" h="330" extrusionOk="0">
                <a:moveTo>
                  <a:pt x="69" y="1"/>
                </a:moveTo>
                <a:cubicBezTo>
                  <a:pt x="67" y="1"/>
                  <a:pt x="52" y="14"/>
                  <a:pt x="36" y="41"/>
                </a:cubicBezTo>
                <a:cubicBezTo>
                  <a:pt x="19" y="69"/>
                  <a:pt x="3" y="114"/>
                  <a:pt x="2" y="164"/>
                </a:cubicBezTo>
                <a:cubicBezTo>
                  <a:pt x="1" y="215"/>
                  <a:pt x="15" y="259"/>
                  <a:pt x="31" y="288"/>
                </a:cubicBezTo>
                <a:cubicBezTo>
                  <a:pt x="47" y="316"/>
                  <a:pt x="61" y="330"/>
                  <a:pt x="63" y="330"/>
                </a:cubicBezTo>
                <a:cubicBezTo>
                  <a:pt x="63" y="330"/>
                  <a:pt x="63" y="330"/>
                  <a:pt x="63" y="330"/>
                </a:cubicBezTo>
                <a:cubicBezTo>
                  <a:pt x="65" y="328"/>
                  <a:pt x="53" y="313"/>
                  <a:pt x="39" y="283"/>
                </a:cubicBezTo>
                <a:cubicBezTo>
                  <a:pt x="26" y="255"/>
                  <a:pt x="14" y="213"/>
                  <a:pt x="15" y="164"/>
                </a:cubicBezTo>
                <a:cubicBezTo>
                  <a:pt x="16" y="116"/>
                  <a:pt x="29" y="74"/>
                  <a:pt x="44" y="45"/>
                </a:cubicBezTo>
                <a:cubicBezTo>
                  <a:pt x="58" y="17"/>
                  <a:pt x="72" y="2"/>
                  <a:pt x="69" y="1"/>
                </a:cubicBezTo>
                <a:cubicBezTo>
                  <a:pt x="69" y="1"/>
                  <a:pt x="69" y="1"/>
                  <a:pt x="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55"/>
          <p:cNvSpPr/>
          <p:nvPr/>
        </p:nvSpPr>
        <p:spPr>
          <a:xfrm>
            <a:off x="8744342" y="2047910"/>
            <a:ext cx="6399" cy="22781"/>
          </a:xfrm>
          <a:custGeom>
            <a:avLst/>
            <a:gdLst/>
            <a:ahLst/>
            <a:cxnLst/>
            <a:rect l="l" t="t" r="r" b="b"/>
            <a:pathLst>
              <a:path w="100" h="356" extrusionOk="0">
                <a:moveTo>
                  <a:pt x="97" y="1"/>
                </a:moveTo>
                <a:cubicBezTo>
                  <a:pt x="95" y="1"/>
                  <a:pt x="74" y="11"/>
                  <a:pt x="51" y="40"/>
                </a:cubicBezTo>
                <a:cubicBezTo>
                  <a:pt x="26" y="68"/>
                  <a:pt x="1" y="118"/>
                  <a:pt x="0" y="177"/>
                </a:cubicBezTo>
                <a:cubicBezTo>
                  <a:pt x="0" y="236"/>
                  <a:pt x="23" y="286"/>
                  <a:pt x="47" y="316"/>
                </a:cubicBezTo>
                <a:cubicBezTo>
                  <a:pt x="70" y="344"/>
                  <a:pt x="90" y="356"/>
                  <a:pt x="93" y="356"/>
                </a:cubicBezTo>
                <a:cubicBezTo>
                  <a:pt x="93" y="356"/>
                  <a:pt x="93" y="356"/>
                  <a:pt x="93" y="356"/>
                </a:cubicBezTo>
                <a:cubicBezTo>
                  <a:pt x="94" y="355"/>
                  <a:pt x="75" y="340"/>
                  <a:pt x="55" y="311"/>
                </a:cubicBezTo>
                <a:cubicBezTo>
                  <a:pt x="34" y="281"/>
                  <a:pt x="13" y="233"/>
                  <a:pt x="14" y="178"/>
                </a:cubicBezTo>
                <a:cubicBezTo>
                  <a:pt x="14" y="122"/>
                  <a:pt x="37" y="74"/>
                  <a:pt x="58" y="46"/>
                </a:cubicBezTo>
                <a:cubicBezTo>
                  <a:pt x="80" y="16"/>
                  <a:pt x="99" y="3"/>
                  <a:pt x="97" y="1"/>
                </a:cubicBezTo>
                <a:cubicBezTo>
                  <a:pt x="97" y="1"/>
                  <a:pt x="97" y="1"/>
                  <a:pt x="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55"/>
          <p:cNvSpPr/>
          <p:nvPr/>
        </p:nvSpPr>
        <p:spPr>
          <a:xfrm>
            <a:off x="8758165" y="2102688"/>
            <a:ext cx="4096" cy="22141"/>
          </a:xfrm>
          <a:custGeom>
            <a:avLst/>
            <a:gdLst/>
            <a:ahLst/>
            <a:cxnLst/>
            <a:rect l="l" t="t" r="r" b="b"/>
            <a:pathLst>
              <a:path w="64" h="346" extrusionOk="0">
                <a:moveTo>
                  <a:pt x="60" y="1"/>
                </a:moveTo>
                <a:cubicBezTo>
                  <a:pt x="59" y="1"/>
                  <a:pt x="45" y="15"/>
                  <a:pt x="30" y="45"/>
                </a:cubicBezTo>
                <a:cubicBezTo>
                  <a:pt x="15" y="76"/>
                  <a:pt x="0" y="121"/>
                  <a:pt x="0" y="173"/>
                </a:cubicBezTo>
                <a:cubicBezTo>
                  <a:pt x="1" y="225"/>
                  <a:pt x="15" y="271"/>
                  <a:pt x="31" y="300"/>
                </a:cubicBezTo>
                <a:cubicBezTo>
                  <a:pt x="47" y="331"/>
                  <a:pt x="61" y="345"/>
                  <a:pt x="62" y="345"/>
                </a:cubicBezTo>
                <a:cubicBezTo>
                  <a:pt x="63" y="343"/>
                  <a:pt x="52" y="326"/>
                  <a:pt x="39" y="297"/>
                </a:cubicBezTo>
                <a:cubicBezTo>
                  <a:pt x="25" y="266"/>
                  <a:pt x="14" y="223"/>
                  <a:pt x="14" y="173"/>
                </a:cubicBezTo>
                <a:cubicBezTo>
                  <a:pt x="14" y="123"/>
                  <a:pt x="25" y="79"/>
                  <a:pt x="38" y="49"/>
                </a:cubicBezTo>
                <a:cubicBezTo>
                  <a:pt x="51" y="19"/>
                  <a:pt x="62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55"/>
          <p:cNvSpPr/>
          <p:nvPr/>
        </p:nvSpPr>
        <p:spPr>
          <a:xfrm>
            <a:off x="8633953" y="3358693"/>
            <a:ext cx="8639" cy="14718"/>
          </a:xfrm>
          <a:custGeom>
            <a:avLst/>
            <a:gdLst/>
            <a:ahLst/>
            <a:cxnLst/>
            <a:rect l="l" t="t" r="r" b="b"/>
            <a:pathLst>
              <a:path w="135" h="230" extrusionOk="0">
                <a:moveTo>
                  <a:pt x="8" y="1"/>
                </a:moveTo>
                <a:cubicBezTo>
                  <a:pt x="6" y="1"/>
                  <a:pt x="1" y="17"/>
                  <a:pt x="0" y="42"/>
                </a:cubicBezTo>
                <a:cubicBezTo>
                  <a:pt x="0" y="68"/>
                  <a:pt x="6" y="105"/>
                  <a:pt x="25" y="140"/>
                </a:cubicBezTo>
                <a:cubicBezTo>
                  <a:pt x="45" y="175"/>
                  <a:pt x="73" y="200"/>
                  <a:pt x="95" y="214"/>
                </a:cubicBezTo>
                <a:cubicBezTo>
                  <a:pt x="115" y="225"/>
                  <a:pt x="130" y="230"/>
                  <a:pt x="133" y="230"/>
                </a:cubicBezTo>
                <a:cubicBezTo>
                  <a:pt x="134" y="230"/>
                  <a:pt x="134" y="230"/>
                  <a:pt x="134" y="230"/>
                </a:cubicBezTo>
                <a:cubicBezTo>
                  <a:pt x="134" y="228"/>
                  <a:pt x="119" y="222"/>
                  <a:pt x="99" y="208"/>
                </a:cubicBezTo>
                <a:cubicBezTo>
                  <a:pt x="78" y="193"/>
                  <a:pt x="54" y="169"/>
                  <a:pt x="35" y="135"/>
                </a:cubicBezTo>
                <a:cubicBezTo>
                  <a:pt x="16" y="102"/>
                  <a:pt x="9" y="67"/>
                  <a:pt x="8" y="42"/>
                </a:cubicBezTo>
                <a:cubicBezTo>
                  <a:pt x="6" y="17"/>
                  <a:pt x="10" y="2"/>
                  <a:pt x="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55"/>
          <p:cNvSpPr/>
          <p:nvPr/>
        </p:nvSpPr>
        <p:spPr>
          <a:xfrm>
            <a:off x="7247831" y="4066591"/>
            <a:ext cx="470939" cy="47092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177" y="1"/>
                </a:moveTo>
                <a:cubicBezTo>
                  <a:pt x="80" y="1"/>
                  <a:pt x="1" y="79"/>
                  <a:pt x="1" y="176"/>
                </a:cubicBezTo>
                <a:lnTo>
                  <a:pt x="1" y="7183"/>
                </a:lnTo>
                <a:cubicBezTo>
                  <a:pt x="1" y="7279"/>
                  <a:pt x="80" y="7358"/>
                  <a:pt x="177" y="7358"/>
                </a:cubicBezTo>
                <a:lnTo>
                  <a:pt x="7183" y="7358"/>
                </a:lnTo>
                <a:cubicBezTo>
                  <a:pt x="7280" y="7358"/>
                  <a:pt x="7359" y="7279"/>
                  <a:pt x="7359" y="7183"/>
                </a:cubicBezTo>
                <a:lnTo>
                  <a:pt x="7359" y="176"/>
                </a:lnTo>
                <a:cubicBezTo>
                  <a:pt x="7359" y="79"/>
                  <a:pt x="7280" y="1"/>
                  <a:pt x="7183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5"/>
          <p:cNvSpPr/>
          <p:nvPr/>
        </p:nvSpPr>
        <p:spPr>
          <a:xfrm>
            <a:off x="7163295" y="4066591"/>
            <a:ext cx="470939" cy="470921"/>
          </a:xfrm>
          <a:custGeom>
            <a:avLst/>
            <a:gdLst/>
            <a:ahLst/>
            <a:cxnLst/>
            <a:rect l="l" t="t" r="r" b="b"/>
            <a:pathLst>
              <a:path w="7359" h="7359" extrusionOk="0">
                <a:moveTo>
                  <a:pt x="177" y="1"/>
                </a:moveTo>
                <a:cubicBezTo>
                  <a:pt x="80" y="1"/>
                  <a:pt x="1" y="79"/>
                  <a:pt x="1" y="176"/>
                </a:cubicBezTo>
                <a:lnTo>
                  <a:pt x="1" y="7183"/>
                </a:lnTo>
                <a:cubicBezTo>
                  <a:pt x="1" y="7279"/>
                  <a:pt x="80" y="7358"/>
                  <a:pt x="177" y="7358"/>
                </a:cubicBezTo>
                <a:lnTo>
                  <a:pt x="7183" y="7358"/>
                </a:lnTo>
                <a:cubicBezTo>
                  <a:pt x="7280" y="7358"/>
                  <a:pt x="7359" y="7279"/>
                  <a:pt x="7359" y="7183"/>
                </a:cubicBezTo>
                <a:lnTo>
                  <a:pt x="7359" y="176"/>
                </a:lnTo>
                <a:cubicBezTo>
                  <a:pt x="7359" y="79"/>
                  <a:pt x="7280" y="1"/>
                  <a:pt x="718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55"/>
          <p:cNvSpPr/>
          <p:nvPr/>
        </p:nvSpPr>
        <p:spPr>
          <a:xfrm>
            <a:off x="7236184" y="4189331"/>
            <a:ext cx="335718" cy="244835"/>
          </a:xfrm>
          <a:custGeom>
            <a:avLst/>
            <a:gdLst/>
            <a:ahLst/>
            <a:cxnLst/>
            <a:rect l="l" t="t" r="r" b="b"/>
            <a:pathLst>
              <a:path w="5246" h="3826" extrusionOk="0">
                <a:moveTo>
                  <a:pt x="4558" y="1"/>
                </a:moveTo>
                <a:lnTo>
                  <a:pt x="2171" y="2396"/>
                </a:lnTo>
                <a:lnTo>
                  <a:pt x="742" y="1126"/>
                </a:lnTo>
                <a:lnTo>
                  <a:pt x="0" y="1867"/>
                </a:lnTo>
                <a:lnTo>
                  <a:pt x="2065" y="3826"/>
                </a:lnTo>
                <a:lnTo>
                  <a:pt x="5246" y="742"/>
                </a:lnTo>
                <a:lnTo>
                  <a:pt x="45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5"/>
          <p:cNvSpPr/>
          <p:nvPr/>
        </p:nvSpPr>
        <p:spPr>
          <a:xfrm>
            <a:off x="6266292" y="4167638"/>
            <a:ext cx="365347" cy="365333"/>
          </a:xfrm>
          <a:custGeom>
            <a:avLst/>
            <a:gdLst/>
            <a:ahLst/>
            <a:cxnLst/>
            <a:rect l="l" t="t" r="r" b="b"/>
            <a:pathLst>
              <a:path w="5709" h="5709" extrusionOk="0">
                <a:moveTo>
                  <a:pt x="177" y="0"/>
                </a:moveTo>
                <a:cubicBezTo>
                  <a:pt x="80" y="0"/>
                  <a:pt x="0" y="79"/>
                  <a:pt x="0" y="176"/>
                </a:cubicBezTo>
                <a:lnTo>
                  <a:pt x="0" y="5533"/>
                </a:lnTo>
                <a:cubicBezTo>
                  <a:pt x="0" y="5630"/>
                  <a:pt x="80" y="5708"/>
                  <a:pt x="177" y="5708"/>
                </a:cubicBezTo>
                <a:lnTo>
                  <a:pt x="5534" y="5708"/>
                </a:lnTo>
                <a:cubicBezTo>
                  <a:pt x="5631" y="5708"/>
                  <a:pt x="5709" y="5630"/>
                  <a:pt x="5709" y="5533"/>
                </a:cubicBezTo>
                <a:lnTo>
                  <a:pt x="5709" y="176"/>
                </a:lnTo>
                <a:cubicBezTo>
                  <a:pt x="5709" y="79"/>
                  <a:pt x="5631" y="0"/>
                  <a:pt x="5534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55"/>
          <p:cNvSpPr/>
          <p:nvPr/>
        </p:nvSpPr>
        <p:spPr>
          <a:xfrm>
            <a:off x="6257269" y="4262860"/>
            <a:ext cx="260460" cy="189930"/>
          </a:xfrm>
          <a:custGeom>
            <a:avLst/>
            <a:gdLst/>
            <a:ahLst/>
            <a:cxnLst/>
            <a:rect l="l" t="t" r="r" b="b"/>
            <a:pathLst>
              <a:path w="4070" h="2968" extrusionOk="0">
                <a:moveTo>
                  <a:pt x="3535" y="1"/>
                </a:moveTo>
                <a:lnTo>
                  <a:pt x="1684" y="1860"/>
                </a:lnTo>
                <a:lnTo>
                  <a:pt x="575" y="874"/>
                </a:lnTo>
                <a:lnTo>
                  <a:pt x="0" y="1449"/>
                </a:lnTo>
                <a:lnTo>
                  <a:pt x="1602" y="2968"/>
                </a:lnTo>
                <a:lnTo>
                  <a:pt x="4070" y="576"/>
                </a:lnTo>
                <a:lnTo>
                  <a:pt x="35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5"/>
          <p:cNvSpPr/>
          <p:nvPr/>
        </p:nvSpPr>
        <p:spPr>
          <a:xfrm>
            <a:off x="6122284" y="4520499"/>
            <a:ext cx="2512060" cy="3392"/>
          </a:xfrm>
          <a:custGeom>
            <a:avLst/>
            <a:gdLst/>
            <a:ahLst/>
            <a:cxnLst/>
            <a:rect l="l" t="t" r="r" b="b"/>
            <a:pathLst>
              <a:path w="39254" h="53" extrusionOk="0">
                <a:moveTo>
                  <a:pt x="19627" y="0"/>
                </a:moveTo>
                <a:cubicBezTo>
                  <a:pt x="8786" y="0"/>
                  <a:pt x="0" y="12"/>
                  <a:pt x="0" y="27"/>
                </a:cubicBezTo>
                <a:cubicBezTo>
                  <a:pt x="0" y="40"/>
                  <a:pt x="8786" y="52"/>
                  <a:pt x="19627" y="52"/>
                </a:cubicBezTo>
                <a:cubicBezTo>
                  <a:pt x="30466" y="52"/>
                  <a:pt x="39254" y="40"/>
                  <a:pt x="39254" y="27"/>
                </a:cubicBezTo>
                <a:cubicBezTo>
                  <a:pt x="39254" y="12"/>
                  <a:pt x="30465" y="0"/>
                  <a:pt x="196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5"/>
          <p:cNvSpPr/>
          <p:nvPr/>
        </p:nvSpPr>
        <p:spPr>
          <a:xfrm>
            <a:off x="6544026" y="4099036"/>
            <a:ext cx="423135" cy="423182"/>
          </a:xfrm>
          <a:custGeom>
            <a:avLst/>
            <a:gdLst/>
            <a:ahLst/>
            <a:cxnLst/>
            <a:rect l="l" t="t" r="r" b="b"/>
            <a:pathLst>
              <a:path w="6612" h="6613" extrusionOk="0">
                <a:moveTo>
                  <a:pt x="175" y="0"/>
                </a:moveTo>
                <a:cubicBezTo>
                  <a:pt x="78" y="0"/>
                  <a:pt x="0" y="79"/>
                  <a:pt x="0" y="176"/>
                </a:cubicBezTo>
                <a:lnTo>
                  <a:pt x="0" y="6437"/>
                </a:lnTo>
                <a:cubicBezTo>
                  <a:pt x="0" y="6534"/>
                  <a:pt x="78" y="6613"/>
                  <a:pt x="175" y="6613"/>
                </a:cubicBezTo>
                <a:lnTo>
                  <a:pt x="6437" y="6613"/>
                </a:lnTo>
                <a:cubicBezTo>
                  <a:pt x="6534" y="6613"/>
                  <a:pt x="6612" y="6534"/>
                  <a:pt x="6612" y="6437"/>
                </a:cubicBezTo>
                <a:lnTo>
                  <a:pt x="6612" y="176"/>
                </a:lnTo>
                <a:cubicBezTo>
                  <a:pt x="6612" y="79"/>
                  <a:pt x="6534" y="0"/>
                  <a:pt x="6437" y="0"/>
                </a:cubicBezTo>
                <a:close/>
              </a:path>
            </a:pathLst>
          </a:custGeom>
          <a:solidFill>
            <a:srgbClr val="FF73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55"/>
          <p:cNvSpPr/>
          <p:nvPr/>
        </p:nvSpPr>
        <p:spPr>
          <a:xfrm>
            <a:off x="6544026" y="4099036"/>
            <a:ext cx="423135" cy="423182"/>
          </a:xfrm>
          <a:custGeom>
            <a:avLst/>
            <a:gdLst/>
            <a:ahLst/>
            <a:cxnLst/>
            <a:rect l="l" t="t" r="r" b="b"/>
            <a:pathLst>
              <a:path w="6612" h="6613" extrusionOk="0">
                <a:moveTo>
                  <a:pt x="175" y="0"/>
                </a:moveTo>
                <a:cubicBezTo>
                  <a:pt x="78" y="0"/>
                  <a:pt x="0" y="79"/>
                  <a:pt x="0" y="176"/>
                </a:cubicBezTo>
                <a:lnTo>
                  <a:pt x="0" y="6437"/>
                </a:lnTo>
                <a:cubicBezTo>
                  <a:pt x="0" y="6534"/>
                  <a:pt x="78" y="6613"/>
                  <a:pt x="175" y="6613"/>
                </a:cubicBezTo>
                <a:lnTo>
                  <a:pt x="6437" y="6613"/>
                </a:lnTo>
                <a:cubicBezTo>
                  <a:pt x="6534" y="6613"/>
                  <a:pt x="6612" y="6534"/>
                  <a:pt x="6612" y="6437"/>
                </a:cubicBezTo>
                <a:lnTo>
                  <a:pt x="6612" y="176"/>
                </a:lnTo>
                <a:cubicBezTo>
                  <a:pt x="6612" y="79"/>
                  <a:pt x="6534" y="0"/>
                  <a:pt x="6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55"/>
          <p:cNvSpPr/>
          <p:nvPr/>
        </p:nvSpPr>
        <p:spPr>
          <a:xfrm>
            <a:off x="6468001" y="4099036"/>
            <a:ext cx="423199" cy="423182"/>
          </a:xfrm>
          <a:custGeom>
            <a:avLst/>
            <a:gdLst/>
            <a:ahLst/>
            <a:cxnLst/>
            <a:rect l="l" t="t" r="r" b="b"/>
            <a:pathLst>
              <a:path w="6613" h="6613" extrusionOk="0">
                <a:moveTo>
                  <a:pt x="176" y="0"/>
                </a:moveTo>
                <a:cubicBezTo>
                  <a:pt x="79" y="0"/>
                  <a:pt x="1" y="79"/>
                  <a:pt x="1" y="176"/>
                </a:cubicBezTo>
                <a:lnTo>
                  <a:pt x="1" y="6437"/>
                </a:lnTo>
                <a:cubicBezTo>
                  <a:pt x="1" y="6534"/>
                  <a:pt x="79" y="6613"/>
                  <a:pt x="176" y="6613"/>
                </a:cubicBezTo>
                <a:lnTo>
                  <a:pt x="6437" y="6613"/>
                </a:lnTo>
                <a:cubicBezTo>
                  <a:pt x="6534" y="6613"/>
                  <a:pt x="6613" y="6534"/>
                  <a:pt x="6613" y="6437"/>
                </a:cubicBezTo>
                <a:lnTo>
                  <a:pt x="6613" y="176"/>
                </a:lnTo>
                <a:cubicBezTo>
                  <a:pt x="6613" y="79"/>
                  <a:pt x="6534" y="0"/>
                  <a:pt x="64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55"/>
          <p:cNvSpPr/>
          <p:nvPr/>
        </p:nvSpPr>
        <p:spPr>
          <a:xfrm>
            <a:off x="6533467" y="4209297"/>
            <a:ext cx="301736" cy="220070"/>
          </a:xfrm>
          <a:custGeom>
            <a:avLst/>
            <a:gdLst/>
            <a:ahLst/>
            <a:cxnLst/>
            <a:rect l="l" t="t" r="r" b="b"/>
            <a:pathLst>
              <a:path w="4715" h="3439" extrusionOk="0">
                <a:moveTo>
                  <a:pt x="4097" y="1"/>
                </a:moveTo>
                <a:lnTo>
                  <a:pt x="1951" y="2154"/>
                </a:lnTo>
                <a:lnTo>
                  <a:pt x="667" y="1012"/>
                </a:lnTo>
                <a:lnTo>
                  <a:pt x="1" y="1678"/>
                </a:lnTo>
                <a:lnTo>
                  <a:pt x="1856" y="3439"/>
                </a:lnTo>
                <a:lnTo>
                  <a:pt x="4714" y="667"/>
                </a:lnTo>
                <a:lnTo>
                  <a:pt x="40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55"/>
          <p:cNvSpPr/>
          <p:nvPr/>
        </p:nvSpPr>
        <p:spPr>
          <a:xfrm>
            <a:off x="6886905" y="4251469"/>
            <a:ext cx="270763" cy="270752"/>
          </a:xfrm>
          <a:custGeom>
            <a:avLst/>
            <a:gdLst/>
            <a:ahLst/>
            <a:cxnLst/>
            <a:rect l="l" t="t" r="r" b="b"/>
            <a:pathLst>
              <a:path w="4231" h="4231" extrusionOk="0">
                <a:moveTo>
                  <a:pt x="109" y="1"/>
                </a:moveTo>
                <a:cubicBezTo>
                  <a:pt x="49" y="1"/>
                  <a:pt x="0" y="49"/>
                  <a:pt x="0" y="109"/>
                </a:cubicBezTo>
                <a:lnTo>
                  <a:pt x="0" y="4122"/>
                </a:lnTo>
                <a:cubicBezTo>
                  <a:pt x="0" y="4182"/>
                  <a:pt x="49" y="4231"/>
                  <a:pt x="109" y="4231"/>
                </a:cubicBezTo>
                <a:lnTo>
                  <a:pt x="4121" y="4231"/>
                </a:lnTo>
                <a:cubicBezTo>
                  <a:pt x="4182" y="4231"/>
                  <a:pt x="4230" y="4181"/>
                  <a:pt x="4230" y="4122"/>
                </a:cubicBezTo>
                <a:lnTo>
                  <a:pt x="4230" y="109"/>
                </a:lnTo>
                <a:cubicBezTo>
                  <a:pt x="4230" y="49"/>
                  <a:pt x="4182" y="1"/>
                  <a:pt x="41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55"/>
          <p:cNvSpPr/>
          <p:nvPr/>
        </p:nvSpPr>
        <p:spPr>
          <a:xfrm>
            <a:off x="6838270" y="4251469"/>
            <a:ext cx="270763" cy="270752"/>
          </a:xfrm>
          <a:custGeom>
            <a:avLst/>
            <a:gdLst/>
            <a:ahLst/>
            <a:cxnLst/>
            <a:rect l="l" t="t" r="r" b="b"/>
            <a:pathLst>
              <a:path w="4231" h="4231" extrusionOk="0">
                <a:moveTo>
                  <a:pt x="110" y="1"/>
                </a:moveTo>
                <a:cubicBezTo>
                  <a:pt x="49" y="1"/>
                  <a:pt x="1" y="49"/>
                  <a:pt x="1" y="109"/>
                </a:cubicBezTo>
                <a:lnTo>
                  <a:pt x="1" y="4122"/>
                </a:lnTo>
                <a:cubicBezTo>
                  <a:pt x="1" y="4182"/>
                  <a:pt x="49" y="4231"/>
                  <a:pt x="110" y="4231"/>
                </a:cubicBezTo>
                <a:lnTo>
                  <a:pt x="4122" y="4231"/>
                </a:lnTo>
                <a:cubicBezTo>
                  <a:pt x="4182" y="4231"/>
                  <a:pt x="4231" y="4181"/>
                  <a:pt x="4231" y="4122"/>
                </a:cubicBezTo>
                <a:lnTo>
                  <a:pt x="4231" y="109"/>
                </a:lnTo>
                <a:cubicBezTo>
                  <a:pt x="4231" y="49"/>
                  <a:pt x="4182" y="1"/>
                  <a:pt x="4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55"/>
          <p:cNvSpPr/>
          <p:nvPr/>
        </p:nvSpPr>
        <p:spPr>
          <a:xfrm>
            <a:off x="6880186" y="4322054"/>
            <a:ext cx="193073" cy="140720"/>
          </a:xfrm>
          <a:custGeom>
            <a:avLst/>
            <a:gdLst/>
            <a:ahLst/>
            <a:cxnLst/>
            <a:rect l="l" t="t" r="r" b="b"/>
            <a:pathLst>
              <a:path w="3017" h="2199" extrusionOk="0">
                <a:moveTo>
                  <a:pt x="2621" y="1"/>
                </a:moveTo>
                <a:lnTo>
                  <a:pt x="1248" y="1378"/>
                </a:lnTo>
                <a:lnTo>
                  <a:pt x="427" y="647"/>
                </a:lnTo>
                <a:lnTo>
                  <a:pt x="1" y="1073"/>
                </a:lnTo>
                <a:lnTo>
                  <a:pt x="1187" y="2199"/>
                </a:lnTo>
                <a:lnTo>
                  <a:pt x="3016" y="427"/>
                </a:lnTo>
                <a:lnTo>
                  <a:pt x="26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5"/>
          <p:cNvSpPr/>
          <p:nvPr/>
        </p:nvSpPr>
        <p:spPr>
          <a:xfrm>
            <a:off x="8159502" y="4300680"/>
            <a:ext cx="274731" cy="220902"/>
          </a:xfrm>
          <a:custGeom>
            <a:avLst/>
            <a:gdLst/>
            <a:ahLst/>
            <a:cxnLst/>
            <a:rect l="l" t="t" r="r" b="b"/>
            <a:pathLst>
              <a:path w="4293" h="3452" extrusionOk="0">
                <a:moveTo>
                  <a:pt x="0" y="0"/>
                </a:moveTo>
                <a:lnTo>
                  <a:pt x="10" y="3443"/>
                </a:lnTo>
                <a:lnTo>
                  <a:pt x="4292" y="3451"/>
                </a:lnTo>
                <a:cubicBezTo>
                  <a:pt x="4268" y="3042"/>
                  <a:pt x="2054" y="2217"/>
                  <a:pt x="2054" y="2217"/>
                </a:cubicBezTo>
                <a:lnTo>
                  <a:pt x="2138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55"/>
          <p:cNvSpPr/>
          <p:nvPr/>
        </p:nvSpPr>
        <p:spPr>
          <a:xfrm>
            <a:off x="8197322" y="4429948"/>
            <a:ext cx="23742" cy="21373"/>
          </a:xfrm>
          <a:custGeom>
            <a:avLst/>
            <a:gdLst/>
            <a:ahLst/>
            <a:cxnLst/>
            <a:rect l="l" t="t" r="r" b="b"/>
            <a:pathLst>
              <a:path w="371" h="334" extrusionOk="0">
                <a:moveTo>
                  <a:pt x="176" y="1"/>
                </a:moveTo>
                <a:cubicBezTo>
                  <a:pt x="158" y="1"/>
                  <a:pt x="141" y="5"/>
                  <a:pt x="125" y="13"/>
                </a:cubicBezTo>
                <a:lnTo>
                  <a:pt x="125" y="13"/>
                </a:lnTo>
                <a:cubicBezTo>
                  <a:pt x="50" y="42"/>
                  <a:pt x="1" y="129"/>
                  <a:pt x="19" y="207"/>
                </a:cubicBezTo>
                <a:cubicBezTo>
                  <a:pt x="35" y="280"/>
                  <a:pt x="107" y="334"/>
                  <a:pt x="180" y="334"/>
                </a:cubicBezTo>
                <a:cubicBezTo>
                  <a:pt x="191" y="334"/>
                  <a:pt x="203" y="332"/>
                  <a:pt x="215" y="329"/>
                </a:cubicBezTo>
                <a:cubicBezTo>
                  <a:pt x="298" y="308"/>
                  <a:pt x="371" y="199"/>
                  <a:pt x="342" y="118"/>
                </a:cubicBezTo>
                <a:cubicBezTo>
                  <a:pt x="320" y="54"/>
                  <a:pt x="244" y="1"/>
                  <a:pt x="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55"/>
          <p:cNvSpPr/>
          <p:nvPr/>
        </p:nvSpPr>
        <p:spPr>
          <a:xfrm>
            <a:off x="8160078" y="4498677"/>
            <a:ext cx="275498" cy="22909"/>
          </a:xfrm>
          <a:custGeom>
            <a:avLst/>
            <a:gdLst/>
            <a:ahLst/>
            <a:cxnLst/>
            <a:rect l="l" t="t" r="r" b="b"/>
            <a:pathLst>
              <a:path w="4305" h="358" extrusionOk="0">
                <a:moveTo>
                  <a:pt x="13" y="1"/>
                </a:moveTo>
                <a:lnTo>
                  <a:pt x="1" y="349"/>
                </a:lnTo>
                <a:lnTo>
                  <a:pt x="4283" y="357"/>
                </a:lnTo>
                <a:cubicBezTo>
                  <a:pt x="4304" y="223"/>
                  <a:pt x="4115" y="140"/>
                  <a:pt x="4115" y="140"/>
                </a:cubicBezTo>
                <a:lnTo>
                  <a:pt x="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55"/>
          <p:cNvSpPr/>
          <p:nvPr/>
        </p:nvSpPr>
        <p:spPr>
          <a:xfrm>
            <a:off x="8269443" y="4439867"/>
            <a:ext cx="26174" cy="16894"/>
          </a:xfrm>
          <a:custGeom>
            <a:avLst/>
            <a:gdLst/>
            <a:ahLst/>
            <a:cxnLst/>
            <a:rect l="l" t="t" r="r" b="b"/>
            <a:pathLst>
              <a:path w="409" h="264" extrusionOk="0">
                <a:moveTo>
                  <a:pt x="339" y="0"/>
                </a:moveTo>
                <a:cubicBezTo>
                  <a:pt x="291" y="0"/>
                  <a:pt x="225" y="13"/>
                  <a:pt x="159" y="55"/>
                </a:cubicBezTo>
                <a:cubicBezTo>
                  <a:pt x="32" y="134"/>
                  <a:pt x="1" y="259"/>
                  <a:pt x="20" y="263"/>
                </a:cubicBezTo>
                <a:cubicBezTo>
                  <a:pt x="21" y="263"/>
                  <a:pt x="21" y="264"/>
                  <a:pt x="23" y="264"/>
                </a:cubicBezTo>
                <a:cubicBezTo>
                  <a:pt x="44" y="264"/>
                  <a:pt x="97" y="178"/>
                  <a:pt x="198" y="116"/>
                </a:cubicBezTo>
                <a:cubicBezTo>
                  <a:pt x="300" y="50"/>
                  <a:pt x="405" y="41"/>
                  <a:pt x="406" y="19"/>
                </a:cubicBezTo>
                <a:cubicBezTo>
                  <a:pt x="408" y="10"/>
                  <a:pt x="381" y="0"/>
                  <a:pt x="3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55"/>
          <p:cNvSpPr/>
          <p:nvPr/>
        </p:nvSpPr>
        <p:spPr>
          <a:xfrm>
            <a:off x="8304768" y="4452474"/>
            <a:ext cx="19646" cy="21373"/>
          </a:xfrm>
          <a:custGeom>
            <a:avLst/>
            <a:gdLst/>
            <a:ahLst/>
            <a:cxnLst/>
            <a:rect l="l" t="t" r="r" b="b"/>
            <a:pathLst>
              <a:path w="307" h="334" extrusionOk="0">
                <a:moveTo>
                  <a:pt x="280" y="0"/>
                </a:moveTo>
                <a:cubicBezTo>
                  <a:pt x="240" y="0"/>
                  <a:pt x="156" y="26"/>
                  <a:pt x="90" y="106"/>
                </a:cubicBezTo>
                <a:cubicBezTo>
                  <a:pt x="0" y="213"/>
                  <a:pt x="12" y="334"/>
                  <a:pt x="32" y="334"/>
                </a:cubicBezTo>
                <a:cubicBezTo>
                  <a:pt x="32" y="334"/>
                  <a:pt x="33" y="334"/>
                  <a:pt x="33" y="334"/>
                </a:cubicBezTo>
                <a:cubicBezTo>
                  <a:pt x="33" y="334"/>
                  <a:pt x="33" y="334"/>
                  <a:pt x="33" y="334"/>
                </a:cubicBezTo>
                <a:cubicBezTo>
                  <a:pt x="54" y="334"/>
                  <a:pt x="72" y="238"/>
                  <a:pt x="146" y="154"/>
                </a:cubicBezTo>
                <a:cubicBezTo>
                  <a:pt x="216" y="65"/>
                  <a:pt x="307" y="29"/>
                  <a:pt x="303" y="9"/>
                </a:cubicBezTo>
                <a:cubicBezTo>
                  <a:pt x="303" y="4"/>
                  <a:pt x="294" y="0"/>
                  <a:pt x="2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55"/>
          <p:cNvSpPr/>
          <p:nvPr/>
        </p:nvSpPr>
        <p:spPr>
          <a:xfrm>
            <a:off x="8337341" y="4464376"/>
            <a:ext cx="14463" cy="23165"/>
          </a:xfrm>
          <a:custGeom>
            <a:avLst/>
            <a:gdLst/>
            <a:ahLst/>
            <a:cxnLst/>
            <a:rect l="l" t="t" r="r" b="b"/>
            <a:pathLst>
              <a:path w="226" h="362" extrusionOk="0">
                <a:moveTo>
                  <a:pt x="206" y="1"/>
                </a:moveTo>
                <a:cubicBezTo>
                  <a:pt x="179" y="1"/>
                  <a:pt x="99" y="48"/>
                  <a:pt x="54" y="147"/>
                </a:cubicBezTo>
                <a:cubicBezTo>
                  <a:pt x="0" y="259"/>
                  <a:pt x="28" y="362"/>
                  <a:pt x="47" y="362"/>
                </a:cubicBezTo>
                <a:cubicBezTo>
                  <a:pt x="47" y="362"/>
                  <a:pt x="47" y="362"/>
                  <a:pt x="48" y="362"/>
                </a:cubicBezTo>
                <a:cubicBezTo>
                  <a:pt x="68" y="360"/>
                  <a:pt x="74" y="271"/>
                  <a:pt x="119" y="177"/>
                </a:cubicBezTo>
                <a:cubicBezTo>
                  <a:pt x="163" y="82"/>
                  <a:pt x="226" y="21"/>
                  <a:pt x="214" y="4"/>
                </a:cubicBezTo>
                <a:cubicBezTo>
                  <a:pt x="213" y="2"/>
                  <a:pt x="210" y="1"/>
                  <a:pt x="2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55"/>
          <p:cNvSpPr/>
          <p:nvPr/>
        </p:nvSpPr>
        <p:spPr>
          <a:xfrm>
            <a:off x="8263876" y="4403902"/>
            <a:ext cx="29822" cy="6847"/>
          </a:xfrm>
          <a:custGeom>
            <a:avLst/>
            <a:gdLst/>
            <a:ahLst/>
            <a:cxnLst/>
            <a:rect l="l" t="t" r="r" b="b"/>
            <a:pathLst>
              <a:path w="466" h="107" extrusionOk="0">
                <a:moveTo>
                  <a:pt x="253" y="1"/>
                </a:moveTo>
                <a:cubicBezTo>
                  <a:pt x="245" y="1"/>
                  <a:pt x="237" y="1"/>
                  <a:pt x="229" y="2"/>
                </a:cubicBezTo>
                <a:cubicBezTo>
                  <a:pt x="90" y="9"/>
                  <a:pt x="0" y="86"/>
                  <a:pt x="12" y="102"/>
                </a:cubicBezTo>
                <a:cubicBezTo>
                  <a:pt x="14" y="105"/>
                  <a:pt x="18" y="106"/>
                  <a:pt x="25" y="106"/>
                </a:cubicBezTo>
                <a:cubicBezTo>
                  <a:pt x="57" y="106"/>
                  <a:pt x="136" y="79"/>
                  <a:pt x="233" y="74"/>
                </a:cubicBezTo>
                <a:cubicBezTo>
                  <a:pt x="247" y="73"/>
                  <a:pt x="261" y="73"/>
                  <a:pt x="274" y="73"/>
                </a:cubicBezTo>
                <a:cubicBezTo>
                  <a:pt x="344" y="73"/>
                  <a:pt x="402" y="83"/>
                  <a:pt x="433" y="83"/>
                </a:cubicBezTo>
                <a:cubicBezTo>
                  <a:pt x="445" y="83"/>
                  <a:pt x="453" y="81"/>
                  <a:pt x="456" y="76"/>
                </a:cubicBezTo>
                <a:cubicBezTo>
                  <a:pt x="466" y="62"/>
                  <a:pt x="379" y="1"/>
                  <a:pt x="2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55"/>
          <p:cNvSpPr/>
          <p:nvPr/>
        </p:nvSpPr>
        <p:spPr>
          <a:xfrm>
            <a:off x="7829293" y="4282122"/>
            <a:ext cx="145781" cy="329241"/>
          </a:xfrm>
          <a:custGeom>
            <a:avLst/>
            <a:gdLst/>
            <a:ahLst/>
            <a:cxnLst/>
            <a:rect l="l" t="t" r="r" b="b"/>
            <a:pathLst>
              <a:path w="2278" h="5145" extrusionOk="0">
                <a:moveTo>
                  <a:pt x="2056" y="0"/>
                </a:moveTo>
                <a:lnTo>
                  <a:pt x="87" y="86"/>
                </a:lnTo>
                <a:cubicBezTo>
                  <a:pt x="87" y="86"/>
                  <a:pt x="60" y="2685"/>
                  <a:pt x="29" y="2908"/>
                </a:cubicBezTo>
                <a:cubicBezTo>
                  <a:pt x="0" y="3102"/>
                  <a:pt x="1396" y="4641"/>
                  <a:pt x="1778" y="5056"/>
                </a:cubicBezTo>
                <a:cubicBezTo>
                  <a:pt x="1830" y="5113"/>
                  <a:pt x="1904" y="5144"/>
                  <a:pt x="1980" y="5144"/>
                </a:cubicBezTo>
                <a:cubicBezTo>
                  <a:pt x="1991" y="5144"/>
                  <a:pt x="2002" y="5144"/>
                  <a:pt x="2013" y="5142"/>
                </a:cubicBezTo>
                <a:cubicBezTo>
                  <a:pt x="2171" y="5122"/>
                  <a:pt x="2278" y="4974"/>
                  <a:pt x="2248" y="4818"/>
                </a:cubicBezTo>
                <a:lnTo>
                  <a:pt x="1824" y="2661"/>
                </a:lnTo>
                <a:lnTo>
                  <a:pt x="20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55"/>
          <p:cNvSpPr/>
          <p:nvPr/>
        </p:nvSpPr>
        <p:spPr>
          <a:xfrm>
            <a:off x="7830957" y="4456761"/>
            <a:ext cx="127286" cy="154670"/>
          </a:xfrm>
          <a:custGeom>
            <a:avLst/>
            <a:gdLst/>
            <a:ahLst/>
            <a:cxnLst/>
            <a:rect l="l" t="t" r="r" b="b"/>
            <a:pathLst>
              <a:path w="1989" h="2417" extrusionOk="0">
                <a:moveTo>
                  <a:pt x="13" y="0"/>
                </a:moveTo>
                <a:lnTo>
                  <a:pt x="7" y="113"/>
                </a:lnTo>
                <a:cubicBezTo>
                  <a:pt x="1" y="210"/>
                  <a:pt x="28" y="307"/>
                  <a:pt x="87" y="385"/>
                </a:cubicBezTo>
                <a:cubicBezTo>
                  <a:pt x="243" y="595"/>
                  <a:pt x="688" y="1165"/>
                  <a:pt x="1745" y="2327"/>
                </a:cubicBezTo>
                <a:cubicBezTo>
                  <a:pt x="1796" y="2384"/>
                  <a:pt x="1870" y="2416"/>
                  <a:pt x="1947" y="2416"/>
                </a:cubicBezTo>
                <a:cubicBezTo>
                  <a:pt x="1961" y="2416"/>
                  <a:pt x="1974" y="2415"/>
                  <a:pt x="1988" y="2413"/>
                </a:cubicBezTo>
                <a:lnTo>
                  <a:pt x="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55"/>
          <p:cNvSpPr/>
          <p:nvPr/>
        </p:nvSpPr>
        <p:spPr>
          <a:xfrm>
            <a:off x="7852907" y="4401983"/>
            <a:ext cx="22398" cy="19966"/>
          </a:xfrm>
          <a:custGeom>
            <a:avLst/>
            <a:gdLst/>
            <a:ahLst/>
            <a:cxnLst/>
            <a:rect l="l" t="t" r="r" b="b"/>
            <a:pathLst>
              <a:path w="350" h="312" extrusionOk="0">
                <a:moveTo>
                  <a:pt x="183" y="0"/>
                </a:moveTo>
                <a:cubicBezTo>
                  <a:pt x="135" y="0"/>
                  <a:pt x="85" y="19"/>
                  <a:pt x="55" y="52"/>
                </a:cubicBezTo>
                <a:cubicBezTo>
                  <a:pt x="0" y="112"/>
                  <a:pt x="22" y="234"/>
                  <a:pt x="88" y="283"/>
                </a:cubicBezTo>
                <a:cubicBezTo>
                  <a:pt x="113" y="302"/>
                  <a:pt x="145" y="312"/>
                  <a:pt x="177" y="312"/>
                </a:cubicBezTo>
                <a:cubicBezTo>
                  <a:pt x="226" y="312"/>
                  <a:pt x="275" y="290"/>
                  <a:pt x="304" y="250"/>
                </a:cubicBezTo>
                <a:cubicBezTo>
                  <a:pt x="350" y="187"/>
                  <a:pt x="338" y="89"/>
                  <a:pt x="278" y="37"/>
                </a:cubicBezTo>
                <a:lnTo>
                  <a:pt x="278" y="37"/>
                </a:lnTo>
                <a:lnTo>
                  <a:pt x="285" y="42"/>
                </a:lnTo>
                <a:cubicBezTo>
                  <a:pt x="261" y="13"/>
                  <a:pt x="223" y="0"/>
                  <a:pt x="1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5"/>
          <p:cNvSpPr/>
          <p:nvPr/>
        </p:nvSpPr>
        <p:spPr>
          <a:xfrm>
            <a:off x="7923556" y="4516211"/>
            <a:ext cx="36285" cy="17982"/>
          </a:xfrm>
          <a:custGeom>
            <a:avLst/>
            <a:gdLst/>
            <a:ahLst/>
            <a:cxnLst/>
            <a:rect l="l" t="t" r="r" b="b"/>
            <a:pathLst>
              <a:path w="567" h="281" extrusionOk="0">
                <a:moveTo>
                  <a:pt x="399" y="0"/>
                </a:moveTo>
                <a:cubicBezTo>
                  <a:pt x="348" y="0"/>
                  <a:pt x="289" y="10"/>
                  <a:pt x="230" y="34"/>
                </a:cubicBezTo>
                <a:cubicBezTo>
                  <a:pt x="141" y="72"/>
                  <a:pt x="75" y="134"/>
                  <a:pt x="41" y="187"/>
                </a:cubicBezTo>
                <a:cubicBezTo>
                  <a:pt x="7" y="239"/>
                  <a:pt x="0" y="278"/>
                  <a:pt x="7" y="280"/>
                </a:cubicBezTo>
                <a:cubicBezTo>
                  <a:pt x="7" y="281"/>
                  <a:pt x="7" y="281"/>
                  <a:pt x="8" y="281"/>
                </a:cubicBezTo>
                <a:cubicBezTo>
                  <a:pt x="25" y="281"/>
                  <a:pt x="95" y="151"/>
                  <a:pt x="253" y="88"/>
                </a:cubicBezTo>
                <a:cubicBezTo>
                  <a:pt x="329" y="56"/>
                  <a:pt x="401" y="49"/>
                  <a:pt x="456" y="49"/>
                </a:cubicBezTo>
                <a:cubicBezTo>
                  <a:pt x="499" y="49"/>
                  <a:pt x="533" y="53"/>
                  <a:pt x="550" y="53"/>
                </a:cubicBezTo>
                <a:cubicBezTo>
                  <a:pt x="558" y="53"/>
                  <a:pt x="562" y="52"/>
                  <a:pt x="563" y="49"/>
                </a:cubicBezTo>
                <a:cubicBezTo>
                  <a:pt x="566" y="43"/>
                  <a:pt x="534" y="20"/>
                  <a:pt x="473" y="7"/>
                </a:cubicBezTo>
                <a:cubicBezTo>
                  <a:pt x="451" y="3"/>
                  <a:pt x="426" y="0"/>
                  <a:pt x="3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5"/>
          <p:cNvSpPr/>
          <p:nvPr/>
        </p:nvSpPr>
        <p:spPr>
          <a:xfrm>
            <a:off x="7933731" y="4546992"/>
            <a:ext cx="33725" cy="10879"/>
          </a:xfrm>
          <a:custGeom>
            <a:avLst/>
            <a:gdLst/>
            <a:ahLst/>
            <a:cxnLst/>
            <a:rect l="l" t="t" r="r" b="b"/>
            <a:pathLst>
              <a:path w="527" h="170" extrusionOk="0">
                <a:moveTo>
                  <a:pt x="345" y="1"/>
                </a:moveTo>
                <a:cubicBezTo>
                  <a:pt x="314" y="1"/>
                  <a:pt x="280" y="4"/>
                  <a:pt x="244" y="12"/>
                </a:cubicBezTo>
                <a:cubicBezTo>
                  <a:pt x="85" y="48"/>
                  <a:pt x="0" y="161"/>
                  <a:pt x="14" y="168"/>
                </a:cubicBezTo>
                <a:cubicBezTo>
                  <a:pt x="15" y="169"/>
                  <a:pt x="16" y="170"/>
                  <a:pt x="18" y="170"/>
                </a:cubicBezTo>
                <a:cubicBezTo>
                  <a:pt x="39" y="170"/>
                  <a:pt x="127" y="98"/>
                  <a:pt x="258" y="69"/>
                </a:cubicBezTo>
                <a:cubicBezTo>
                  <a:pt x="310" y="57"/>
                  <a:pt x="360" y="53"/>
                  <a:pt x="401" y="53"/>
                </a:cubicBezTo>
                <a:cubicBezTo>
                  <a:pt x="445" y="53"/>
                  <a:pt x="481" y="57"/>
                  <a:pt x="501" y="57"/>
                </a:cubicBezTo>
                <a:cubicBezTo>
                  <a:pt x="512" y="57"/>
                  <a:pt x="519" y="56"/>
                  <a:pt x="520" y="52"/>
                </a:cubicBezTo>
                <a:cubicBezTo>
                  <a:pt x="527" y="42"/>
                  <a:pt x="453" y="1"/>
                  <a:pt x="3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55"/>
          <p:cNvSpPr/>
          <p:nvPr/>
        </p:nvSpPr>
        <p:spPr>
          <a:xfrm>
            <a:off x="7902438" y="4485814"/>
            <a:ext cx="50044" cy="17726"/>
          </a:xfrm>
          <a:custGeom>
            <a:avLst/>
            <a:gdLst/>
            <a:ahLst/>
            <a:cxnLst/>
            <a:rect l="l" t="t" r="r" b="b"/>
            <a:pathLst>
              <a:path w="782" h="277" extrusionOk="0">
                <a:moveTo>
                  <a:pt x="610" y="1"/>
                </a:moveTo>
                <a:cubicBezTo>
                  <a:pt x="539" y="1"/>
                  <a:pt x="452" y="11"/>
                  <a:pt x="360" y="41"/>
                </a:cubicBezTo>
                <a:cubicBezTo>
                  <a:pt x="130" y="113"/>
                  <a:pt x="0" y="267"/>
                  <a:pt x="12" y="276"/>
                </a:cubicBezTo>
                <a:cubicBezTo>
                  <a:pt x="12" y="276"/>
                  <a:pt x="13" y="277"/>
                  <a:pt x="15" y="277"/>
                </a:cubicBezTo>
                <a:cubicBezTo>
                  <a:pt x="39" y="277"/>
                  <a:pt x="175" y="160"/>
                  <a:pt x="378" y="96"/>
                </a:cubicBezTo>
                <a:cubicBezTo>
                  <a:pt x="591" y="27"/>
                  <a:pt x="777" y="48"/>
                  <a:pt x="778" y="30"/>
                </a:cubicBezTo>
                <a:cubicBezTo>
                  <a:pt x="781" y="22"/>
                  <a:pt x="714" y="1"/>
                  <a:pt x="6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55"/>
          <p:cNvSpPr/>
          <p:nvPr/>
        </p:nvSpPr>
        <p:spPr>
          <a:xfrm>
            <a:off x="7902886" y="4445562"/>
            <a:ext cx="45692" cy="6911"/>
          </a:xfrm>
          <a:custGeom>
            <a:avLst/>
            <a:gdLst/>
            <a:ahLst/>
            <a:cxnLst/>
            <a:rect l="l" t="t" r="r" b="b"/>
            <a:pathLst>
              <a:path w="714" h="108" extrusionOk="0">
                <a:moveTo>
                  <a:pt x="340" y="1"/>
                </a:moveTo>
                <a:cubicBezTo>
                  <a:pt x="143" y="1"/>
                  <a:pt x="1" y="77"/>
                  <a:pt x="8" y="90"/>
                </a:cubicBezTo>
                <a:cubicBezTo>
                  <a:pt x="9" y="92"/>
                  <a:pt x="13" y="93"/>
                  <a:pt x="19" y="93"/>
                </a:cubicBezTo>
                <a:cubicBezTo>
                  <a:pt x="56" y="93"/>
                  <a:pt x="177" y="60"/>
                  <a:pt x="329" y="60"/>
                </a:cubicBezTo>
                <a:cubicBezTo>
                  <a:pt x="338" y="60"/>
                  <a:pt x="348" y="60"/>
                  <a:pt x="357" y="60"/>
                </a:cubicBezTo>
                <a:cubicBezTo>
                  <a:pt x="526" y="62"/>
                  <a:pt x="661" y="107"/>
                  <a:pt x="696" y="107"/>
                </a:cubicBezTo>
                <a:cubicBezTo>
                  <a:pt x="701" y="107"/>
                  <a:pt x="704" y="107"/>
                  <a:pt x="705" y="104"/>
                </a:cubicBezTo>
                <a:cubicBezTo>
                  <a:pt x="713" y="92"/>
                  <a:pt x="565" y="4"/>
                  <a:pt x="359" y="1"/>
                </a:cubicBezTo>
                <a:cubicBezTo>
                  <a:pt x="353" y="1"/>
                  <a:pt x="346" y="1"/>
                  <a:pt x="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5"/>
          <p:cNvSpPr/>
          <p:nvPr/>
        </p:nvSpPr>
        <p:spPr>
          <a:xfrm>
            <a:off x="7906278" y="4394687"/>
            <a:ext cx="46012" cy="11199"/>
          </a:xfrm>
          <a:custGeom>
            <a:avLst/>
            <a:gdLst/>
            <a:ahLst/>
            <a:cxnLst/>
            <a:rect l="l" t="t" r="r" b="b"/>
            <a:pathLst>
              <a:path w="719" h="175" extrusionOk="0">
                <a:moveTo>
                  <a:pt x="313" y="0"/>
                </a:moveTo>
                <a:cubicBezTo>
                  <a:pt x="227" y="0"/>
                  <a:pt x="152" y="18"/>
                  <a:pt x="99" y="40"/>
                </a:cubicBezTo>
                <a:cubicBezTo>
                  <a:pt x="33" y="67"/>
                  <a:pt x="0" y="96"/>
                  <a:pt x="3" y="102"/>
                </a:cubicBezTo>
                <a:cubicBezTo>
                  <a:pt x="4" y="104"/>
                  <a:pt x="6" y="104"/>
                  <a:pt x="9" y="104"/>
                </a:cubicBezTo>
                <a:cubicBezTo>
                  <a:pt x="35" y="104"/>
                  <a:pt x="146" y="57"/>
                  <a:pt x="293" y="57"/>
                </a:cubicBezTo>
                <a:cubicBezTo>
                  <a:pt x="317" y="57"/>
                  <a:pt x="341" y="58"/>
                  <a:pt x="366" y="61"/>
                </a:cubicBezTo>
                <a:cubicBezTo>
                  <a:pt x="557" y="78"/>
                  <a:pt x="687" y="174"/>
                  <a:pt x="711" y="174"/>
                </a:cubicBezTo>
                <a:cubicBezTo>
                  <a:pt x="712" y="174"/>
                  <a:pt x="713" y="174"/>
                  <a:pt x="714" y="173"/>
                </a:cubicBezTo>
                <a:cubicBezTo>
                  <a:pt x="718" y="168"/>
                  <a:pt x="692" y="132"/>
                  <a:pt x="633" y="93"/>
                </a:cubicBezTo>
                <a:cubicBezTo>
                  <a:pt x="574" y="53"/>
                  <a:pt x="481" y="14"/>
                  <a:pt x="372" y="3"/>
                </a:cubicBezTo>
                <a:cubicBezTo>
                  <a:pt x="352" y="1"/>
                  <a:pt x="332" y="0"/>
                  <a:pt x="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55"/>
          <p:cNvSpPr/>
          <p:nvPr/>
        </p:nvSpPr>
        <p:spPr>
          <a:xfrm>
            <a:off x="7906918" y="4354499"/>
            <a:ext cx="52028" cy="34620"/>
          </a:xfrm>
          <a:custGeom>
            <a:avLst/>
            <a:gdLst/>
            <a:ahLst/>
            <a:cxnLst/>
            <a:rect l="l" t="t" r="r" b="b"/>
            <a:pathLst>
              <a:path w="813" h="541" extrusionOk="0">
                <a:moveTo>
                  <a:pt x="135" y="51"/>
                </a:moveTo>
                <a:cubicBezTo>
                  <a:pt x="144" y="51"/>
                  <a:pt x="154" y="53"/>
                  <a:pt x="163" y="58"/>
                </a:cubicBezTo>
                <a:cubicBezTo>
                  <a:pt x="214" y="82"/>
                  <a:pt x="245" y="140"/>
                  <a:pt x="271" y="188"/>
                </a:cubicBezTo>
                <a:cubicBezTo>
                  <a:pt x="303" y="255"/>
                  <a:pt x="323" y="316"/>
                  <a:pt x="335" y="368"/>
                </a:cubicBezTo>
                <a:lnTo>
                  <a:pt x="335" y="368"/>
                </a:lnTo>
                <a:cubicBezTo>
                  <a:pt x="326" y="380"/>
                  <a:pt x="317" y="392"/>
                  <a:pt x="310" y="402"/>
                </a:cubicBezTo>
                <a:cubicBezTo>
                  <a:pt x="296" y="422"/>
                  <a:pt x="286" y="439"/>
                  <a:pt x="278" y="453"/>
                </a:cubicBezTo>
                <a:lnTo>
                  <a:pt x="278" y="453"/>
                </a:lnTo>
                <a:cubicBezTo>
                  <a:pt x="148" y="403"/>
                  <a:pt x="58" y="271"/>
                  <a:pt x="63" y="152"/>
                </a:cubicBezTo>
                <a:cubicBezTo>
                  <a:pt x="65" y="119"/>
                  <a:pt x="76" y="86"/>
                  <a:pt x="95" y="67"/>
                </a:cubicBezTo>
                <a:cubicBezTo>
                  <a:pt x="106" y="56"/>
                  <a:pt x="120" y="51"/>
                  <a:pt x="135" y="51"/>
                </a:cubicBezTo>
                <a:close/>
                <a:moveTo>
                  <a:pt x="342" y="400"/>
                </a:moveTo>
                <a:lnTo>
                  <a:pt x="342" y="400"/>
                </a:lnTo>
                <a:cubicBezTo>
                  <a:pt x="347" y="428"/>
                  <a:pt x="350" y="451"/>
                  <a:pt x="352" y="472"/>
                </a:cubicBezTo>
                <a:lnTo>
                  <a:pt x="352" y="472"/>
                </a:lnTo>
                <a:cubicBezTo>
                  <a:pt x="347" y="471"/>
                  <a:pt x="341" y="470"/>
                  <a:pt x="336" y="469"/>
                </a:cubicBezTo>
                <a:cubicBezTo>
                  <a:pt x="322" y="466"/>
                  <a:pt x="307" y="463"/>
                  <a:pt x="293" y="458"/>
                </a:cubicBezTo>
                <a:lnTo>
                  <a:pt x="293" y="458"/>
                </a:lnTo>
                <a:cubicBezTo>
                  <a:pt x="306" y="443"/>
                  <a:pt x="321" y="423"/>
                  <a:pt x="342" y="400"/>
                </a:cubicBezTo>
                <a:close/>
                <a:moveTo>
                  <a:pt x="691" y="177"/>
                </a:moveTo>
                <a:cubicBezTo>
                  <a:pt x="718" y="177"/>
                  <a:pt x="739" y="188"/>
                  <a:pt x="747" y="211"/>
                </a:cubicBezTo>
                <a:cubicBezTo>
                  <a:pt x="756" y="233"/>
                  <a:pt x="748" y="266"/>
                  <a:pt x="731" y="295"/>
                </a:cubicBezTo>
                <a:cubicBezTo>
                  <a:pt x="670" y="395"/>
                  <a:pt x="538" y="475"/>
                  <a:pt x="401" y="475"/>
                </a:cubicBezTo>
                <a:cubicBezTo>
                  <a:pt x="391" y="475"/>
                  <a:pt x="381" y="475"/>
                  <a:pt x="371" y="474"/>
                </a:cubicBezTo>
                <a:lnTo>
                  <a:pt x="371" y="474"/>
                </a:lnTo>
                <a:cubicBezTo>
                  <a:pt x="371" y="463"/>
                  <a:pt x="371" y="452"/>
                  <a:pt x="371" y="439"/>
                </a:cubicBezTo>
                <a:cubicBezTo>
                  <a:pt x="371" y="420"/>
                  <a:pt x="369" y="398"/>
                  <a:pt x="366" y="374"/>
                </a:cubicBezTo>
                <a:lnTo>
                  <a:pt x="366" y="374"/>
                </a:lnTo>
                <a:cubicBezTo>
                  <a:pt x="406" y="334"/>
                  <a:pt x="459" y="287"/>
                  <a:pt x="528" y="242"/>
                </a:cubicBezTo>
                <a:cubicBezTo>
                  <a:pt x="575" y="214"/>
                  <a:pt x="630" y="178"/>
                  <a:pt x="687" y="177"/>
                </a:cubicBezTo>
                <a:cubicBezTo>
                  <a:pt x="688" y="177"/>
                  <a:pt x="690" y="177"/>
                  <a:pt x="691" y="177"/>
                </a:cubicBezTo>
                <a:close/>
                <a:moveTo>
                  <a:pt x="134" y="1"/>
                </a:moveTo>
                <a:cubicBezTo>
                  <a:pt x="107" y="1"/>
                  <a:pt x="79" y="10"/>
                  <a:pt x="59" y="30"/>
                </a:cubicBezTo>
                <a:cubicBezTo>
                  <a:pt x="25" y="62"/>
                  <a:pt x="12" y="105"/>
                  <a:pt x="9" y="147"/>
                </a:cubicBezTo>
                <a:cubicBezTo>
                  <a:pt x="1" y="317"/>
                  <a:pt x="136" y="490"/>
                  <a:pt x="325" y="527"/>
                </a:cubicBezTo>
                <a:cubicBezTo>
                  <a:pt x="336" y="529"/>
                  <a:pt x="347" y="530"/>
                  <a:pt x="357" y="531"/>
                </a:cubicBezTo>
                <a:lnTo>
                  <a:pt x="357" y="531"/>
                </a:lnTo>
                <a:cubicBezTo>
                  <a:pt x="358" y="537"/>
                  <a:pt x="359" y="541"/>
                  <a:pt x="361" y="541"/>
                </a:cubicBezTo>
                <a:cubicBezTo>
                  <a:pt x="361" y="541"/>
                  <a:pt x="361" y="541"/>
                  <a:pt x="361" y="541"/>
                </a:cubicBezTo>
                <a:cubicBezTo>
                  <a:pt x="362" y="541"/>
                  <a:pt x="364" y="538"/>
                  <a:pt x="365" y="532"/>
                </a:cubicBezTo>
                <a:lnTo>
                  <a:pt x="365" y="532"/>
                </a:lnTo>
                <a:cubicBezTo>
                  <a:pt x="376" y="533"/>
                  <a:pt x="387" y="533"/>
                  <a:pt x="398" y="533"/>
                </a:cubicBezTo>
                <a:cubicBezTo>
                  <a:pt x="560" y="533"/>
                  <a:pt x="706" y="443"/>
                  <a:pt x="779" y="320"/>
                </a:cubicBezTo>
                <a:cubicBezTo>
                  <a:pt x="798" y="284"/>
                  <a:pt x="813" y="238"/>
                  <a:pt x="795" y="192"/>
                </a:cubicBezTo>
                <a:cubicBezTo>
                  <a:pt x="779" y="148"/>
                  <a:pt x="732" y="127"/>
                  <a:pt x="694" y="127"/>
                </a:cubicBezTo>
                <a:cubicBezTo>
                  <a:pt x="691" y="127"/>
                  <a:pt x="689" y="127"/>
                  <a:pt x="686" y="127"/>
                </a:cubicBezTo>
                <a:cubicBezTo>
                  <a:pt x="606" y="135"/>
                  <a:pt x="553" y="177"/>
                  <a:pt x="505" y="207"/>
                </a:cubicBezTo>
                <a:cubicBezTo>
                  <a:pt x="443" y="251"/>
                  <a:pt x="396" y="296"/>
                  <a:pt x="361" y="337"/>
                </a:cubicBezTo>
                <a:lnTo>
                  <a:pt x="361" y="337"/>
                </a:lnTo>
                <a:cubicBezTo>
                  <a:pt x="352" y="288"/>
                  <a:pt x="335" y="231"/>
                  <a:pt x="308" y="171"/>
                </a:cubicBezTo>
                <a:cubicBezTo>
                  <a:pt x="282" y="119"/>
                  <a:pt x="256" y="53"/>
                  <a:pt x="184" y="13"/>
                </a:cubicBezTo>
                <a:cubicBezTo>
                  <a:pt x="170" y="5"/>
                  <a:pt x="152" y="1"/>
                  <a:pt x="1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55"/>
          <p:cNvSpPr/>
          <p:nvPr/>
        </p:nvSpPr>
        <p:spPr>
          <a:xfrm>
            <a:off x="7825837" y="3073665"/>
            <a:ext cx="623311" cy="1316710"/>
          </a:xfrm>
          <a:custGeom>
            <a:avLst/>
            <a:gdLst/>
            <a:ahLst/>
            <a:cxnLst/>
            <a:rect l="l" t="t" r="r" b="b"/>
            <a:pathLst>
              <a:path w="9740" h="20576" extrusionOk="0">
                <a:moveTo>
                  <a:pt x="2051" y="0"/>
                </a:moveTo>
                <a:lnTo>
                  <a:pt x="1706" y="2568"/>
                </a:lnTo>
                <a:lnTo>
                  <a:pt x="789" y="11386"/>
                </a:lnTo>
                <a:lnTo>
                  <a:pt x="1" y="20576"/>
                </a:lnTo>
                <a:lnTo>
                  <a:pt x="2469" y="20547"/>
                </a:lnTo>
                <a:cubicBezTo>
                  <a:pt x="2469" y="20547"/>
                  <a:pt x="3712" y="13599"/>
                  <a:pt x="3820" y="12643"/>
                </a:cubicBezTo>
                <a:cubicBezTo>
                  <a:pt x="3941" y="11579"/>
                  <a:pt x="5414" y="5007"/>
                  <a:pt x="5414" y="5007"/>
                </a:cubicBezTo>
                <a:lnTo>
                  <a:pt x="5636" y="4960"/>
                </a:lnTo>
                <a:lnTo>
                  <a:pt x="4877" y="20368"/>
                </a:lnTo>
                <a:lnTo>
                  <a:pt x="7577" y="20368"/>
                </a:lnTo>
                <a:cubicBezTo>
                  <a:pt x="7577" y="20368"/>
                  <a:pt x="9576" y="3973"/>
                  <a:pt x="9622" y="3381"/>
                </a:cubicBezTo>
                <a:cubicBezTo>
                  <a:pt x="9739" y="1850"/>
                  <a:pt x="9415" y="592"/>
                  <a:pt x="9415" y="592"/>
                </a:cubicBezTo>
                <a:lnTo>
                  <a:pt x="20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55"/>
          <p:cNvSpPr/>
          <p:nvPr/>
        </p:nvSpPr>
        <p:spPr>
          <a:xfrm>
            <a:off x="8180044" y="3193589"/>
            <a:ext cx="38205" cy="134256"/>
          </a:xfrm>
          <a:custGeom>
            <a:avLst/>
            <a:gdLst/>
            <a:ahLst/>
            <a:cxnLst/>
            <a:rect l="l" t="t" r="r" b="b"/>
            <a:pathLst>
              <a:path w="597" h="2098" extrusionOk="0">
                <a:moveTo>
                  <a:pt x="589" y="0"/>
                </a:moveTo>
                <a:cubicBezTo>
                  <a:pt x="582" y="0"/>
                  <a:pt x="568" y="135"/>
                  <a:pt x="551" y="352"/>
                </a:cubicBezTo>
                <a:cubicBezTo>
                  <a:pt x="534" y="570"/>
                  <a:pt x="515" y="872"/>
                  <a:pt x="497" y="1206"/>
                </a:cubicBezTo>
                <a:cubicBezTo>
                  <a:pt x="486" y="1372"/>
                  <a:pt x="485" y="1533"/>
                  <a:pt x="468" y="1673"/>
                </a:cubicBezTo>
                <a:cubicBezTo>
                  <a:pt x="452" y="1813"/>
                  <a:pt x="401" y="1936"/>
                  <a:pt x="319" y="2000"/>
                </a:cubicBezTo>
                <a:cubicBezTo>
                  <a:pt x="253" y="2053"/>
                  <a:pt x="180" y="2073"/>
                  <a:pt x="125" y="2073"/>
                </a:cubicBezTo>
                <a:cubicBezTo>
                  <a:pt x="112" y="2073"/>
                  <a:pt x="100" y="2072"/>
                  <a:pt x="89" y="2070"/>
                </a:cubicBezTo>
                <a:cubicBezTo>
                  <a:pt x="37" y="2061"/>
                  <a:pt x="10" y="2039"/>
                  <a:pt x="3" y="2039"/>
                </a:cubicBezTo>
                <a:cubicBezTo>
                  <a:pt x="3" y="2039"/>
                  <a:pt x="2" y="2040"/>
                  <a:pt x="2" y="2040"/>
                </a:cubicBezTo>
                <a:cubicBezTo>
                  <a:pt x="1" y="2041"/>
                  <a:pt x="7" y="2048"/>
                  <a:pt x="20" y="2058"/>
                </a:cubicBezTo>
                <a:cubicBezTo>
                  <a:pt x="32" y="2069"/>
                  <a:pt x="54" y="2081"/>
                  <a:pt x="85" y="2090"/>
                </a:cubicBezTo>
                <a:cubicBezTo>
                  <a:pt x="102" y="2095"/>
                  <a:pt x="123" y="2098"/>
                  <a:pt x="145" y="2098"/>
                </a:cubicBezTo>
                <a:cubicBezTo>
                  <a:pt x="203" y="2098"/>
                  <a:pt x="274" y="2079"/>
                  <a:pt x="341" y="2029"/>
                </a:cubicBezTo>
                <a:cubicBezTo>
                  <a:pt x="438" y="1961"/>
                  <a:pt x="496" y="1825"/>
                  <a:pt x="516" y="1681"/>
                </a:cubicBezTo>
                <a:cubicBezTo>
                  <a:pt x="535" y="1533"/>
                  <a:pt x="538" y="1376"/>
                  <a:pt x="550" y="1208"/>
                </a:cubicBezTo>
                <a:cubicBezTo>
                  <a:pt x="568" y="875"/>
                  <a:pt x="582" y="574"/>
                  <a:pt x="588" y="354"/>
                </a:cubicBezTo>
                <a:cubicBezTo>
                  <a:pt x="595" y="136"/>
                  <a:pt x="596" y="0"/>
                  <a:pt x="589" y="0"/>
                </a:cubicBezTo>
                <a:cubicBezTo>
                  <a:pt x="589" y="0"/>
                  <a:pt x="589" y="0"/>
                  <a:pt x="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55"/>
          <p:cNvSpPr/>
          <p:nvPr/>
        </p:nvSpPr>
        <p:spPr>
          <a:xfrm>
            <a:off x="7925924" y="3177463"/>
            <a:ext cx="112695" cy="49722"/>
          </a:xfrm>
          <a:custGeom>
            <a:avLst/>
            <a:gdLst/>
            <a:ahLst/>
            <a:cxnLst/>
            <a:rect l="l" t="t" r="r" b="b"/>
            <a:pathLst>
              <a:path w="1761" h="777" extrusionOk="0">
                <a:moveTo>
                  <a:pt x="1757" y="1"/>
                </a:moveTo>
                <a:cubicBezTo>
                  <a:pt x="1747" y="1"/>
                  <a:pt x="1687" y="96"/>
                  <a:pt x="1565" y="224"/>
                </a:cubicBezTo>
                <a:cubicBezTo>
                  <a:pt x="1439" y="353"/>
                  <a:pt x="1240" y="512"/>
                  <a:pt x="985" y="616"/>
                </a:cubicBezTo>
                <a:cubicBezTo>
                  <a:pt x="760" y="706"/>
                  <a:pt x="537" y="734"/>
                  <a:pt x="363" y="734"/>
                </a:cubicBezTo>
                <a:cubicBezTo>
                  <a:pt x="339" y="734"/>
                  <a:pt x="316" y="734"/>
                  <a:pt x="294" y="733"/>
                </a:cubicBezTo>
                <a:cubicBezTo>
                  <a:pt x="137" y="727"/>
                  <a:pt x="33" y="705"/>
                  <a:pt x="7" y="705"/>
                </a:cubicBezTo>
                <a:cubicBezTo>
                  <a:pt x="3" y="705"/>
                  <a:pt x="1" y="705"/>
                  <a:pt x="1" y="706"/>
                </a:cubicBezTo>
                <a:cubicBezTo>
                  <a:pt x="0" y="711"/>
                  <a:pt x="26" y="721"/>
                  <a:pt x="77" y="734"/>
                </a:cubicBezTo>
                <a:cubicBezTo>
                  <a:pt x="127" y="748"/>
                  <a:pt x="200" y="762"/>
                  <a:pt x="292" y="771"/>
                </a:cubicBezTo>
                <a:cubicBezTo>
                  <a:pt x="331" y="774"/>
                  <a:pt x="374" y="776"/>
                  <a:pt x="419" y="776"/>
                </a:cubicBezTo>
                <a:cubicBezTo>
                  <a:pt x="588" y="776"/>
                  <a:pt x="795" y="748"/>
                  <a:pt x="1004" y="664"/>
                </a:cubicBezTo>
                <a:cubicBezTo>
                  <a:pt x="1268" y="558"/>
                  <a:pt x="1471" y="388"/>
                  <a:pt x="1591" y="249"/>
                </a:cubicBezTo>
                <a:cubicBezTo>
                  <a:pt x="1652" y="178"/>
                  <a:pt x="1695" y="117"/>
                  <a:pt x="1722" y="73"/>
                </a:cubicBezTo>
                <a:cubicBezTo>
                  <a:pt x="1749" y="28"/>
                  <a:pt x="1761" y="3"/>
                  <a:pt x="1758" y="1"/>
                </a:cubicBezTo>
                <a:cubicBezTo>
                  <a:pt x="1757" y="1"/>
                  <a:pt x="1757" y="1"/>
                  <a:pt x="1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55"/>
          <p:cNvSpPr/>
          <p:nvPr/>
        </p:nvSpPr>
        <p:spPr>
          <a:xfrm>
            <a:off x="8359099" y="3178807"/>
            <a:ext cx="65083" cy="96181"/>
          </a:xfrm>
          <a:custGeom>
            <a:avLst/>
            <a:gdLst/>
            <a:ahLst/>
            <a:cxnLst/>
            <a:rect l="l" t="t" r="r" b="b"/>
            <a:pathLst>
              <a:path w="1017" h="1503" extrusionOk="0">
                <a:moveTo>
                  <a:pt x="7" y="0"/>
                </a:moveTo>
                <a:cubicBezTo>
                  <a:pt x="6" y="0"/>
                  <a:pt x="6" y="0"/>
                  <a:pt x="6" y="0"/>
                </a:cubicBezTo>
                <a:cubicBezTo>
                  <a:pt x="1" y="0"/>
                  <a:pt x="5" y="107"/>
                  <a:pt x="47" y="271"/>
                </a:cubicBezTo>
                <a:cubicBezTo>
                  <a:pt x="88" y="436"/>
                  <a:pt x="175" y="658"/>
                  <a:pt x="318" y="875"/>
                </a:cubicBezTo>
                <a:cubicBezTo>
                  <a:pt x="463" y="1092"/>
                  <a:pt x="635" y="1258"/>
                  <a:pt x="771" y="1359"/>
                </a:cubicBezTo>
                <a:cubicBezTo>
                  <a:pt x="900" y="1458"/>
                  <a:pt x="993" y="1503"/>
                  <a:pt x="1004" y="1503"/>
                </a:cubicBezTo>
                <a:cubicBezTo>
                  <a:pt x="1004" y="1503"/>
                  <a:pt x="1004" y="1503"/>
                  <a:pt x="1005" y="1503"/>
                </a:cubicBezTo>
                <a:cubicBezTo>
                  <a:pt x="1016" y="1489"/>
                  <a:pt x="644" y="1276"/>
                  <a:pt x="363" y="846"/>
                </a:cubicBezTo>
                <a:cubicBezTo>
                  <a:pt x="77" y="423"/>
                  <a:pt x="24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55"/>
          <p:cNvSpPr/>
          <p:nvPr/>
        </p:nvSpPr>
        <p:spPr>
          <a:xfrm>
            <a:off x="8867531" y="2854678"/>
            <a:ext cx="172339" cy="137200"/>
          </a:xfrm>
          <a:custGeom>
            <a:avLst/>
            <a:gdLst/>
            <a:ahLst/>
            <a:cxnLst/>
            <a:rect l="l" t="t" r="r" b="b"/>
            <a:pathLst>
              <a:path w="2693" h="2144" extrusionOk="0">
                <a:moveTo>
                  <a:pt x="2054" y="0"/>
                </a:moveTo>
                <a:lnTo>
                  <a:pt x="928" y="622"/>
                </a:lnTo>
                <a:lnTo>
                  <a:pt x="309" y="426"/>
                </a:lnTo>
                <a:lnTo>
                  <a:pt x="0" y="2016"/>
                </a:lnTo>
                <a:lnTo>
                  <a:pt x="1161" y="2144"/>
                </a:lnTo>
                <a:lnTo>
                  <a:pt x="2693" y="1779"/>
                </a:lnTo>
                <a:lnTo>
                  <a:pt x="2054" y="0"/>
                </a:ln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55"/>
          <p:cNvSpPr/>
          <p:nvPr/>
        </p:nvSpPr>
        <p:spPr>
          <a:xfrm>
            <a:off x="8426036" y="2424961"/>
            <a:ext cx="484058" cy="573821"/>
          </a:xfrm>
          <a:custGeom>
            <a:avLst/>
            <a:gdLst/>
            <a:ahLst/>
            <a:cxnLst/>
            <a:rect l="l" t="t" r="r" b="b"/>
            <a:pathLst>
              <a:path w="7564" h="8967" extrusionOk="0">
                <a:moveTo>
                  <a:pt x="1" y="0"/>
                </a:moveTo>
                <a:lnTo>
                  <a:pt x="221" y="5997"/>
                </a:lnTo>
                <a:cubicBezTo>
                  <a:pt x="221" y="5997"/>
                  <a:pt x="873" y="7728"/>
                  <a:pt x="1751" y="8058"/>
                </a:cubicBezTo>
                <a:cubicBezTo>
                  <a:pt x="2393" y="8299"/>
                  <a:pt x="7186" y="8966"/>
                  <a:pt x="7186" y="8966"/>
                </a:cubicBezTo>
                <a:lnTo>
                  <a:pt x="7563" y="7072"/>
                </a:lnTo>
                <a:lnTo>
                  <a:pt x="2835" y="5578"/>
                </a:lnTo>
                <a:cubicBezTo>
                  <a:pt x="2835" y="5578"/>
                  <a:pt x="2189" y="4208"/>
                  <a:pt x="1158" y="1671"/>
                </a:cubicBezTo>
                <a:cubicBezTo>
                  <a:pt x="633" y="381"/>
                  <a:pt x="1" y="0"/>
                  <a:pt x="1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5"/>
          <p:cNvSpPr/>
          <p:nvPr/>
        </p:nvSpPr>
        <p:spPr>
          <a:xfrm>
            <a:off x="8166285" y="1905523"/>
            <a:ext cx="212719" cy="155374"/>
          </a:xfrm>
          <a:custGeom>
            <a:avLst/>
            <a:gdLst/>
            <a:ahLst/>
            <a:cxnLst/>
            <a:rect l="l" t="t" r="r" b="b"/>
            <a:pathLst>
              <a:path w="3324" h="2428" extrusionOk="0">
                <a:moveTo>
                  <a:pt x="1053" y="0"/>
                </a:moveTo>
                <a:cubicBezTo>
                  <a:pt x="890" y="0"/>
                  <a:pt x="727" y="55"/>
                  <a:pt x="605" y="162"/>
                </a:cubicBezTo>
                <a:cubicBezTo>
                  <a:pt x="585" y="160"/>
                  <a:pt x="564" y="158"/>
                  <a:pt x="544" y="158"/>
                </a:cubicBezTo>
                <a:cubicBezTo>
                  <a:pt x="355" y="158"/>
                  <a:pt x="167" y="275"/>
                  <a:pt x="88" y="448"/>
                </a:cubicBezTo>
                <a:cubicBezTo>
                  <a:pt x="1" y="639"/>
                  <a:pt x="52" y="886"/>
                  <a:pt x="210" y="1026"/>
                </a:cubicBezTo>
                <a:lnTo>
                  <a:pt x="2761" y="2427"/>
                </a:lnTo>
                <a:cubicBezTo>
                  <a:pt x="2770" y="2428"/>
                  <a:pt x="2780" y="2428"/>
                  <a:pt x="2789" y="2428"/>
                </a:cubicBezTo>
                <a:cubicBezTo>
                  <a:pt x="3023" y="2428"/>
                  <a:pt x="3246" y="2243"/>
                  <a:pt x="3284" y="2011"/>
                </a:cubicBezTo>
                <a:cubicBezTo>
                  <a:pt x="3324" y="1769"/>
                  <a:pt x="3158" y="1511"/>
                  <a:pt x="2922" y="1448"/>
                </a:cubicBezTo>
                <a:cubicBezTo>
                  <a:pt x="3066" y="1285"/>
                  <a:pt x="3090" y="1030"/>
                  <a:pt x="2981" y="842"/>
                </a:cubicBezTo>
                <a:cubicBezTo>
                  <a:pt x="2890" y="685"/>
                  <a:pt x="2708" y="586"/>
                  <a:pt x="2527" y="586"/>
                </a:cubicBezTo>
                <a:cubicBezTo>
                  <a:pt x="2493" y="586"/>
                  <a:pt x="2459" y="590"/>
                  <a:pt x="2426" y="597"/>
                </a:cubicBezTo>
                <a:cubicBezTo>
                  <a:pt x="2407" y="384"/>
                  <a:pt x="2268" y="185"/>
                  <a:pt x="2076" y="94"/>
                </a:cubicBezTo>
                <a:cubicBezTo>
                  <a:pt x="1993" y="54"/>
                  <a:pt x="1901" y="34"/>
                  <a:pt x="1810" y="34"/>
                </a:cubicBezTo>
                <a:cubicBezTo>
                  <a:pt x="1688" y="34"/>
                  <a:pt x="1567" y="69"/>
                  <a:pt x="1465" y="136"/>
                </a:cubicBezTo>
                <a:cubicBezTo>
                  <a:pt x="1348" y="45"/>
                  <a:pt x="1201" y="0"/>
                  <a:pt x="10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5"/>
          <p:cNvSpPr/>
          <p:nvPr/>
        </p:nvSpPr>
        <p:spPr>
          <a:xfrm>
            <a:off x="8089236" y="1947119"/>
            <a:ext cx="279722" cy="467977"/>
          </a:xfrm>
          <a:custGeom>
            <a:avLst/>
            <a:gdLst/>
            <a:ahLst/>
            <a:cxnLst/>
            <a:rect l="l" t="t" r="r" b="b"/>
            <a:pathLst>
              <a:path w="4371" h="7313" extrusionOk="0">
                <a:moveTo>
                  <a:pt x="1943" y="1"/>
                </a:moveTo>
                <a:cubicBezTo>
                  <a:pt x="1907" y="1"/>
                  <a:pt x="1872" y="2"/>
                  <a:pt x="1836" y="4"/>
                </a:cubicBezTo>
                <a:lnTo>
                  <a:pt x="1727" y="9"/>
                </a:lnTo>
                <a:cubicBezTo>
                  <a:pt x="550" y="136"/>
                  <a:pt x="1" y="1208"/>
                  <a:pt x="161" y="2381"/>
                </a:cubicBezTo>
                <a:lnTo>
                  <a:pt x="650" y="7312"/>
                </a:lnTo>
                <a:lnTo>
                  <a:pt x="3408" y="7261"/>
                </a:lnTo>
                <a:lnTo>
                  <a:pt x="3245" y="5903"/>
                </a:lnTo>
                <a:cubicBezTo>
                  <a:pt x="3245" y="5903"/>
                  <a:pt x="4371" y="5670"/>
                  <a:pt x="4328" y="4534"/>
                </a:cubicBezTo>
                <a:cubicBezTo>
                  <a:pt x="4308" y="3986"/>
                  <a:pt x="4174" y="2861"/>
                  <a:pt x="4041" y="1843"/>
                </a:cubicBezTo>
                <a:cubicBezTo>
                  <a:pt x="3902" y="784"/>
                  <a:pt x="2999" y="1"/>
                  <a:pt x="1943" y="1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55"/>
          <p:cNvSpPr/>
          <p:nvPr/>
        </p:nvSpPr>
        <p:spPr>
          <a:xfrm>
            <a:off x="8200906" y="2301517"/>
            <a:ext cx="97144" cy="42427"/>
          </a:xfrm>
          <a:custGeom>
            <a:avLst/>
            <a:gdLst/>
            <a:ahLst/>
            <a:cxnLst/>
            <a:rect l="l" t="t" r="r" b="b"/>
            <a:pathLst>
              <a:path w="1518" h="663" extrusionOk="0">
                <a:moveTo>
                  <a:pt x="1" y="1"/>
                </a:moveTo>
                <a:cubicBezTo>
                  <a:pt x="1" y="1"/>
                  <a:pt x="324" y="663"/>
                  <a:pt x="1231" y="663"/>
                </a:cubicBezTo>
                <a:cubicBezTo>
                  <a:pt x="1321" y="663"/>
                  <a:pt x="1416" y="656"/>
                  <a:pt x="1518" y="642"/>
                </a:cubicBezTo>
                <a:lnTo>
                  <a:pt x="1508" y="362"/>
                </a:lnTo>
                <a:cubicBezTo>
                  <a:pt x="1508" y="362"/>
                  <a:pt x="1458" y="368"/>
                  <a:pt x="1369" y="368"/>
                </a:cubicBezTo>
                <a:cubicBezTo>
                  <a:pt x="1122" y="368"/>
                  <a:pt x="579" y="32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55"/>
          <p:cNvSpPr/>
          <p:nvPr/>
        </p:nvSpPr>
        <p:spPr>
          <a:xfrm>
            <a:off x="8300544" y="2123166"/>
            <a:ext cx="21630" cy="19966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74" y="0"/>
                </a:moveTo>
                <a:cubicBezTo>
                  <a:pt x="168" y="0"/>
                  <a:pt x="162" y="1"/>
                  <a:pt x="156" y="1"/>
                </a:cubicBezTo>
                <a:cubicBezTo>
                  <a:pt x="67" y="10"/>
                  <a:pt x="1" y="87"/>
                  <a:pt x="8" y="172"/>
                </a:cubicBezTo>
                <a:cubicBezTo>
                  <a:pt x="15" y="252"/>
                  <a:pt x="83" y="311"/>
                  <a:pt x="164" y="311"/>
                </a:cubicBezTo>
                <a:cubicBezTo>
                  <a:pt x="170" y="311"/>
                  <a:pt x="176" y="311"/>
                  <a:pt x="182" y="310"/>
                </a:cubicBezTo>
                <a:cubicBezTo>
                  <a:pt x="272" y="301"/>
                  <a:pt x="337" y="225"/>
                  <a:pt x="331" y="139"/>
                </a:cubicBezTo>
                <a:cubicBezTo>
                  <a:pt x="324" y="60"/>
                  <a:pt x="256" y="0"/>
                  <a:pt x="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55"/>
          <p:cNvSpPr/>
          <p:nvPr/>
        </p:nvSpPr>
        <p:spPr>
          <a:xfrm>
            <a:off x="8292481" y="2091425"/>
            <a:ext cx="42109" cy="11967"/>
          </a:xfrm>
          <a:custGeom>
            <a:avLst/>
            <a:gdLst/>
            <a:ahLst/>
            <a:cxnLst/>
            <a:rect l="l" t="t" r="r" b="b"/>
            <a:pathLst>
              <a:path w="658" h="187" extrusionOk="0">
                <a:moveTo>
                  <a:pt x="346" y="0"/>
                </a:moveTo>
                <a:cubicBezTo>
                  <a:pt x="339" y="0"/>
                  <a:pt x="332" y="0"/>
                  <a:pt x="325" y="1"/>
                </a:cubicBezTo>
                <a:cubicBezTo>
                  <a:pt x="216" y="6"/>
                  <a:pt x="125" y="49"/>
                  <a:pt x="72" y="92"/>
                </a:cubicBezTo>
                <a:cubicBezTo>
                  <a:pt x="18" y="136"/>
                  <a:pt x="0" y="175"/>
                  <a:pt x="10" y="184"/>
                </a:cubicBezTo>
                <a:cubicBezTo>
                  <a:pt x="12" y="186"/>
                  <a:pt x="14" y="187"/>
                  <a:pt x="18" y="187"/>
                </a:cubicBezTo>
                <a:cubicBezTo>
                  <a:pt x="53" y="187"/>
                  <a:pt x="169" y="108"/>
                  <a:pt x="327" y="102"/>
                </a:cubicBezTo>
                <a:cubicBezTo>
                  <a:pt x="336" y="101"/>
                  <a:pt x="345" y="101"/>
                  <a:pt x="354" y="101"/>
                </a:cubicBezTo>
                <a:cubicBezTo>
                  <a:pt x="496" y="101"/>
                  <a:pt x="601" y="159"/>
                  <a:pt x="637" y="159"/>
                </a:cubicBezTo>
                <a:cubicBezTo>
                  <a:pt x="642" y="159"/>
                  <a:pt x="645" y="158"/>
                  <a:pt x="648" y="156"/>
                </a:cubicBezTo>
                <a:cubicBezTo>
                  <a:pt x="657" y="145"/>
                  <a:pt x="637" y="108"/>
                  <a:pt x="581" y="69"/>
                </a:cubicBezTo>
                <a:cubicBezTo>
                  <a:pt x="531" y="34"/>
                  <a:pt x="446" y="0"/>
                  <a:pt x="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55"/>
          <p:cNvSpPr/>
          <p:nvPr/>
        </p:nvSpPr>
        <p:spPr>
          <a:xfrm>
            <a:off x="8198730" y="2125918"/>
            <a:ext cx="21694" cy="20030"/>
          </a:xfrm>
          <a:custGeom>
            <a:avLst/>
            <a:gdLst/>
            <a:ahLst/>
            <a:cxnLst/>
            <a:rect l="l" t="t" r="r" b="b"/>
            <a:pathLst>
              <a:path w="339" h="313" extrusionOk="0">
                <a:moveTo>
                  <a:pt x="173" y="1"/>
                </a:moveTo>
                <a:cubicBezTo>
                  <a:pt x="168" y="1"/>
                  <a:pt x="162" y="1"/>
                  <a:pt x="157" y="1"/>
                </a:cubicBezTo>
                <a:cubicBezTo>
                  <a:pt x="67" y="11"/>
                  <a:pt x="1" y="88"/>
                  <a:pt x="8" y="173"/>
                </a:cubicBezTo>
                <a:cubicBezTo>
                  <a:pt x="15" y="253"/>
                  <a:pt x="84" y="312"/>
                  <a:pt x="166" y="312"/>
                </a:cubicBezTo>
                <a:cubicBezTo>
                  <a:pt x="171" y="312"/>
                  <a:pt x="177" y="312"/>
                  <a:pt x="182" y="311"/>
                </a:cubicBezTo>
                <a:cubicBezTo>
                  <a:pt x="272" y="302"/>
                  <a:pt x="338" y="225"/>
                  <a:pt x="331" y="140"/>
                </a:cubicBezTo>
                <a:cubicBezTo>
                  <a:pt x="324" y="59"/>
                  <a:pt x="255" y="1"/>
                  <a:pt x="1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55"/>
          <p:cNvSpPr/>
          <p:nvPr/>
        </p:nvSpPr>
        <p:spPr>
          <a:xfrm>
            <a:off x="8182923" y="2098977"/>
            <a:ext cx="42045" cy="11967"/>
          </a:xfrm>
          <a:custGeom>
            <a:avLst/>
            <a:gdLst/>
            <a:ahLst/>
            <a:cxnLst/>
            <a:rect l="l" t="t" r="r" b="b"/>
            <a:pathLst>
              <a:path w="657" h="187" extrusionOk="0">
                <a:moveTo>
                  <a:pt x="346" y="0"/>
                </a:moveTo>
                <a:cubicBezTo>
                  <a:pt x="339" y="0"/>
                  <a:pt x="332" y="0"/>
                  <a:pt x="325" y="1"/>
                </a:cubicBezTo>
                <a:cubicBezTo>
                  <a:pt x="216" y="5"/>
                  <a:pt x="124" y="49"/>
                  <a:pt x="72" y="92"/>
                </a:cubicBezTo>
                <a:cubicBezTo>
                  <a:pt x="18" y="136"/>
                  <a:pt x="0" y="175"/>
                  <a:pt x="9" y="184"/>
                </a:cubicBezTo>
                <a:cubicBezTo>
                  <a:pt x="11" y="186"/>
                  <a:pt x="14" y="187"/>
                  <a:pt x="18" y="187"/>
                </a:cubicBezTo>
                <a:cubicBezTo>
                  <a:pt x="53" y="187"/>
                  <a:pt x="169" y="108"/>
                  <a:pt x="327" y="102"/>
                </a:cubicBezTo>
                <a:cubicBezTo>
                  <a:pt x="336" y="101"/>
                  <a:pt x="345" y="101"/>
                  <a:pt x="355" y="101"/>
                </a:cubicBezTo>
                <a:cubicBezTo>
                  <a:pt x="495" y="101"/>
                  <a:pt x="600" y="158"/>
                  <a:pt x="636" y="158"/>
                </a:cubicBezTo>
                <a:cubicBezTo>
                  <a:pt x="641" y="158"/>
                  <a:pt x="645" y="157"/>
                  <a:pt x="647" y="155"/>
                </a:cubicBezTo>
                <a:cubicBezTo>
                  <a:pt x="657" y="145"/>
                  <a:pt x="637" y="108"/>
                  <a:pt x="582" y="69"/>
                </a:cubicBezTo>
                <a:cubicBezTo>
                  <a:pt x="531" y="34"/>
                  <a:pt x="446" y="0"/>
                  <a:pt x="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55"/>
          <p:cNvSpPr/>
          <p:nvPr/>
        </p:nvSpPr>
        <p:spPr>
          <a:xfrm>
            <a:off x="8257988" y="2096865"/>
            <a:ext cx="39933" cy="93109"/>
          </a:xfrm>
          <a:custGeom>
            <a:avLst/>
            <a:gdLst/>
            <a:ahLst/>
            <a:cxnLst/>
            <a:rect l="l" t="t" r="r" b="b"/>
            <a:pathLst>
              <a:path w="624" h="1455" extrusionOk="0">
                <a:moveTo>
                  <a:pt x="20" y="1"/>
                </a:moveTo>
                <a:cubicBezTo>
                  <a:pt x="20" y="1"/>
                  <a:pt x="20" y="1"/>
                  <a:pt x="19" y="1"/>
                </a:cubicBezTo>
                <a:cubicBezTo>
                  <a:pt x="0" y="9"/>
                  <a:pt x="152" y="400"/>
                  <a:pt x="360" y="873"/>
                </a:cubicBezTo>
                <a:cubicBezTo>
                  <a:pt x="412" y="989"/>
                  <a:pt x="461" y="1100"/>
                  <a:pt x="509" y="1205"/>
                </a:cubicBezTo>
                <a:cubicBezTo>
                  <a:pt x="532" y="1256"/>
                  <a:pt x="553" y="1303"/>
                  <a:pt x="545" y="1336"/>
                </a:cubicBezTo>
                <a:cubicBezTo>
                  <a:pt x="538" y="1366"/>
                  <a:pt x="497" y="1378"/>
                  <a:pt x="453" y="1384"/>
                </a:cubicBezTo>
                <a:cubicBezTo>
                  <a:pt x="278" y="1416"/>
                  <a:pt x="170" y="1440"/>
                  <a:pt x="172" y="1450"/>
                </a:cubicBezTo>
                <a:cubicBezTo>
                  <a:pt x="173" y="1453"/>
                  <a:pt x="184" y="1454"/>
                  <a:pt x="204" y="1454"/>
                </a:cubicBezTo>
                <a:cubicBezTo>
                  <a:pt x="249" y="1454"/>
                  <a:pt x="338" y="1447"/>
                  <a:pt x="459" y="1435"/>
                </a:cubicBezTo>
                <a:cubicBezTo>
                  <a:pt x="480" y="1433"/>
                  <a:pt x="505" y="1431"/>
                  <a:pt x="534" y="1420"/>
                </a:cubicBezTo>
                <a:cubicBezTo>
                  <a:pt x="562" y="1412"/>
                  <a:pt x="593" y="1385"/>
                  <a:pt x="604" y="1352"/>
                </a:cubicBezTo>
                <a:cubicBezTo>
                  <a:pt x="624" y="1284"/>
                  <a:pt x="591" y="1228"/>
                  <a:pt x="572" y="1179"/>
                </a:cubicBezTo>
                <a:cubicBezTo>
                  <a:pt x="527" y="1072"/>
                  <a:pt x="479" y="960"/>
                  <a:pt x="429" y="843"/>
                </a:cubicBezTo>
                <a:cubicBezTo>
                  <a:pt x="224" y="375"/>
                  <a:pt x="43" y="1"/>
                  <a:pt x="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55"/>
          <p:cNvSpPr/>
          <p:nvPr/>
        </p:nvSpPr>
        <p:spPr>
          <a:xfrm>
            <a:off x="8185739" y="2054693"/>
            <a:ext cx="46780" cy="12415"/>
          </a:xfrm>
          <a:custGeom>
            <a:avLst/>
            <a:gdLst/>
            <a:ahLst/>
            <a:cxnLst/>
            <a:rect l="l" t="t" r="r" b="b"/>
            <a:pathLst>
              <a:path w="731" h="194" extrusionOk="0">
                <a:moveTo>
                  <a:pt x="374" y="0"/>
                </a:moveTo>
                <a:cubicBezTo>
                  <a:pt x="372" y="0"/>
                  <a:pt x="370" y="0"/>
                  <a:pt x="368" y="0"/>
                </a:cubicBezTo>
                <a:cubicBezTo>
                  <a:pt x="258" y="0"/>
                  <a:pt x="159" y="33"/>
                  <a:pt x="95" y="72"/>
                </a:cubicBezTo>
                <a:cubicBezTo>
                  <a:pt x="31" y="110"/>
                  <a:pt x="0" y="152"/>
                  <a:pt x="8" y="173"/>
                </a:cubicBezTo>
                <a:cubicBezTo>
                  <a:pt x="15" y="189"/>
                  <a:pt x="38" y="194"/>
                  <a:pt x="74" y="194"/>
                </a:cubicBezTo>
                <a:cubicBezTo>
                  <a:pt x="138" y="194"/>
                  <a:pt x="241" y="177"/>
                  <a:pt x="358" y="177"/>
                </a:cubicBezTo>
                <a:cubicBezTo>
                  <a:pt x="361" y="177"/>
                  <a:pt x="363" y="177"/>
                  <a:pt x="365" y="177"/>
                </a:cubicBezTo>
                <a:cubicBezTo>
                  <a:pt x="372" y="177"/>
                  <a:pt x="379" y="177"/>
                  <a:pt x="386" y="177"/>
                </a:cubicBezTo>
                <a:cubicBezTo>
                  <a:pt x="495" y="177"/>
                  <a:pt x="590" y="190"/>
                  <a:pt x="651" y="190"/>
                </a:cubicBezTo>
                <a:cubicBezTo>
                  <a:pt x="689" y="190"/>
                  <a:pt x="714" y="185"/>
                  <a:pt x="721" y="169"/>
                </a:cubicBezTo>
                <a:cubicBezTo>
                  <a:pt x="731" y="147"/>
                  <a:pt x="701" y="107"/>
                  <a:pt x="638" y="69"/>
                </a:cubicBezTo>
                <a:cubicBezTo>
                  <a:pt x="577" y="31"/>
                  <a:pt x="482" y="0"/>
                  <a:pt x="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55"/>
          <p:cNvSpPr/>
          <p:nvPr/>
        </p:nvSpPr>
        <p:spPr>
          <a:xfrm>
            <a:off x="8285826" y="2044838"/>
            <a:ext cx="47356" cy="12671"/>
          </a:xfrm>
          <a:custGeom>
            <a:avLst/>
            <a:gdLst/>
            <a:ahLst/>
            <a:cxnLst/>
            <a:rect l="l" t="t" r="r" b="b"/>
            <a:pathLst>
              <a:path w="740" h="198" extrusionOk="0">
                <a:moveTo>
                  <a:pt x="386" y="1"/>
                </a:moveTo>
                <a:cubicBezTo>
                  <a:pt x="380" y="1"/>
                  <a:pt x="375" y="1"/>
                  <a:pt x="369" y="1"/>
                </a:cubicBezTo>
                <a:cubicBezTo>
                  <a:pt x="250" y="3"/>
                  <a:pt x="145" y="39"/>
                  <a:pt x="84" y="80"/>
                </a:cubicBezTo>
                <a:cubicBezTo>
                  <a:pt x="22" y="120"/>
                  <a:pt x="1" y="161"/>
                  <a:pt x="17" y="180"/>
                </a:cubicBezTo>
                <a:cubicBezTo>
                  <a:pt x="28" y="193"/>
                  <a:pt x="52" y="198"/>
                  <a:pt x="84" y="198"/>
                </a:cubicBezTo>
                <a:cubicBezTo>
                  <a:pt x="150" y="198"/>
                  <a:pt x="254" y="179"/>
                  <a:pt x="371" y="178"/>
                </a:cubicBezTo>
                <a:cubicBezTo>
                  <a:pt x="389" y="178"/>
                  <a:pt x="406" y="177"/>
                  <a:pt x="423" y="177"/>
                </a:cubicBezTo>
                <a:cubicBezTo>
                  <a:pt x="507" y="177"/>
                  <a:pt x="582" y="185"/>
                  <a:pt x="637" y="185"/>
                </a:cubicBezTo>
                <a:cubicBezTo>
                  <a:pt x="680" y="185"/>
                  <a:pt x="712" y="180"/>
                  <a:pt x="725" y="164"/>
                </a:cubicBezTo>
                <a:cubicBezTo>
                  <a:pt x="740" y="143"/>
                  <a:pt x="718" y="104"/>
                  <a:pt x="655" y="67"/>
                </a:cubicBezTo>
                <a:cubicBezTo>
                  <a:pt x="595" y="30"/>
                  <a:pt x="498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55"/>
          <p:cNvSpPr/>
          <p:nvPr/>
        </p:nvSpPr>
        <p:spPr>
          <a:xfrm>
            <a:off x="8076821" y="1937840"/>
            <a:ext cx="262571" cy="262433"/>
          </a:xfrm>
          <a:custGeom>
            <a:avLst/>
            <a:gdLst/>
            <a:ahLst/>
            <a:cxnLst/>
            <a:rect l="l" t="t" r="r" b="b"/>
            <a:pathLst>
              <a:path w="4103" h="4101" extrusionOk="0">
                <a:moveTo>
                  <a:pt x="2321" y="0"/>
                </a:moveTo>
                <a:cubicBezTo>
                  <a:pt x="1820" y="0"/>
                  <a:pt x="1188" y="88"/>
                  <a:pt x="725" y="469"/>
                </a:cubicBezTo>
                <a:cubicBezTo>
                  <a:pt x="385" y="750"/>
                  <a:pt x="201" y="998"/>
                  <a:pt x="109" y="1348"/>
                </a:cubicBezTo>
                <a:cubicBezTo>
                  <a:pt x="1" y="1765"/>
                  <a:pt x="58" y="2464"/>
                  <a:pt x="143" y="3038"/>
                </a:cubicBezTo>
                <a:cubicBezTo>
                  <a:pt x="208" y="3481"/>
                  <a:pt x="505" y="3551"/>
                  <a:pt x="521" y="3655"/>
                </a:cubicBezTo>
                <a:cubicBezTo>
                  <a:pt x="569" y="3953"/>
                  <a:pt x="636" y="4100"/>
                  <a:pt x="705" y="4100"/>
                </a:cubicBezTo>
                <a:cubicBezTo>
                  <a:pt x="857" y="4100"/>
                  <a:pt x="1022" y="3379"/>
                  <a:pt x="1029" y="1969"/>
                </a:cubicBezTo>
                <a:cubicBezTo>
                  <a:pt x="1031" y="1464"/>
                  <a:pt x="811" y="1240"/>
                  <a:pt x="1237" y="883"/>
                </a:cubicBezTo>
                <a:cubicBezTo>
                  <a:pt x="1408" y="741"/>
                  <a:pt x="1581" y="694"/>
                  <a:pt x="1756" y="694"/>
                </a:cubicBezTo>
                <a:cubicBezTo>
                  <a:pt x="1981" y="694"/>
                  <a:pt x="2207" y="771"/>
                  <a:pt x="2433" y="822"/>
                </a:cubicBezTo>
                <a:cubicBezTo>
                  <a:pt x="2469" y="831"/>
                  <a:pt x="2503" y="834"/>
                  <a:pt x="2536" y="834"/>
                </a:cubicBezTo>
                <a:cubicBezTo>
                  <a:pt x="2804" y="834"/>
                  <a:pt x="2962" y="586"/>
                  <a:pt x="3223" y="586"/>
                </a:cubicBezTo>
                <a:cubicBezTo>
                  <a:pt x="3281" y="586"/>
                  <a:pt x="3343" y="599"/>
                  <a:pt x="3413" y="628"/>
                </a:cubicBezTo>
                <a:cubicBezTo>
                  <a:pt x="3765" y="777"/>
                  <a:pt x="4100" y="1473"/>
                  <a:pt x="4100" y="1473"/>
                </a:cubicBezTo>
                <a:cubicBezTo>
                  <a:pt x="4103" y="581"/>
                  <a:pt x="3071" y="33"/>
                  <a:pt x="2549" y="6"/>
                </a:cubicBezTo>
                <a:cubicBezTo>
                  <a:pt x="2477" y="3"/>
                  <a:pt x="2401" y="0"/>
                  <a:pt x="23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55"/>
          <p:cNvSpPr/>
          <p:nvPr/>
        </p:nvSpPr>
        <p:spPr>
          <a:xfrm>
            <a:off x="8064279" y="2151387"/>
            <a:ext cx="55292" cy="75383"/>
          </a:xfrm>
          <a:custGeom>
            <a:avLst/>
            <a:gdLst/>
            <a:ahLst/>
            <a:cxnLst/>
            <a:rect l="l" t="t" r="r" b="b"/>
            <a:pathLst>
              <a:path w="864" h="1178" extrusionOk="0">
                <a:moveTo>
                  <a:pt x="484" y="1"/>
                </a:moveTo>
                <a:cubicBezTo>
                  <a:pt x="470" y="1"/>
                  <a:pt x="456" y="2"/>
                  <a:pt x="441" y="4"/>
                </a:cubicBezTo>
                <a:cubicBezTo>
                  <a:pt x="230" y="34"/>
                  <a:pt x="1" y="166"/>
                  <a:pt x="36" y="603"/>
                </a:cubicBezTo>
                <a:cubicBezTo>
                  <a:pt x="75" y="1080"/>
                  <a:pt x="380" y="1178"/>
                  <a:pt x="609" y="1178"/>
                </a:cubicBezTo>
                <a:cubicBezTo>
                  <a:pt x="751" y="1178"/>
                  <a:pt x="864" y="1140"/>
                  <a:pt x="864" y="1131"/>
                </a:cubicBezTo>
                <a:cubicBezTo>
                  <a:pt x="863" y="1116"/>
                  <a:pt x="818" y="608"/>
                  <a:pt x="788" y="283"/>
                </a:cubicBezTo>
                <a:cubicBezTo>
                  <a:pt x="774" y="124"/>
                  <a:pt x="640" y="1"/>
                  <a:pt x="484" y="1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55"/>
          <p:cNvSpPr/>
          <p:nvPr/>
        </p:nvSpPr>
        <p:spPr>
          <a:xfrm>
            <a:off x="8083093" y="2167578"/>
            <a:ext cx="24382" cy="43131"/>
          </a:xfrm>
          <a:custGeom>
            <a:avLst/>
            <a:gdLst/>
            <a:ahLst/>
            <a:cxnLst/>
            <a:rect l="l" t="t" r="r" b="b"/>
            <a:pathLst>
              <a:path w="381" h="674" extrusionOk="0">
                <a:moveTo>
                  <a:pt x="191" y="0"/>
                </a:moveTo>
                <a:cubicBezTo>
                  <a:pt x="184" y="0"/>
                  <a:pt x="177" y="1"/>
                  <a:pt x="169" y="2"/>
                </a:cubicBezTo>
                <a:cubicBezTo>
                  <a:pt x="110" y="10"/>
                  <a:pt x="61" y="71"/>
                  <a:pt x="39" y="134"/>
                </a:cubicBezTo>
                <a:cubicBezTo>
                  <a:pt x="12" y="197"/>
                  <a:pt x="1" y="274"/>
                  <a:pt x="9" y="353"/>
                </a:cubicBezTo>
                <a:cubicBezTo>
                  <a:pt x="27" y="509"/>
                  <a:pt x="119" y="648"/>
                  <a:pt x="234" y="672"/>
                </a:cubicBezTo>
                <a:cubicBezTo>
                  <a:pt x="244" y="673"/>
                  <a:pt x="253" y="674"/>
                  <a:pt x="262" y="674"/>
                </a:cubicBezTo>
                <a:cubicBezTo>
                  <a:pt x="304" y="674"/>
                  <a:pt x="337" y="657"/>
                  <a:pt x="355" y="641"/>
                </a:cubicBezTo>
                <a:cubicBezTo>
                  <a:pt x="377" y="620"/>
                  <a:pt x="380" y="602"/>
                  <a:pt x="377" y="601"/>
                </a:cubicBezTo>
                <a:cubicBezTo>
                  <a:pt x="377" y="601"/>
                  <a:pt x="377" y="601"/>
                  <a:pt x="376" y="601"/>
                </a:cubicBezTo>
                <a:cubicBezTo>
                  <a:pt x="372" y="601"/>
                  <a:pt x="363" y="612"/>
                  <a:pt x="342" y="624"/>
                </a:cubicBezTo>
                <a:cubicBezTo>
                  <a:pt x="328" y="632"/>
                  <a:pt x="305" y="640"/>
                  <a:pt x="279" y="640"/>
                </a:cubicBezTo>
                <a:cubicBezTo>
                  <a:pt x="267" y="640"/>
                  <a:pt x="255" y="638"/>
                  <a:pt x="242" y="635"/>
                </a:cubicBezTo>
                <a:cubicBezTo>
                  <a:pt x="158" y="610"/>
                  <a:pt x="79" y="487"/>
                  <a:pt x="63" y="347"/>
                </a:cubicBezTo>
                <a:cubicBezTo>
                  <a:pt x="55" y="277"/>
                  <a:pt x="65" y="209"/>
                  <a:pt x="85" y="151"/>
                </a:cubicBezTo>
                <a:cubicBezTo>
                  <a:pt x="104" y="93"/>
                  <a:pt x="138" y="49"/>
                  <a:pt x="178" y="39"/>
                </a:cubicBezTo>
                <a:cubicBezTo>
                  <a:pt x="186" y="36"/>
                  <a:pt x="194" y="35"/>
                  <a:pt x="201" y="35"/>
                </a:cubicBezTo>
                <a:cubicBezTo>
                  <a:pt x="230" y="35"/>
                  <a:pt x="252" y="53"/>
                  <a:pt x="261" y="69"/>
                </a:cubicBezTo>
                <a:cubicBezTo>
                  <a:pt x="273" y="91"/>
                  <a:pt x="270" y="106"/>
                  <a:pt x="274" y="107"/>
                </a:cubicBezTo>
                <a:cubicBezTo>
                  <a:pt x="274" y="107"/>
                  <a:pt x="274" y="108"/>
                  <a:pt x="274" y="108"/>
                </a:cubicBezTo>
                <a:cubicBezTo>
                  <a:pt x="277" y="108"/>
                  <a:pt x="288" y="92"/>
                  <a:pt x="280" y="61"/>
                </a:cubicBezTo>
                <a:cubicBezTo>
                  <a:pt x="276" y="46"/>
                  <a:pt x="265" y="28"/>
                  <a:pt x="245" y="16"/>
                </a:cubicBezTo>
                <a:cubicBezTo>
                  <a:pt x="231" y="6"/>
                  <a:pt x="212" y="0"/>
                  <a:pt x="1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55"/>
          <p:cNvSpPr/>
          <p:nvPr/>
        </p:nvSpPr>
        <p:spPr>
          <a:xfrm>
            <a:off x="8060823" y="1920882"/>
            <a:ext cx="242029" cy="161197"/>
          </a:xfrm>
          <a:custGeom>
            <a:avLst/>
            <a:gdLst/>
            <a:ahLst/>
            <a:cxnLst/>
            <a:rect l="l" t="t" r="r" b="b"/>
            <a:pathLst>
              <a:path w="3782" h="2519" extrusionOk="0">
                <a:moveTo>
                  <a:pt x="2487" y="0"/>
                </a:moveTo>
                <a:cubicBezTo>
                  <a:pt x="2232" y="0"/>
                  <a:pt x="1981" y="156"/>
                  <a:pt x="1870" y="387"/>
                </a:cubicBezTo>
                <a:cubicBezTo>
                  <a:pt x="1746" y="285"/>
                  <a:pt x="1586" y="231"/>
                  <a:pt x="1426" y="231"/>
                </a:cubicBezTo>
                <a:cubicBezTo>
                  <a:pt x="1365" y="231"/>
                  <a:pt x="1303" y="239"/>
                  <a:pt x="1244" y="255"/>
                </a:cubicBezTo>
                <a:cubicBezTo>
                  <a:pt x="1031" y="316"/>
                  <a:pt x="851" y="484"/>
                  <a:pt x="778" y="694"/>
                </a:cubicBezTo>
                <a:cubicBezTo>
                  <a:pt x="746" y="687"/>
                  <a:pt x="713" y="684"/>
                  <a:pt x="681" y="684"/>
                </a:cubicBezTo>
                <a:cubicBezTo>
                  <a:pt x="519" y="684"/>
                  <a:pt x="356" y="764"/>
                  <a:pt x="263" y="898"/>
                </a:cubicBezTo>
                <a:cubicBezTo>
                  <a:pt x="152" y="1057"/>
                  <a:pt x="145" y="1284"/>
                  <a:pt x="250" y="1450"/>
                </a:cubicBezTo>
                <a:cubicBezTo>
                  <a:pt x="114" y="1536"/>
                  <a:pt x="1" y="1681"/>
                  <a:pt x="6" y="1842"/>
                </a:cubicBezTo>
                <a:cubicBezTo>
                  <a:pt x="11" y="1981"/>
                  <a:pt x="135" y="2115"/>
                  <a:pt x="267" y="2115"/>
                </a:cubicBezTo>
                <a:cubicBezTo>
                  <a:pt x="288" y="2115"/>
                  <a:pt x="308" y="2111"/>
                  <a:pt x="329" y="2105"/>
                </a:cubicBezTo>
                <a:lnTo>
                  <a:pt x="329" y="2105"/>
                </a:lnTo>
                <a:cubicBezTo>
                  <a:pt x="272" y="2233"/>
                  <a:pt x="332" y="2400"/>
                  <a:pt x="456" y="2464"/>
                </a:cubicBezTo>
                <a:cubicBezTo>
                  <a:pt x="493" y="2483"/>
                  <a:pt x="534" y="2492"/>
                  <a:pt x="575" y="2492"/>
                </a:cubicBezTo>
                <a:cubicBezTo>
                  <a:pt x="659" y="2492"/>
                  <a:pt x="744" y="2455"/>
                  <a:pt x="798" y="2391"/>
                </a:cubicBezTo>
                <a:lnTo>
                  <a:pt x="798" y="2391"/>
                </a:lnTo>
                <a:cubicBezTo>
                  <a:pt x="897" y="2453"/>
                  <a:pt x="1003" y="2512"/>
                  <a:pt x="1118" y="2518"/>
                </a:cubicBezTo>
                <a:cubicBezTo>
                  <a:pt x="1122" y="2518"/>
                  <a:pt x="1126" y="2518"/>
                  <a:pt x="1130" y="2518"/>
                </a:cubicBezTo>
                <a:cubicBezTo>
                  <a:pt x="1249" y="2518"/>
                  <a:pt x="1376" y="2443"/>
                  <a:pt x="1390" y="2326"/>
                </a:cubicBezTo>
                <a:cubicBezTo>
                  <a:pt x="1397" y="2271"/>
                  <a:pt x="1381" y="2209"/>
                  <a:pt x="1415" y="2166"/>
                </a:cubicBezTo>
                <a:cubicBezTo>
                  <a:pt x="1440" y="2133"/>
                  <a:pt x="1481" y="2126"/>
                  <a:pt x="1525" y="2126"/>
                </a:cubicBezTo>
                <a:cubicBezTo>
                  <a:pt x="1549" y="2126"/>
                  <a:pt x="1575" y="2128"/>
                  <a:pt x="1598" y="2129"/>
                </a:cubicBezTo>
                <a:cubicBezTo>
                  <a:pt x="1603" y="2129"/>
                  <a:pt x="1609" y="2129"/>
                  <a:pt x="1614" y="2129"/>
                </a:cubicBezTo>
                <a:cubicBezTo>
                  <a:pt x="1836" y="2129"/>
                  <a:pt x="2077" y="1875"/>
                  <a:pt x="2123" y="1658"/>
                </a:cubicBezTo>
                <a:cubicBezTo>
                  <a:pt x="2160" y="1708"/>
                  <a:pt x="2222" y="1735"/>
                  <a:pt x="2283" y="1735"/>
                </a:cubicBezTo>
                <a:cubicBezTo>
                  <a:pt x="2323" y="1735"/>
                  <a:pt x="2363" y="1724"/>
                  <a:pt x="2396" y="1700"/>
                </a:cubicBezTo>
                <a:cubicBezTo>
                  <a:pt x="2481" y="1640"/>
                  <a:pt x="2510" y="1606"/>
                  <a:pt x="2574" y="1525"/>
                </a:cubicBezTo>
                <a:cubicBezTo>
                  <a:pt x="2635" y="1448"/>
                  <a:pt x="2721" y="1377"/>
                  <a:pt x="2816" y="1377"/>
                </a:cubicBezTo>
                <a:cubicBezTo>
                  <a:pt x="2822" y="1377"/>
                  <a:pt x="2828" y="1378"/>
                  <a:pt x="2834" y="1378"/>
                </a:cubicBezTo>
                <a:cubicBezTo>
                  <a:pt x="2885" y="1383"/>
                  <a:pt x="2935" y="1408"/>
                  <a:pt x="2985" y="1408"/>
                </a:cubicBezTo>
                <a:cubicBezTo>
                  <a:pt x="2991" y="1408"/>
                  <a:pt x="2998" y="1408"/>
                  <a:pt x="3005" y="1407"/>
                </a:cubicBezTo>
                <a:cubicBezTo>
                  <a:pt x="3106" y="1393"/>
                  <a:pt x="3150" y="1271"/>
                  <a:pt x="3161" y="1170"/>
                </a:cubicBezTo>
                <a:cubicBezTo>
                  <a:pt x="3171" y="1067"/>
                  <a:pt x="3176" y="949"/>
                  <a:pt x="3261" y="890"/>
                </a:cubicBezTo>
                <a:cubicBezTo>
                  <a:pt x="3298" y="863"/>
                  <a:pt x="3343" y="855"/>
                  <a:pt x="3389" y="855"/>
                </a:cubicBezTo>
                <a:cubicBezTo>
                  <a:pt x="3438" y="855"/>
                  <a:pt x="3489" y="864"/>
                  <a:pt x="3537" y="868"/>
                </a:cubicBezTo>
                <a:cubicBezTo>
                  <a:pt x="3548" y="869"/>
                  <a:pt x="3560" y="870"/>
                  <a:pt x="3572" y="870"/>
                </a:cubicBezTo>
                <a:cubicBezTo>
                  <a:pt x="3659" y="870"/>
                  <a:pt x="3754" y="838"/>
                  <a:pt x="3771" y="756"/>
                </a:cubicBezTo>
                <a:cubicBezTo>
                  <a:pt x="3782" y="708"/>
                  <a:pt x="3758" y="658"/>
                  <a:pt x="3730" y="617"/>
                </a:cubicBezTo>
                <a:cubicBezTo>
                  <a:pt x="3638" y="489"/>
                  <a:pt x="3479" y="415"/>
                  <a:pt x="3322" y="415"/>
                </a:cubicBezTo>
                <a:cubicBezTo>
                  <a:pt x="3255" y="415"/>
                  <a:pt x="3188" y="428"/>
                  <a:pt x="3127" y="457"/>
                </a:cubicBezTo>
                <a:cubicBezTo>
                  <a:pt x="3039" y="204"/>
                  <a:pt x="2789" y="16"/>
                  <a:pt x="2522" y="1"/>
                </a:cubicBezTo>
                <a:cubicBezTo>
                  <a:pt x="2510" y="1"/>
                  <a:pt x="2499" y="0"/>
                  <a:pt x="2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55"/>
          <p:cNvSpPr/>
          <p:nvPr/>
        </p:nvSpPr>
        <p:spPr>
          <a:xfrm>
            <a:off x="8065815" y="1964526"/>
            <a:ext cx="199600" cy="112499"/>
          </a:xfrm>
          <a:custGeom>
            <a:avLst/>
            <a:gdLst/>
            <a:ahLst/>
            <a:cxnLst/>
            <a:rect l="l" t="t" r="r" b="b"/>
            <a:pathLst>
              <a:path w="3119" h="1758" extrusionOk="0">
                <a:moveTo>
                  <a:pt x="3118" y="0"/>
                </a:moveTo>
                <a:cubicBezTo>
                  <a:pt x="3112" y="0"/>
                  <a:pt x="3118" y="82"/>
                  <a:pt x="3054" y="202"/>
                </a:cubicBezTo>
                <a:cubicBezTo>
                  <a:pt x="3021" y="260"/>
                  <a:pt x="2970" y="328"/>
                  <a:pt x="2892" y="383"/>
                </a:cubicBezTo>
                <a:cubicBezTo>
                  <a:pt x="2817" y="438"/>
                  <a:pt x="2715" y="480"/>
                  <a:pt x="2600" y="480"/>
                </a:cubicBezTo>
                <a:cubicBezTo>
                  <a:pt x="2597" y="480"/>
                  <a:pt x="2594" y="480"/>
                  <a:pt x="2591" y="480"/>
                </a:cubicBezTo>
                <a:lnTo>
                  <a:pt x="2572" y="480"/>
                </a:lnTo>
                <a:lnTo>
                  <a:pt x="2579" y="498"/>
                </a:lnTo>
                <a:cubicBezTo>
                  <a:pt x="2603" y="557"/>
                  <a:pt x="2600" y="628"/>
                  <a:pt x="2572" y="693"/>
                </a:cubicBezTo>
                <a:cubicBezTo>
                  <a:pt x="2545" y="760"/>
                  <a:pt x="2501" y="821"/>
                  <a:pt x="2451" y="882"/>
                </a:cubicBezTo>
                <a:cubicBezTo>
                  <a:pt x="2426" y="912"/>
                  <a:pt x="2403" y="947"/>
                  <a:pt x="2373" y="969"/>
                </a:cubicBezTo>
                <a:cubicBezTo>
                  <a:pt x="2343" y="993"/>
                  <a:pt x="2306" y="1007"/>
                  <a:pt x="2266" y="1015"/>
                </a:cubicBezTo>
                <a:cubicBezTo>
                  <a:pt x="2251" y="1017"/>
                  <a:pt x="2236" y="1019"/>
                  <a:pt x="2220" y="1019"/>
                </a:cubicBezTo>
                <a:cubicBezTo>
                  <a:pt x="2155" y="1019"/>
                  <a:pt x="2088" y="995"/>
                  <a:pt x="2042" y="946"/>
                </a:cubicBezTo>
                <a:lnTo>
                  <a:pt x="2017" y="920"/>
                </a:lnTo>
                <a:lnTo>
                  <a:pt x="2013" y="957"/>
                </a:lnTo>
                <a:cubicBezTo>
                  <a:pt x="2001" y="1103"/>
                  <a:pt x="1926" y="1252"/>
                  <a:pt x="1798" y="1347"/>
                </a:cubicBezTo>
                <a:cubicBezTo>
                  <a:pt x="1731" y="1401"/>
                  <a:pt x="1651" y="1434"/>
                  <a:pt x="1567" y="1436"/>
                </a:cubicBezTo>
                <a:cubicBezTo>
                  <a:pt x="1562" y="1437"/>
                  <a:pt x="1556" y="1437"/>
                  <a:pt x="1550" y="1437"/>
                </a:cubicBezTo>
                <a:cubicBezTo>
                  <a:pt x="1473" y="1437"/>
                  <a:pt x="1398" y="1418"/>
                  <a:pt x="1325" y="1396"/>
                </a:cubicBezTo>
                <a:lnTo>
                  <a:pt x="1310" y="1391"/>
                </a:lnTo>
                <a:lnTo>
                  <a:pt x="1304" y="1406"/>
                </a:lnTo>
                <a:cubicBezTo>
                  <a:pt x="1270" y="1499"/>
                  <a:pt x="1213" y="1581"/>
                  <a:pt x="1144" y="1642"/>
                </a:cubicBezTo>
                <a:cubicBezTo>
                  <a:pt x="1085" y="1693"/>
                  <a:pt x="1013" y="1727"/>
                  <a:pt x="942" y="1727"/>
                </a:cubicBezTo>
                <a:cubicBezTo>
                  <a:pt x="928" y="1727"/>
                  <a:pt x="915" y="1726"/>
                  <a:pt x="901" y="1723"/>
                </a:cubicBezTo>
                <a:cubicBezTo>
                  <a:pt x="730" y="1698"/>
                  <a:pt x="606" y="1562"/>
                  <a:pt x="574" y="1429"/>
                </a:cubicBezTo>
                <a:lnTo>
                  <a:pt x="571" y="1413"/>
                </a:lnTo>
                <a:lnTo>
                  <a:pt x="556" y="1422"/>
                </a:lnTo>
                <a:cubicBezTo>
                  <a:pt x="492" y="1463"/>
                  <a:pt x="421" y="1478"/>
                  <a:pt x="356" y="1478"/>
                </a:cubicBezTo>
                <a:cubicBezTo>
                  <a:pt x="340" y="1478"/>
                  <a:pt x="323" y="1477"/>
                  <a:pt x="308" y="1475"/>
                </a:cubicBezTo>
                <a:cubicBezTo>
                  <a:pt x="231" y="1467"/>
                  <a:pt x="168" y="1439"/>
                  <a:pt x="122" y="1410"/>
                </a:cubicBezTo>
                <a:cubicBezTo>
                  <a:pt x="33" y="1350"/>
                  <a:pt x="7" y="1291"/>
                  <a:pt x="2" y="1291"/>
                </a:cubicBezTo>
                <a:cubicBezTo>
                  <a:pt x="2" y="1291"/>
                  <a:pt x="2" y="1291"/>
                  <a:pt x="2" y="1291"/>
                </a:cubicBezTo>
                <a:cubicBezTo>
                  <a:pt x="1" y="1292"/>
                  <a:pt x="8" y="1306"/>
                  <a:pt x="24" y="1330"/>
                </a:cubicBezTo>
                <a:cubicBezTo>
                  <a:pt x="41" y="1354"/>
                  <a:pt x="68" y="1388"/>
                  <a:pt x="115" y="1421"/>
                </a:cubicBezTo>
                <a:cubicBezTo>
                  <a:pt x="161" y="1452"/>
                  <a:pt x="225" y="1484"/>
                  <a:pt x="304" y="1494"/>
                </a:cubicBezTo>
                <a:cubicBezTo>
                  <a:pt x="323" y="1497"/>
                  <a:pt x="344" y="1499"/>
                  <a:pt x="365" y="1499"/>
                </a:cubicBezTo>
                <a:cubicBezTo>
                  <a:pt x="426" y="1499"/>
                  <a:pt x="493" y="1485"/>
                  <a:pt x="555" y="1450"/>
                </a:cubicBezTo>
                <a:lnTo>
                  <a:pt x="555" y="1450"/>
                </a:lnTo>
                <a:cubicBezTo>
                  <a:pt x="592" y="1587"/>
                  <a:pt x="719" y="1724"/>
                  <a:pt x="897" y="1753"/>
                </a:cubicBezTo>
                <a:cubicBezTo>
                  <a:pt x="912" y="1756"/>
                  <a:pt x="928" y="1757"/>
                  <a:pt x="943" y="1757"/>
                </a:cubicBezTo>
                <a:cubicBezTo>
                  <a:pt x="1022" y="1757"/>
                  <a:pt x="1102" y="1720"/>
                  <a:pt x="1164" y="1666"/>
                </a:cubicBezTo>
                <a:cubicBezTo>
                  <a:pt x="1235" y="1604"/>
                  <a:pt x="1293" y="1524"/>
                  <a:pt x="1330" y="1431"/>
                </a:cubicBezTo>
                <a:lnTo>
                  <a:pt x="1330" y="1431"/>
                </a:lnTo>
                <a:cubicBezTo>
                  <a:pt x="1400" y="1452"/>
                  <a:pt x="1474" y="1470"/>
                  <a:pt x="1551" y="1470"/>
                </a:cubicBezTo>
                <a:cubicBezTo>
                  <a:pt x="1557" y="1470"/>
                  <a:pt x="1563" y="1470"/>
                  <a:pt x="1569" y="1470"/>
                </a:cubicBezTo>
                <a:cubicBezTo>
                  <a:pt x="1659" y="1468"/>
                  <a:pt x="1749" y="1431"/>
                  <a:pt x="1819" y="1374"/>
                </a:cubicBezTo>
                <a:cubicBezTo>
                  <a:pt x="1945" y="1280"/>
                  <a:pt x="2023" y="1136"/>
                  <a:pt x="2043" y="991"/>
                </a:cubicBezTo>
                <a:lnTo>
                  <a:pt x="2043" y="991"/>
                </a:lnTo>
                <a:cubicBezTo>
                  <a:pt x="2094" y="1032"/>
                  <a:pt x="2158" y="1051"/>
                  <a:pt x="2220" y="1051"/>
                </a:cubicBezTo>
                <a:cubicBezTo>
                  <a:pt x="2238" y="1051"/>
                  <a:pt x="2255" y="1049"/>
                  <a:pt x="2272" y="1046"/>
                </a:cubicBezTo>
                <a:cubicBezTo>
                  <a:pt x="2316" y="1038"/>
                  <a:pt x="2358" y="1021"/>
                  <a:pt x="2392" y="995"/>
                </a:cubicBezTo>
                <a:cubicBezTo>
                  <a:pt x="2428" y="966"/>
                  <a:pt x="2450" y="931"/>
                  <a:pt x="2475" y="901"/>
                </a:cubicBezTo>
                <a:cubicBezTo>
                  <a:pt x="2524" y="839"/>
                  <a:pt x="2570" y="774"/>
                  <a:pt x="2598" y="704"/>
                </a:cubicBezTo>
                <a:cubicBezTo>
                  <a:pt x="2625" y="640"/>
                  <a:pt x="2630" y="568"/>
                  <a:pt x="2609" y="506"/>
                </a:cubicBezTo>
                <a:lnTo>
                  <a:pt x="2609" y="506"/>
                </a:lnTo>
                <a:cubicBezTo>
                  <a:pt x="2728" y="503"/>
                  <a:pt x="2829" y="456"/>
                  <a:pt x="2904" y="400"/>
                </a:cubicBezTo>
                <a:cubicBezTo>
                  <a:pt x="2983" y="341"/>
                  <a:pt x="3035" y="269"/>
                  <a:pt x="3067" y="208"/>
                </a:cubicBezTo>
                <a:cubicBezTo>
                  <a:pt x="3098" y="146"/>
                  <a:pt x="3110" y="92"/>
                  <a:pt x="3115" y="56"/>
                </a:cubicBezTo>
                <a:cubicBezTo>
                  <a:pt x="3118" y="38"/>
                  <a:pt x="3118" y="24"/>
                  <a:pt x="3118" y="14"/>
                </a:cubicBezTo>
                <a:cubicBezTo>
                  <a:pt x="3118" y="5"/>
                  <a:pt x="3118" y="0"/>
                  <a:pt x="3118" y="0"/>
                </a:cubicBezTo>
                <a:cubicBezTo>
                  <a:pt x="3118" y="0"/>
                  <a:pt x="3118" y="0"/>
                  <a:pt x="31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55"/>
          <p:cNvSpPr/>
          <p:nvPr/>
        </p:nvSpPr>
        <p:spPr>
          <a:xfrm>
            <a:off x="8228039" y="2200215"/>
            <a:ext cx="40765" cy="31868"/>
          </a:xfrm>
          <a:custGeom>
            <a:avLst/>
            <a:gdLst/>
            <a:ahLst/>
            <a:cxnLst/>
            <a:rect l="l" t="t" r="r" b="b"/>
            <a:pathLst>
              <a:path w="637" h="498" extrusionOk="0">
                <a:moveTo>
                  <a:pt x="26" y="0"/>
                </a:moveTo>
                <a:cubicBezTo>
                  <a:pt x="25" y="0"/>
                  <a:pt x="25" y="0"/>
                  <a:pt x="25" y="0"/>
                </a:cubicBezTo>
                <a:cubicBezTo>
                  <a:pt x="12" y="1"/>
                  <a:pt x="0" y="55"/>
                  <a:pt x="20" y="140"/>
                </a:cubicBezTo>
                <a:cubicBezTo>
                  <a:pt x="39" y="225"/>
                  <a:pt x="98" y="339"/>
                  <a:pt x="206" y="417"/>
                </a:cubicBezTo>
                <a:cubicBezTo>
                  <a:pt x="291" y="476"/>
                  <a:pt x="383" y="497"/>
                  <a:pt x="456" y="497"/>
                </a:cubicBezTo>
                <a:cubicBezTo>
                  <a:pt x="477" y="497"/>
                  <a:pt x="496" y="496"/>
                  <a:pt x="514" y="493"/>
                </a:cubicBezTo>
                <a:cubicBezTo>
                  <a:pt x="595" y="479"/>
                  <a:pt x="636" y="446"/>
                  <a:pt x="632" y="434"/>
                </a:cubicBezTo>
                <a:cubicBezTo>
                  <a:pt x="626" y="404"/>
                  <a:pt x="437" y="454"/>
                  <a:pt x="261" y="327"/>
                </a:cubicBezTo>
                <a:cubicBezTo>
                  <a:pt x="86" y="203"/>
                  <a:pt x="53" y="0"/>
                  <a:pt x="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55"/>
          <p:cNvSpPr/>
          <p:nvPr/>
        </p:nvSpPr>
        <p:spPr>
          <a:xfrm>
            <a:off x="7846955" y="2400003"/>
            <a:ext cx="716232" cy="472329"/>
          </a:xfrm>
          <a:custGeom>
            <a:avLst/>
            <a:gdLst/>
            <a:ahLst/>
            <a:cxnLst/>
            <a:rect l="l" t="t" r="r" b="b"/>
            <a:pathLst>
              <a:path w="11192" h="7381" extrusionOk="0">
                <a:moveTo>
                  <a:pt x="8073" y="1"/>
                </a:moveTo>
                <a:cubicBezTo>
                  <a:pt x="7275" y="1"/>
                  <a:pt x="2256" y="401"/>
                  <a:pt x="2256" y="401"/>
                </a:cubicBezTo>
                <a:cubicBezTo>
                  <a:pt x="2256" y="401"/>
                  <a:pt x="648" y="760"/>
                  <a:pt x="443" y="2143"/>
                </a:cubicBezTo>
                <a:cubicBezTo>
                  <a:pt x="207" y="3736"/>
                  <a:pt x="1" y="7380"/>
                  <a:pt x="1" y="7380"/>
                </a:cubicBezTo>
                <a:lnTo>
                  <a:pt x="2451" y="6125"/>
                </a:lnTo>
                <a:lnTo>
                  <a:pt x="2768" y="5324"/>
                </a:lnTo>
                <a:lnTo>
                  <a:pt x="7837" y="6456"/>
                </a:lnTo>
                <a:lnTo>
                  <a:pt x="9075" y="4625"/>
                </a:lnTo>
                <a:lnTo>
                  <a:pt x="11191" y="4484"/>
                </a:lnTo>
                <a:cubicBezTo>
                  <a:pt x="11173" y="4423"/>
                  <a:pt x="10163" y="1673"/>
                  <a:pt x="9842" y="1071"/>
                </a:cubicBezTo>
                <a:cubicBezTo>
                  <a:pt x="9456" y="352"/>
                  <a:pt x="8645" y="33"/>
                  <a:pt x="8142" y="2"/>
                </a:cubicBezTo>
                <a:cubicBezTo>
                  <a:pt x="8125" y="1"/>
                  <a:pt x="8102" y="1"/>
                  <a:pt x="80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55"/>
          <p:cNvSpPr/>
          <p:nvPr/>
        </p:nvSpPr>
        <p:spPr>
          <a:xfrm>
            <a:off x="7943650" y="2318283"/>
            <a:ext cx="509208" cy="857244"/>
          </a:xfrm>
          <a:custGeom>
            <a:avLst/>
            <a:gdLst/>
            <a:ahLst/>
            <a:cxnLst/>
            <a:rect l="l" t="t" r="r" b="b"/>
            <a:pathLst>
              <a:path w="7957" h="13396" extrusionOk="0">
                <a:moveTo>
                  <a:pt x="2728" y="0"/>
                </a:moveTo>
                <a:lnTo>
                  <a:pt x="2492" y="907"/>
                </a:lnTo>
                <a:lnTo>
                  <a:pt x="389" y="1834"/>
                </a:lnTo>
                <a:lnTo>
                  <a:pt x="489" y="7579"/>
                </a:lnTo>
                <a:lnTo>
                  <a:pt x="0" y="11279"/>
                </a:lnTo>
                <a:lnTo>
                  <a:pt x="118" y="12622"/>
                </a:lnTo>
                <a:lnTo>
                  <a:pt x="4690" y="13369"/>
                </a:lnTo>
                <a:cubicBezTo>
                  <a:pt x="4812" y="13387"/>
                  <a:pt x="4935" y="13396"/>
                  <a:pt x="5058" y="13396"/>
                </a:cubicBezTo>
                <a:cubicBezTo>
                  <a:pt x="5183" y="13396"/>
                  <a:pt x="5309" y="13387"/>
                  <a:pt x="5432" y="13368"/>
                </a:cubicBezTo>
                <a:lnTo>
                  <a:pt x="7684" y="13036"/>
                </a:lnTo>
                <a:lnTo>
                  <a:pt x="7956" y="12395"/>
                </a:lnTo>
                <a:lnTo>
                  <a:pt x="7702" y="8330"/>
                </a:lnTo>
                <a:lnTo>
                  <a:pt x="7706" y="3620"/>
                </a:lnTo>
                <a:lnTo>
                  <a:pt x="6450" y="1409"/>
                </a:lnTo>
                <a:lnTo>
                  <a:pt x="5911" y="1233"/>
                </a:lnTo>
                <a:lnTo>
                  <a:pt x="5696" y="593"/>
                </a:lnTo>
                <a:lnTo>
                  <a:pt x="5182" y="1160"/>
                </a:lnTo>
                <a:lnTo>
                  <a:pt x="27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55"/>
          <p:cNvSpPr/>
          <p:nvPr/>
        </p:nvSpPr>
        <p:spPr>
          <a:xfrm>
            <a:off x="8104275" y="2318283"/>
            <a:ext cx="171059" cy="145263"/>
          </a:xfrm>
          <a:custGeom>
            <a:avLst/>
            <a:gdLst/>
            <a:ahLst/>
            <a:cxnLst/>
            <a:rect l="l" t="t" r="r" b="b"/>
            <a:pathLst>
              <a:path w="2673" h="2270" extrusionOk="0">
                <a:moveTo>
                  <a:pt x="218" y="0"/>
                </a:moveTo>
                <a:lnTo>
                  <a:pt x="1" y="958"/>
                </a:lnTo>
                <a:lnTo>
                  <a:pt x="2612" y="2269"/>
                </a:lnTo>
                <a:lnTo>
                  <a:pt x="2672" y="1160"/>
                </a:lnTo>
                <a:cubicBezTo>
                  <a:pt x="2672" y="1160"/>
                  <a:pt x="1887" y="824"/>
                  <a:pt x="1197" y="456"/>
                </a:cubicBezTo>
                <a:cubicBezTo>
                  <a:pt x="492" y="79"/>
                  <a:pt x="218" y="0"/>
                  <a:pt x="2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55"/>
          <p:cNvSpPr/>
          <p:nvPr/>
        </p:nvSpPr>
        <p:spPr>
          <a:xfrm>
            <a:off x="8275267" y="2356167"/>
            <a:ext cx="46972" cy="112435"/>
          </a:xfrm>
          <a:custGeom>
            <a:avLst/>
            <a:gdLst/>
            <a:ahLst/>
            <a:cxnLst/>
            <a:rect l="l" t="t" r="r" b="b"/>
            <a:pathLst>
              <a:path w="734" h="1757" extrusionOk="0">
                <a:moveTo>
                  <a:pt x="514" y="1"/>
                </a:moveTo>
                <a:lnTo>
                  <a:pt x="0" y="568"/>
                </a:lnTo>
                <a:lnTo>
                  <a:pt x="275" y="1756"/>
                </a:lnTo>
                <a:lnTo>
                  <a:pt x="733" y="683"/>
                </a:lnTo>
                <a:lnTo>
                  <a:pt x="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55"/>
          <p:cNvSpPr/>
          <p:nvPr/>
        </p:nvSpPr>
        <p:spPr>
          <a:xfrm>
            <a:off x="8118865" y="2386884"/>
            <a:ext cx="167667" cy="101236"/>
          </a:xfrm>
          <a:custGeom>
            <a:avLst/>
            <a:gdLst/>
            <a:ahLst/>
            <a:cxnLst/>
            <a:rect l="l" t="t" r="r" b="b"/>
            <a:pathLst>
              <a:path w="2620" h="1582" extrusionOk="0">
                <a:moveTo>
                  <a:pt x="0" y="1"/>
                </a:moveTo>
                <a:lnTo>
                  <a:pt x="2619" y="1582"/>
                </a:lnTo>
                <a:cubicBezTo>
                  <a:pt x="2619" y="1582"/>
                  <a:pt x="2476" y="228"/>
                  <a:pt x="2454" y="211"/>
                </a:cubicBezTo>
                <a:lnTo>
                  <a:pt x="2384" y="1197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55"/>
          <p:cNvSpPr/>
          <p:nvPr/>
        </p:nvSpPr>
        <p:spPr>
          <a:xfrm>
            <a:off x="8272195" y="2484859"/>
            <a:ext cx="94521" cy="635957"/>
          </a:xfrm>
          <a:custGeom>
            <a:avLst/>
            <a:gdLst/>
            <a:ahLst/>
            <a:cxnLst/>
            <a:rect l="l" t="t" r="r" b="b"/>
            <a:pathLst>
              <a:path w="1477" h="9938" extrusionOk="0">
                <a:moveTo>
                  <a:pt x="505" y="0"/>
                </a:moveTo>
                <a:lnTo>
                  <a:pt x="164" y="56"/>
                </a:lnTo>
                <a:cubicBezTo>
                  <a:pt x="164" y="56"/>
                  <a:pt x="1" y="2698"/>
                  <a:pt x="40" y="3734"/>
                </a:cubicBezTo>
                <a:cubicBezTo>
                  <a:pt x="87" y="4993"/>
                  <a:pt x="34" y="8475"/>
                  <a:pt x="34" y="8475"/>
                </a:cubicBezTo>
                <a:lnTo>
                  <a:pt x="792" y="9937"/>
                </a:lnTo>
                <a:lnTo>
                  <a:pt x="1477" y="8466"/>
                </a:lnTo>
                <a:cubicBezTo>
                  <a:pt x="1477" y="8466"/>
                  <a:pt x="1477" y="6991"/>
                  <a:pt x="1381" y="5717"/>
                </a:cubicBezTo>
                <a:cubicBezTo>
                  <a:pt x="1143" y="2570"/>
                  <a:pt x="505" y="0"/>
                  <a:pt x="5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55"/>
          <p:cNvSpPr/>
          <p:nvPr/>
        </p:nvSpPr>
        <p:spPr>
          <a:xfrm>
            <a:off x="7958305" y="2445822"/>
            <a:ext cx="50236" cy="92725"/>
          </a:xfrm>
          <a:custGeom>
            <a:avLst/>
            <a:gdLst/>
            <a:ahLst/>
            <a:cxnLst/>
            <a:rect l="l" t="t" r="r" b="b"/>
            <a:pathLst>
              <a:path w="785" h="1449" extrusionOk="0">
                <a:moveTo>
                  <a:pt x="4" y="1"/>
                </a:moveTo>
                <a:cubicBezTo>
                  <a:pt x="4" y="1"/>
                  <a:pt x="3" y="1"/>
                  <a:pt x="3" y="1"/>
                </a:cubicBezTo>
                <a:cubicBezTo>
                  <a:pt x="0" y="6"/>
                  <a:pt x="75" y="64"/>
                  <a:pt x="180" y="174"/>
                </a:cubicBezTo>
                <a:cubicBezTo>
                  <a:pt x="287" y="283"/>
                  <a:pt x="420" y="447"/>
                  <a:pt x="530" y="652"/>
                </a:cubicBezTo>
                <a:cubicBezTo>
                  <a:pt x="640" y="856"/>
                  <a:pt x="703" y="1057"/>
                  <a:pt x="736" y="1206"/>
                </a:cubicBezTo>
                <a:cubicBezTo>
                  <a:pt x="768" y="1354"/>
                  <a:pt x="775" y="1449"/>
                  <a:pt x="782" y="1449"/>
                </a:cubicBezTo>
                <a:cubicBezTo>
                  <a:pt x="782" y="1449"/>
                  <a:pt x="782" y="1449"/>
                  <a:pt x="782" y="1449"/>
                </a:cubicBezTo>
                <a:cubicBezTo>
                  <a:pt x="785" y="1449"/>
                  <a:pt x="785" y="1425"/>
                  <a:pt x="782" y="1382"/>
                </a:cubicBezTo>
                <a:cubicBezTo>
                  <a:pt x="781" y="1339"/>
                  <a:pt x="774" y="1277"/>
                  <a:pt x="760" y="1201"/>
                </a:cubicBezTo>
                <a:cubicBezTo>
                  <a:pt x="735" y="1049"/>
                  <a:pt x="674" y="842"/>
                  <a:pt x="562" y="634"/>
                </a:cubicBezTo>
                <a:cubicBezTo>
                  <a:pt x="450" y="426"/>
                  <a:pt x="311" y="261"/>
                  <a:pt x="198" y="156"/>
                </a:cubicBezTo>
                <a:cubicBezTo>
                  <a:pt x="143" y="102"/>
                  <a:pt x="95" y="62"/>
                  <a:pt x="60" y="38"/>
                </a:cubicBezTo>
                <a:cubicBezTo>
                  <a:pt x="28" y="14"/>
                  <a:pt x="8" y="1"/>
                  <a:pt x="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55"/>
          <p:cNvSpPr/>
          <p:nvPr/>
        </p:nvSpPr>
        <p:spPr>
          <a:xfrm>
            <a:off x="8271427" y="2420609"/>
            <a:ext cx="35069" cy="67512"/>
          </a:xfrm>
          <a:custGeom>
            <a:avLst/>
            <a:gdLst/>
            <a:ahLst/>
            <a:cxnLst/>
            <a:rect l="l" t="t" r="r" b="b"/>
            <a:pathLst>
              <a:path w="548" h="1055" extrusionOk="0">
                <a:moveTo>
                  <a:pt x="286" y="1"/>
                </a:moveTo>
                <a:lnTo>
                  <a:pt x="52" y="91"/>
                </a:lnTo>
                <a:lnTo>
                  <a:pt x="0" y="670"/>
                </a:lnTo>
                <a:lnTo>
                  <a:pt x="235" y="1055"/>
                </a:lnTo>
                <a:lnTo>
                  <a:pt x="547" y="1004"/>
                </a:lnTo>
                <a:lnTo>
                  <a:pt x="507" y="380"/>
                </a:lnTo>
                <a:lnTo>
                  <a:pt x="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55"/>
          <p:cNvSpPr/>
          <p:nvPr/>
        </p:nvSpPr>
        <p:spPr>
          <a:xfrm>
            <a:off x="8435379" y="2545333"/>
            <a:ext cx="2432" cy="386451"/>
          </a:xfrm>
          <a:custGeom>
            <a:avLst/>
            <a:gdLst/>
            <a:ahLst/>
            <a:cxnLst/>
            <a:rect l="l" t="t" r="r" b="b"/>
            <a:pathLst>
              <a:path w="38" h="6039" extrusionOk="0">
                <a:moveTo>
                  <a:pt x="18" y="0"/>
                </a:moveTo>
                <a:cubicBezTo>
                  <a:pt x="9" y="0"/>
                  <a:pt x="0" y="1352"/>
                  <a:pt x="0" y="3019"/>
                </a:cubicBezTo>
                <a:cubicBezTo>
                  <a:pt x="0" y="4687"/>
                  <a:pt x="9" y="6038"/>
                  <a:pt x="18" y="6038"/>
                </a:cubicBezTo>
                <a:cubicBezTo>
                  <a:pt x="29" y="6038"/>
                  <a:pt x="37" y="4687"/>
                  <a:pt x="37" y="3019"/>
                </a:cubicBezTo>
                <a:cubicBezTo>
                  <a:pt x="37" y="1352"/>
                  <a:pt x="29" y="0"/>
                  <a:pt x="18" y="0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55"/>
          <p:cNvSpPr/>
          <p:nvPr/>
        </p:nvSpPr>
        <p:spPr>
          <a:xfrm>
            <a:off x="8273347" y="2391876"/>
            <a:ext cx="49660" cy="55865"/>
          </a:xfrm>
          <a:custGeom>
            <a:avLst/>
            <a:gdLst/>
            <a:ahLst/>
            <a:cxnLst/>
            <a:rect l="l" t="t" r="r" b="b"/>
            <a:pathLst>
              <a:path w="776" h="873" extrusionOk="0">
                <a:moveTo>
                  <a:pt x="5" y="0"/>
                </a:moveTo>
                <a:cubicBezTo>
                  <a:pt x="5" y="0"/>
                  <a:pt x="5" y="1"/>
                  <a:pt x="5" y="1"/>
                </a:cubicBezTo>
                <a:cubicBezTo>
                  <a:pt x="1" y="4"/>
                  <a:pt x="56" y="88"/>
                  <a:pt x="139" y="227"/>
                </a:cubicBezTo>
                <a:cubicBezTo>
                  <a:pt x="222" y="365"/>
                  <a:pt x="332" y="560"/>
                  <a:pt x="436" y="783"/>
                </a:cubicBezTo>
                <a:cubicBezTo>
                  <a:pt x="445" y="802"/>
                  <a:pt x="453" y="820"/>
                  <a:pt x="461" y="837"/>
                </a:cubicBezTo>
                <a:lnTo>
                  <a:pt x="477" y="872"/>
                </a:lnTo>
                <a:lnTo>
                  <a:pt x="494" y="837"/>
                </a:lnTo>
                <a:cubicBezTo>
                  <a:pt x="594" y="625"/>
                  <a:pt x="667" y="428"/>
                  <a:pt x="713" y="283"/>
                </a:cubicBezTo>
                <a:cubicBezTo>
                  <a:pt x="735" y="211"/>
                  <a:pt x="752" y="152"/>
                  <a:pt x="761" y="112"/>
                </a:cubicBezTo>
                <a:cubicBezTo>
                  <a:pt x="772" y="71"/>
                  <a:pt x="776" y="48"/>
                  <a:pt x="773" y="48"/>
                </a:cubicBezTo>
                <a:cubicBezTo>
                  <a:pt x="773" y="48"/>
                  <a:pt x="773" y="48"/>
                  <a:pt x="772" y="48"/>
                </a:cubicBezTo>
                <a:cubicBezTo>
                  <a:pt x="768" y="48"/>
                  <a:pt x="739" y="136"/>
                  <a:pt x="689" y="276"/>
                </a:cubicBezTo>
                <a:cubicBezTo>
                  <a:pt x="641" y="409"/>
                  <a:pt x="570" y="590"/>
                  <a:pt x="478" y="787"/>
                </a:cubicBezTo>
                <a:lnTo>
                  <a:pt x="478" y="787"/>
                </a:lnTo>
                <a:cubicBezTo>
                  <a:pt x="475" y="781"/>
                  <a:pt x="472" y="774"/>
                  <a:pt x="469" y="768"/>
                </a:cubicBezTo>
                <a:cubicBezTo>
                  <a:pt x="364" y="544"/>
                  <a:pt x="250" y="350"/>
                  <a:pt x="161" y="214"/>
                </a:cubicBezTo>
                <a:cubicBezTo>
                  <a:pt x="117" y="145"/>
                  <a:pt x="79" y="91"/>
                  <a:pt x="51" y="55"/>
                </a:cubicBezTo>
                <a:cubicBezTo>
                  <a:pt x="25" y="19"/>
                  <a:pt x="8" y="0"/>
                  <a:pt x="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55"/>
          <p:cNvSpPr/>
          <p:nvPr/>
        </p:nvSpPr>
        <p:spPr>
          <a:xfrm>
            <a:off x="8103059" y="2376261"/>
            <a:ext cx="172019" cy="90357"/>
          </a:xfrm>
          <a:custGeom>
            <a:avLst/>
            <a:gdLst/>
            <a:ahLst/>
            <a:cxnLst/>
            <a:rect l="l" t="t" r="r" b="b"/>
            <a:pathLst>
              <a:path w="2688" h="1412" extrusionOk="0"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2"/>
                  <a:pt x="13" y="9"/>
                  <a:pt x="37" y="22"/>
                </a:cubicBezTo>
                <a:cubicBezTo>
                  <a:pt x="65" y="37"/>
                  <a:pt x="100" y="55"/>
                  <a:pt x="143" y="78"/>
                </a:cubicBezTo>
                <a:cubicBezTo>
                  <a:pt x="239" y="128"/>
                  <a:pt x="372" y="196"/>
                  <a:pt x="533" y="280"/>
                </a:cubicBezTo>
                <a:cubicBezTo>
                  <a:pt x="862" y="451"/>
                  <a:pt x="1313" y="695"/>
                  <a:pt x="1813" y="963"/>
                </a:cubicBezTo>
                <a:cubicBezTo>
                  <a:pt x="2117" y="1124"/>
                  <a:pt x="2406" y="1275"/>
                  <a:pt x="2656" y="1400"/>
                </a:cubicBezTo>
                <a:lnTo>
                  <a:pt x="2679" y="1412"/>
                </a:lnTo>
                <a:lnTo>
                  <a:pt x="2680" y="1385"/>
                </a:lnTo>
                <a:cubicBezTo>
                  <a:pt x="2683" y="1061"/>
                  <a:pt x="2685" y="786"/>
                  <a:pt x="2687" y="588"/>
                </a:cubicBezTo>
                <a:cubicBezTo>
                  <a:pt x="2687" y="495"/>
                  <a:pt x="2687" y="420"/>
                  <a:pt x="2687" y="364"/>
                </a:cubicBezTo>
                <a:cubicBezTo>
                  <a:pt x="2686" y="312"/>
                  <a:pt x="2685" y="284"/>
                  <a:pt x="2683" y="284"/>
                </a:cubicBezTo>
                <a:cubicBezTo>
                  <a:pt x="2682" y="284"/>
                  <a:pt x="2679" y="312"/>
                  <a:pt x="2677" y="364"/>
                </a:cubicBezTo>
                <a:cubicBezTo>
                  <a:pt x="2675" y="420"/>
                  <a:pt x="2671" y="495"/>
                  <a:pt x="2668" y="588"/>
                </a:cubicBezTo>
                <a:cubicBezTo>
                  <a:pt x="2663" y="781"/>
                  <a:pt x="2656" y="1045"/>
                  <a:pt x="2648" y="1359"/>
                </a:cubicBezTo>
                <a:lnTo>
                  <a:pt x="2648" y="1359"/>
                </a:lnTo>
                <a:cubicBezTo>
                  <a:pt x="2404" y="1234"/>
                  <a:pt x="2125" y="1087"/>
                  <a:pt x="1830" y="930"/>
                </a:cubicBezTo>
                <a:cubicBezTo>
                  <a:pt x="1330" y="663"/>
                  <a:pt x="877" y="423"/>
                  <a:pt x="545" y="257"/>
                </a:cubicBezTo>
                <a:cubicBezTo>
                  <a:pt x="378" y="174"/>
                  <a:pt x="243" y="109"/>
                  <a:pt x="149" y="65"/>
                </a:cubicBezTo>
                <a:cubicBezTo>
                  <a:pt x="104" y="45"/>
                  <a:pt x="68" y="28"/>
                  <a:pt x="40" y="16"/>
                </a:cubicBezTo>
                <a:cubicBezTo>
                  <a:pt x="18" y="6"/>
                  <a:pt x="4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55"/>
          <p:cNvSpPr/>
          <p:nvPr/>
        </p:nvSpPr>
        <p:spPr>
          <a:xfrm>
            <a:off x="8415989" y="2430912"/>
            <a:ext cx="20222" cy="88822"/>
          </a:xfrm>
          <a:custGeom>
            <a:avLst/>
            <a:gdLst/>
            <a:ahLst/>
            <a:cxnLst/>
            <a:rect l="l" t="t" r="r" b="b"/>
            <a:pathLst>
              <a:path w="316" h="1388" extrusionOk="0"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1" y="4"/>
                  <a:pt x="42" y="74"/>
                  <a:pt x="95" y="192"/>
                </a:cubicBezTo>
                <a:cubicBezTo>
                  <a:pt x="147" y="311"/>
                  <a:pt x="208" y="480"/>
                  <a:pt x="244" y="674"/>
                </a:cubicBezTo>
                <a:cubicBezTo>
                  <a:pt x="280" y="869"/>
                  <a:pt x="283" y="1048"/>
                  <a:pt x="276" y="1178"/>
                </a:cubicBezTo>
                <a:cubicBezTo>
                  <a:pt x="268" y="1307"/>
                  <a:pt x="255" y="1386"/>
                  <a:pt x="261" y="1387"/>
                </a:cubicBezTo>
                <a:cubicBezTo>
                  <a:pt x="261" y="1387"/>
                  <a:pt x="261" y="1387"/>
                  <a:pt x="261" y="1387"/>
                </a:cubicBezTo>
                <a:cubicBezTo>
                  <a:pt x="263" y="1387"/>
                  <a:pt x="269" y="1368"/>
                  <a:pt x="277" y="1333"/>
                </a:cubicBezTo>
                <a:cubicBezTo>
                  <a:pt x="285" y="1298"/>
                  <a:pt x="294" y="1245"/>
                  <a:pt x="301" y="1180"/>
                </a:cubicBezTo>
                <a:cubicBezTo>
                  <a:pt x="315" y="1049"/>
                  <a:pt x="316" y="866"/>
                  <a:pt x="280" y="667"/>
                </a:cubicBezTo>
                <a:cubicBezTo>
                  <a:pt x="243" y="469"/>
                  <a:pt x="177" y="298"/>
                  <a:pt x="118" y="181"/>
                </a:cubicBezTo>
                <a:cubicBezTo>
                  <a:pt x="88" y="122"/>
                  <a:pt x="61" y="76"/>
                  <a:pt x="41" y="46"/>
                </a:cubicBezTo>
                <a:cubicBezTo>
                  <a:pt x="20" y="17"/>
                  <a:pt x="9" y="1"/>
                  <a:pt x="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55"/>
          <p:cNvSpPr/>
          <p:nvPr/>
        </p:nvSpPr>
        <p:spPr>
          <a:xfrm>
            <a:off x="8289793" y="2480635"/>
            <a:ext cx="16447" cy="10175"/>
          </a:xfrm>
          <a:custGeom>
            <a:avLst/>
            <a:gdLst/>
            <a:ahLst/>
            <a:cxnLst/>
            <a:rect l="l" t="t" r="r" b="b"/>
            <a:pathLst>
              <a:path w="257" h="159" extrusionOk="0">
                <a:moveTo>
                  <a:pt x="247" y="1"/>
                </a:moveTo>
                <a:cubicBezTo>
                  <a:pt x="232" y="1"/>
                  <a:pt x="179" y="27"/>
                  <a:pt x="118" y="64"/>
                </a:cubicBezTo>
                <a:cubicBezTo>
                  <a:pt x="51" y="108"/>
                  <a:pt x="0" y="149"/>
                  <a:pt x="5" y="157"/>
                </a:cubicBezTo>
                <a:cubicBezTo>
                  <a:pt x="6" y="158"/>
                  <a:pt x="7" y="159"/>
                  <a:pt x="10" y="159"/>
                </a:cubicBezTo>
                <a:cubicBezTo>
                  <a:pt x="25" y="159"/>
                  <a:pt x="78" y="133"/>
                  <a:pt x="138" y="95"/>
                </a:cubicBezTo>
                <a:cubicBezTo>
                  <a:pt x="206" y="53"/>
                  <a:pt x="256" y="11"/>
                  <a:pt x="251" y="2"/>
                </a:cubicBezTo>
                <a:cubicBezTo>
                  <a:pt x="250" y="1"/>
                  <a:pt x="249" y="1"/>
                  <a:pt x="247" y="1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55"/>
          <p:cNvSpPr/>
          <p:nvPr/>
        </p:nvSpPr>
        <p:spPr>
          <a:xfrm>
            <a:off x="8282370" y="2439487"/>
            <a:ext cx="19390" cy="41531"/>
          </a:xfrm>
          <a:custGeom>
            <a:avLst/>
            <a:gdLst/>
            <a:ahLst/>
            <a:cxnLst/>
            <a:rect l="l" t="t" r="r" b="b"/>
            <a:pathLst>
              <a:path w="303" h="649" extrusionOk="0">
                <a:moveTo>
                  <a:pt x="293" y="1"/>
                </a:moveTo>
                <a:cubicBezTo>
                  <a:pt x="282" y="1"/>
                  <a:pt x="212" y="141"/>
                  <a:pt x="134" y="317"/>
                </a:cubicBezTo>
                <a:cubicBezTo>
                  <a:pt x="56" y="495"/>
                  <a:pt x="0" y="644"/>
                  <a:pt x="9" y="648"/>
                </a:cubicBezTo>
                <a:cubicBezTo>
                  <a:pt x="9" y="648"/>
                  <a:pt x="9" y="648"/>
                  <a:pt x="9" y="648"/>
                </a:cubicBezTo>
                <a:cubicBezTo>
                  <a:pt x="20" y="648"/>
                  <a:pt x="91" y="508"/>
                  <a:pt x="168" y="332"/>
                </a:cubicBezTo>
                <a:cubicBezTo>
                  <a:pt x="247" y="153"/>
                  <a:pt x="303" y="5"/>
                  <a:pt x="293" y="1"/>
                </a:cubicBezTo>
                <a:cubicBezTo>
                  <a:pt x="293" y="1"/>
                  <a:pt x="293" y="1"/>
                  <a:pt x="2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55"/>
          <p:cNvSpPr/>
          <p:nvPr/>
        </p:nvSpPr>
        <p:spPr>
          <a:xfrm>
            <a:off x="7834029" y="2450494"/>
            <a:ext cx="189425" cy="634742"/>
          </a:xfrm>
          <a:custGeom>
            <a:avLst/>
            <a:gdLst/>
            <a:ahLst/>
            <a:cxnLst/>
            <a:rect l="l" t="t" r="r" b="b"/>
            <a:pathLst>
              <a:path w="2960" h="9919" extrusionOk="0">
                <a:moveTo>
                  <a:pt x="1671" y="1"/>
                </a:moveTo>
                <a:cubicBezTo>
                  <a:pt x="1671" y="1"/>
                  <a:pt x="861" y="584"/>
                  <a:pt x="760" y="905"/>
                </a:cubicBezTo>
                <a:cubicBezTo>
                  <a:pt x="659" y="1228"/>
                  <a:pt x="229" y="6464"/>
                  <a:pt x="153" y="7086"/>
                </a:cubicBezTo>
                <a:cubicBezTo>
                  <a:pt x="77" y="7709"/>
                  <a:pt x="0" y="8874"/>
                  <a:pt x="482" y="9253"/>
                </a:cubicBezTo>
                <a:cubicBezTo>
                  <a:pt x="963" y="9633"/>
                  <a:pt x="2001" y="9919"/>
                  <a:pt x="2001" y="9919"/>
                </a:cubicBezTo>
                <a:lnTo>
                  <a:pt x="2960" y="7938"/>
                </a:lnTo>
                <a:lnTo>
                  <a:pt x="2451" y="6874"/>
                </a:lnTo>
                <a:lnTo>
                  <a:pt x="2960" y="2897"/>
                </a:lnTo>
                <a:lnTo>
                  <a:pt x="16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5"/>
          <p:cNvSpPr/>
          <p:nvPr/>
        </p:nvSpPr>
        <p:spPr>
          <a:xfrm>
            <a:off x="7947234" y="2625901"/>
            <a:ext cx="92793" cy="455307"/>
          </a:xfrm>
          <a:custGeom>
            <a:avLst/>
            <a:gdLst/>
            <a:ahLst/>
            <a:cxnLst/>
            <a:rect l="l" t="t" r="r" b="b"/>
            <a:pathLst>
              <a:path w="1450" h="7115" extrusionOk="0">
                <a:moveTo>
                  <a:pt x="1191" y="1"/>
                </a:moveTo>
                <a:cubicBezTo>
                  <a:pt x="1188" y="1"/>
                  <a:pt x="1185" y="29"/>
                  <a:pt x="1179" y="83"/>
                </a:cubicBezTo>
                <a:cubicBezTo>
                  <a:pt x="1171" y="141"/>
                  <a:pt x="1161" y="219"/>
                  <a:pt x="1147" y="318"/>
                </a:cubicBezTo>
                <a:cubicBezTo>
                  <a:pt x="1121" y="528"/>
                  <a:pt x="1082" y="822"/>
                  <a:pt x="1036" y="1185"/>
                </a:cubicBezTo>
                <a:cubicBezTo>
                  <a:pt x="941" y="1921"/>
                  <a:pt x="811" y="2930"/>
                  <a:pt x="668" y="4045"/>
                </a:cubicBezTo>
                <a:cubicBezTo>
                  <a:pt x="664" y="4075"/>
                  <a:pt x="661" y="4103"/>
                  <a:pt x="657" y="4130"/>
                </a:cubicBezTo>
                <a:lnTo>
                  <a:pt x="656" y="4139"/>
                </a:lnTo>
                <a:lnTo>
                  <a:pt x="662" y="4148"/>
                </a:lnTo>
                <a:cubicBezTo>
                  <a:pt x="922" y="4508"/>
                  <a:pt x="1173" y="4854"/>
                  <a:pt x="1401" y="5172"/>
                </a:cubicBezTo>
                <a:lnTo>
                  <a:pt x="1401" y="5172"/>
                </a:lnTo>
                <a:cubicBezTo>
                  <a:pt x="1397" y="5562"/>
                  <a:pt x="1330" y="5927"/>
                  <a:pt x="1214" y="6230"/>
                </a:cubicBezTo>
                <a:cubicBezTo>
                  <a:pt x="1098" y="6536"/>
                  <a:pt x="916" y="6773"/>
                  <a:pt x="719" y="6907"/>
                </a:cubicBezTo>
                <a:cubicBezTo>
                  <a:pt x="524" y="7045"/>
                  <a:pt x="328" y="7078"/>
                  <a:pt x="202" y="7094"/>
                </a:cubicBezTo>
                <a:cubicBezTo>
                  <a:pt x="136" y="7103"/>
                  <a:pt x="87" y="7102"/>
                  <a:pt x="52" y="7104"/>
                </a:cubicBezTo>
                <a:cubicBezTo>
                  <a:pt x="18" y="7105"/>
                  <a:pt x="0" y="7106"/>
                  <a:pt x="0" y="7107"/>
                </a:cubicBezTo>
                <a:cubicBezTo>
                  <a:pt x="0" y="7109"/>
                  <a:pt x="18" y="7110"/>
                  <a:pt x="52" y="7111"/>
                </a:cubicBezTo>
                <a:cubicBezTo>
                  <a:pt x="71" y="7113"/>
                  <a:pt x="96" y="7114"/>
                  <a:pt x="125" y="7114"/>
                </a:cubicBezTo>
                <a:cubicBezTo>
                  <a:pt x="148" y="7114"/>
                  <a:pt x="174" y="7113"/>
                  <a:pt x="203" y="7110"/>
                </a:cubicBezTo>
                <a:cubicBezTo>
                  <a:pt x="235" y="7108"/>
                  <a:pt x="272" y="7105"/>
                  <a:pt x="312" y="7097"/>
                </a:cubicBezTo>
                <a:cubicBezTo>
                  <a:pt x="332" y="7093"/>
                  <a:pt x="353" y="7089"/>
                  <a:pt x="375" y="7086"/>
                </a:cubicBezTo>
                <a:cubicBezTo>
                  <a:pt x="396" y="7080"/>
                  <a:pt x="418" y="7074"/>
                  <a:pt x="441" y="7068"/>
                </a:cubicBezTo>
                <a:cubicBezTo>
                  <a:pt x="533" y="7043"/>
                  <a:pt x="635" y="7000"/>
                  <a:pt x="736" y="6931"/>
                </a:cubicBezTo>
                <a:cubicBezTo>
                  <a:pt x="942" y="6797"/>
                  <a:pt x="1132" y="6555"/>
                  <a:pt x="1252" y="6245"/>
                </a:cubicBezTo>
                <a:cubicBezTo>
                  <a:pt x="1373" y="5935"/>
                  <a:pt x="1444" y="5565"/>
                  <a:pt x="1450" y="5163"/>
                </a:cubicBezTo>
                <a:lnTo>
                  <a:pt x="1450" y="5157"/>
                </a:lnTo>
                <a:lnTo>
                  <a:pt x="1445" y="5149"/>
                </a:lnTo>
                <a:cubicBezTo>
                  <a:pt x="1216" y="4832"/>
                  <a:pt x="968" y="4486"/>
                  <a:pt x="709" y="4126"/>
                </a:cubicBezTo>
                <a:lnTo>
                  <a:pt x="709" y="4126"/>
                </a:lnTo>
                <a:cubicBezTo>
                  <a:pt x="712" y="4102"/>
                  <a:pt x="716" y="4078"/>
                  <a:pt x="718" y="4053"/>
                </a:cubicBezTo>
                <a:cubicBezTo>
                  <a:pt x="861" y="2935"/>
                  <a:pt x="986" y="1923"/>
                  <a:pt x="1071" y="1189"/>
                </a:cubicBezTo>
                <a:cubicBezTo>
                  <a:pt x="1114" y="823"/>
                  <a:pt x="1147" y="526"/>
                  <a:pt x="1167" y="320"/>
                </a:cubicBezTo>
                <a:cubicBezTo>
                  <a:pt x="1177" y="221"/>
                  <a:pt x="1183" y="142"/>
                  <a:pt x="1188" y="84"/>
                </a:cubicBezTo>
                <a:cubicBezTo>
                  <a:pt x="1191" y="57"/>
                  <a:pt x="1192" y="36"/>
                  <a:pt x="1192" y="22"/>
                </a:cubicBezTo>
                <a:cubicBezTo>
                  <a:pt x="1192" y="7"/>
                  <a:pt x="1192" y="1"/>
                  <a:pt x="11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5"/>
          <p:cNvSpPr/>
          <p:nvPr/>
        </p:nvSpPr>
        <p:spPr>
          <a:xfrm>
            <a:off x="7884392" y="2887891"/>
            <a:ext cx="108408" cy="26045"/>
          </a:xfrm>
          <a:custGeom>
            <a:avLst/>
            <a:gdLst/>
            <a:ahLst/>
            <a:cxnLst/>
            <a:rect l="l" t="t" r="r" b="b"/>
            <a:pathLst>
              <a:path w="1694" h="407" extrusionOk="0">
                <a:moveTo>
                  <a:pt x="1194" y="1"/>
                </a:moveTo>
                <a:cubicBezTo>
                  <a:pt x="1077" y="1"/>
                  <a:pt x="945" y="11"/>
                  <a:pt x="808" y="38"/>
                </a:cubicBezTo>
                <a:cubicBezTo>
                  <a:pt x="565" y="85"/>
                  <a:pt x="356" y="174"/>
                  <a:pt x="217" y="255"/>
                </a:cubicBezTo>
                <a:cubicBezTo>
                  <a:pt x="76" y="335"/>
                  <a:pt x="1" y="402"/>
                  <a:pt x="4" y="406"/>
                </a:cubicBezTo>
                <a:cubicBezTo>
                  <a:pt x="4" y="406"/>
                  <a:pt x="5" y="407"/>
                  <a:pt x="5" y="407"/>
                </a:cubicBezTo>
                <a:cubicBezTo>
                  <a:pt x="32" y="407"/>
                  <a:pt x="353" y="174"/>
                  <a:pt x="818" y="87"/>
                </a:cubicBezTo>
                <a:cubicBezTo>
                  <a:pt x="973" y="56"/>
                  <a:pt x="1120" y="46"/>
                  <a:pt x="1246" y="46"/>
                </a:cubicBezTo>
                <a:cubicBezTo>
                  <a:pt x="1479" y="46"/>
                  <a:pt x="1646" y="80"/>
                  <a:pt x="1684" y="80"/>
                </a:cubicBezTo>
                <a:cubicBezTo>
                  <a:pt x="1689" y="80"/>
                  <a:pt x="1692" y="79"/>
                  <a:pt x="1692" y="78"/>
                </a:cubicBezTo>
                <a:cubicBezTo>
                  <a:pt x="1694" y="73"/>
                  <a:pt x="1599" y="39"/>
                  <a:pt x="1439" y="17"/>
                </a:cubicBezTo>
                <a:cubicBezTo>
                  <a:pt x="1369" y="7"/>
                  <a:pt x="1286" y="1"/>
                  <a:pt x="1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55"/>
          <p:cNvSpPr/>
          <p:nvPr/>
        </p:nvSpPr>
        <p:spPr>
          <a:xfrm>
            <a:off x="8026586" y="2172441"/>
            <a:ext cx="975220" cy="1006410"/>
          </a:xfrm>
          <a:custGeom>
            <a:avLst/>
            <a:gdLst/>
            <a:ahLst/>
            <a:cxnLst/>
            <a:rect l="l" t="t" r="r" b="b"/>
            <a:pathLst>
              <a:path w="15239" h="15727" extrusionOk="0">
                <a:moveTo>
                  <a:pt x="8193" y="0"/>
                </a:moveTo>
                <a:cubicBezTo>
                  <a:pt x="7715" y="0"/>
                  <a:pt x="7243" y="104"/>
                  <a:pt x="6972" y="177"/>
                </a:cubicBezTo>
                <a:cubicBezTo>
                  <a:pt x="6677" y="256"/>
                  <a:pt x="6494" y="550"/>
                  <a:pt x="6559" y="849"/>
                </a:cubicBezTo>
                <a:cubicBezTo>
                  <a:pt x="6639" y="1213"/>
                  <a:pt x="6737" y="1659"/>
                  <a:pt x="6749" y="1709"/>
                </a:cubicBezTo>
                <a:cubicBezTo>
                  <a:pt x="6749" y="1709"/>
                  <a:pt x="6821" y="2760"/>
                  <a:pt x="6531" y="3708"/>
                </a:cubicBezTo>
                <a:cubicBezTo>
                  <a:pt x="6131" y="5014"/>
                  <a:pt x="4881" y="6257"/>
                  <a:pt x="4881" y="6257"/>
                </a:cubicBezTo>
                <a:lnTo>
                  <a:pt x="4884" y="6256"/>
                </a:lnTo>
                <a:lnTo>
                  <a:pt x="4884" y="6256"/>
                </a:lnTo>
                <a:cubicBezTo>
                  <a:pt x="4636" y="6412"/>
                  <a:pt x="4424" y="6615"/>
                  <a:pt x="4259" y="6854"/>
                </a:cubicBezTo>
                <a:cubicBezTo>
                  <a:pt x="4185" y="6547"/>
                  <a:pt x="4142" y="6373"/>
                  <a:pt x="4138" y="6373"/>
                </a:cubicBezTo>
                <a:lnTo>
                  <a:pt x="10" y="7338"/>
                </a:lnTo>
                <a:cubicBezTo>
                  <a:pt x="0" y="7340"/>
                  <a:pt x="431" y="9219"/>
                  <a:pt x="973" y="11536"/>
                </a:cubicBezTo>
                <a:cubicBezTo>
                  <a:pt x="1514" y="13850"/>
                  <a:pt x="1960" y="15726"/>
                  <a:pt x="1969" y="15726"/>
                </a:cubicBezTo>
                <a:cubicBezTo>
                  <a:pt x="1969" y="15726"/>
                  <a:pt x="1969" y="15726"/>
                  <a:pt x="1969" y="15726"/>
                </a:cubicBezTo>
                <a:lnTo>
                  <a:pt x="6097" y="14761"/>
                </a:lnTo>
                <a:cubicBezTo>
                  <a:pt x="6099" y="14761"/>
                  <a:pt x="6069" y="14619"/>
                  <a:pt x="6013" y="14367"/>
                </a:cubicBezTo>
                <a:lnTo>
                  <a:pt x="6013" y="14367"/>
                </a:lnTo>
                <a:cubicBezTo>
                  <a:pt x="6340" y="14469"/>
                  <a:pt x="6681" y="14521"/>
                  <a:pt x="7024" y="14521"/>
                </a:cubicBezTo>
                <a:cubicBezTo>
                  <a:pt x="7281" y="14521"/>
                  <a:pt x="7540" y="14492"/>
                  <a:pt x="7795" y="14432"/>
                </a:cubicBezTo>
                <a:lnTo>
                  <a:pt x="13705" y="13051"/>
                </a:lnTo>
                <a:cubicBezTo>
                  <a:pt x="13705" y="13051"/>
                  <a:pt x="14644" y="12795"/>
                  <a:pt x="14322" y="11577"/>
                </a:cubicBezTo>
                <a:cubicBezTo>
                  <a:pt x="14322" y="11577"/>
                  <a:pt x="14250" y="10984"/>
                  <a:pt x="13752" y="10919"/>
                </a:cubicBezTo>
                <a:cubicBezTo>
                  <a:pt x="13875" y="10888"/>
                  <a:pt x="13949" y="10867"/>
                  <a:pt x="13948" y="10864"/>
                </a:cubicBezTo>
                <a:cubicBezTo>
                  <a:pt x="13948" y="10863"/>
                  <a:pt x="13947" y="10863"/>
                  <a:pt x="13945" y="10863"/>
                </a:cubicBezTo>
                <a:cubicBezTo>
                  <a:pt x="13927" y="10863"/>
                  <a:pt x="13832" y="10881"/>
                  <a:pt x="13689" y="10912"/>
                </a:cubicBezTo>
                <a:cubicBezTo>
                  <a:pt x="13746" y="10885"/>
                  <a:pt x="14817" y="10366"/>
                  <a:pt x="14651" y="9506"/>
                </a:cubicBezTo>
                <a:cubicBezTo>
                  <a:pt x="14496" y="8698"/>
                  <a:pt x="13937" y="8663"/>
                  <a:pt x="13841" y="8663"/>
                </a:cubicBezTo>
                <a:cubicBezTo>
                  <a:pt x="13831" y="8663"/>
                  <a:pt x="13827" y="8663"/>
                  <a:pt x="13827" y="8663"/>
                </a:cubicBezTo>
                <a:cubicBezTo>
                  <a:pt x="13827" y="8663"/>
                  <a:pt x="14897" y="8340"/>
                  <a:pt x="14737" y="7342"/>
                </a:cubicBezTo>
                <a:cubicBezTo>
                  <a:pt x="14586" y="6395"/>
                  <a:pt x="14051" y="6371"/>
                  <a:pt x="13997" y="6371"/>
                </a:cubicBezTo>
                <a:cubicBezTo>
                  <a:pt x="13995" y="6371"/>
                  <a:pt x="13993" y="6371"/>
                  <a:pt x="13993" y="6371"/>
                </a:cubicBezTo>
                <a:cubicBezTo>
                  <a:pt x="13993" y="6371"/>
                  <a:pt x="15238" y="6006"/>
                  <a:pt x="14871" y="4910"/>
                </a:cubicBezTo>
                <a:cubicBezTo>
                  <a:pt x="14641" y="4220"/>
                  <a:pt x="14132" y="4092"/>
                  <a:pt x="13786" y="4092"/>
                </a:cubicBezTo>
                <a:cubicBezTo>
                  <a:pt x="13582" y="4092"/>
                  <a:pt x="13434" y="4137"/>
                  <a:pt x="13434" y="4137"/>
                </a:cubicBezTo>
                <a:lnTo>
                  <a:pt x="10197" y="4892"/>
                </a:lnTo>
                <a:lnTo>
                  <a:pt x="10197" y="4892"/>
                </a:lnTo>
                <a:cubicBezTo>
                  <a:pt x="10197" y="4891"/>
                  <a:pt x="10196" y="4891"/>
                  <a:pt x="10195" y="4891"/>
                </a:cubicBezTo>
                <a:cubicBezTo>
                  <a:pt x="10159" y="4891"/>
                  <a:pt x="9789" y="4971"/>
                  <a:pt x="9320" y="5080"/>
                </a:cubicBezTo>
                <a:cubicBezTo>
                  <a:pt x="9319" y="5015"/>
                  <a:pt x="9317" y="4935"/>
                  <a:pt x="9315" y="4837"/>
                </a:cubicBezTo>
                <a:cubicBezTo>
                  <a:pt x="9306" y="4316"/>
                  <a:pt x="10236" y="2496"/>
                  <a:pt x="9660" y="812"/>
                </a:cubicBezTo>
                <a:cubicBezTo>
                  <a:pt x="9443" y="174"/>
                  <a:pt x="8813" y="0"/>
                  <a:pt x="8193" y="0"/>
                </a:cubicBezTo>
                <a:close/>
              </a:path>
            </a:pathLst>
          </a:custGeom>
          <a:solidFill>
            <a:srgbClr val="FF73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55"/>
          <p:cNvSpPr/>
          <p:nvPr/>
        </p:nvSpPr>
        <p:spPr>
          <a:xfrm>
            <a:off x="8026586" y="2172441"/>
            <a:ext cx="975220" cy="1006410"/>
          </a:xfrm>
          <a:custGeom>
            <a:avLst/>
            <a:gdLst/>
            <a:ahLst/>
            <a:cxnLst/>
            <a:rect l="l" t="t" r="r" b="b"/>
            <a:pathLst>
              <a:path w="15239" h="15727" extrusionOk="0">
                <a:moveTo>
                  <a:pt x="8193" y="0"/>
                </a:moveTo>
                <a:cubicBezTo>
                  <a:pt x="7715" y="0"/>
                  <a:pt x="7243" y="104"/>
                  <a:pt x="6972" y="177"/>
                </a:cubicBezTo>
                <a:cubicBezTo>
                  <a:pt x="6677" y="256"/>
                  <a:pt x="6494" y="550"/>
                  <a:pt x="6559" y="849"/>
                </a:cubicBezTo>
                <a:cubicBezTo>
                  <a:pt x="6639" y="1213"/>
                  <a:pt x="6737" y="1659"/>
                  <a:pt x="6749" y="1709"/>
                </a:cubicBezTo>
                <a:cubicBezTo>
                  <a:pt x="6749" y="1709"/>
                  <a:pt x="6821" y="2760"/>
                  <a:pt x="6531" y="3708"/>
                </a:cubicBezTo>
                <a:cubicBezTo>
                  <a:pt x="6131" y="5014"/>
                  <a:pt x="4881" y="6257"/>
                  <a:pt x="4881" y="6257"/>
                </a:cubicBezTo>
                <a:lnTo>
                  <a:pt x="4884" y="6256"/>
                </a:lnTo>
                <a:lnTo>
                  <a:pt x="4884" y="6256"/>
                </a:lnTo>
                <a:cubicBezTo>
                  <a:pt x="4636" y="6412"/>
                  <a:pt x="4424" y="6615"/>
                  <a:pt x="4259" y="6854"/>
                </a:cubicBezTo>
                <a:cubicBezTo>
                  <a:pt x="4185" y="6547"/>
                  <a:pt x="4142" y="6373"/>
                  <a:pt x="4138" y="6373"/>
                </a:cubicBezTo>
                <a:lnTo>
                  <a:pt x="10" y="7338"/>
                </a:lnTo>
                <a:cubicBezTo>
                  <a:pt x="0" y="7340"/>
                  <a:pt x="431" y="9219"/>
                  <a:pt x="973" y="11536"/>
                </a:cubicBezTo>
                <a:cubicBezTo>
                  <a:pt x="1514" y="13850"/>
                  <a:pt x="1960" y="15726"/>
                  <a:pt x="1969" y="15726"/>
                </a:cubicBezTo>
                <a:cubicBezTo>
                  <a:pt x="1969" y="15726"/>
                  <a:pt x="1969" y="15726"/>
                  <a:pt x="1969" y="15726"/>
                </a:cubicBezTo>
                <a:lnTo>
                  <a:pt x="6097" y="14761"/>
                </a:lnTo>
                <a:cubicBezTo>
                  <a:pt x="6099" y="14761"/>
                  <a:pt x="6069" y="14619"/>
                  <a:pt x="6013" y="14367"/>
                </a:cubicBezTo>
                <a:lnTo>
                  <a:pt x="6013" y="14367"/>
                </a:lnTo>
                <a:cubicBezTo>
                  <a:pt x="6340" y="14469"/>
                  <a:pt x="6681" y="14521"/>
                  <a:pt x="7024" y="14521"/>
                </a:cubicBezTo>
                <a:cubicBezTo>
                  <a:pt x="7281" y="14521"/>
                  <a:pt x="7540" y="14492"/>
                  <a:pt x="7795" y="14432"/>
                </a:cubicBezTo>
                <a:lnTo>
                  <a:pt x="13705" y="13051"/>
                </a:lnTo>
                <a:cubicBezTo>
                  <a:pt x="13705" y="13051"/>
                  <a:pt x="14644" y="12795"/>
                  <a:pt x="14322" y="11577"/>
                </a:cubicBezTo>
                <a:cubicBezTo>
                  <a:pt x="14322" y="11577"/>
                  <a:pt x="14250" y="10984"/>
                  <a:pt x="13752" y="10919"/>
                </a:cubicBezTo>
                <a:cubicBezTo>
                  <a:pt x="13875" y="10888"/>
                  <a:pt x="13949" y="10867"/>
                  <a:pt x="13948" y="10864"/>
                </a:cubicBezTo>
                <a:cubicBezTo>
                  <a:pt x="13948" y="10863"/>
                  <a:pt x="13947" y="10863"/>
                  <a:pt x="13945" y="10863"/>
                </a:cubicBezTo>
                <a:cubicBezTo>
                  <a:pt x="13927" y="10863"/>
                  <a:pt x="13832" y="10881"/>
                  <a:pt x="13689" y="10912"/>
                </a:cubicBezTo>
                <a:cubicBezTo>
                  <a:pt x="13746" y="10885"/>
                  <a:pt x="14817" y="10366"/>
                  <a:pt x="14651" y="9506"/>
                </a:cubicBezTo>
                <a:cubicBezTo>
                  <a:pt x="14496" y="8698"/>
                  <a:pt x="13937" y="8663"/>
                  <a:pt x="13841" y="8663"/>
                </a:cubicBezTo>
                <a:cubicBezTo>
                  <a:pt x="13831" y="8663"/>
                  <a:pt x="13827" y="8663"/>
                  <a:pt x="13827" y="8663"/>
                </a:cubicBezTo>
                <a:cubicBezTo>
                  <a:pt x="13827" y="8663"/>
                  <a:pt x="14897" y="8340"/>
                  <a:pt x="14737" y="7342"/>
                </a:cubicBezTo>
                <a:cubicBezTo>
                  <a:pt x="14586" y="6395"/>
                  <a:pt x="14051" y="6371"/>
                  <a:pt x="13997" y="6371"/>
                </a:cubicBezTo>
                <a:cubicBezTo>
                  <a:pt x="13995" y="6371"/>
                  <a:pt x="13993" y="6371"/>
                  <a:pt x="13993" y="6371"/>
                </a:cubicBezTo>
                <a:cubicBezTo>
                  <a:pt x="13993" y="6371"/>
                  <a:pt x="15238" y="6006"/>
                  <a:pt x="14871" y="4910"/>
                </a:cubicBezTo>
                <a:cubicBezTo>
                  <a:pt x="14641" y="4220"/>
                  <a:pt x="14132" y="4092"/>
                  <a:pt x="13786" y="4092"/>
                </a:cubicBezTo>
                <a:cubicBezTo>
                  <a:pt x="13582" y="4092"/>
                  <a:pt x="13434" y="4137"/>
                  <a:pt x="13434" y="4137"/>
                </a:cubicBezTo>
                <a:lnTo>
                  <a:pt x="10197" y="4892"/>
                </a:lnTo>
                <a:lnTo>
                  <a:pt x="10197" y="4892"/>
                </a:lnTo>
                <a:cubicBezTo>
                  <a:pt x="10197" y="4891"/>
                  <a:pt x="10196" y="4891"/>
                  <a:pt x="10195" y="4891"/>
                </a:cubicBezTo>
                <a:cubicBezTo>
                  <a:pt x="10159" y="4891"/>
                  <a:pt x="9789" y="4971"/>
                  <a:pt x="9320" y="5080"/>
                </a:cubicBezTo>
                <a:cubicBezTo>
                  <a:pt x="9319" y="5015"/>
                  <a:pt x="9317" y="4935"/>
                  <a:pt x="9315" y="4837"/>
                </a:cubicBezTo>
                <a:cubicBezTo>
                  <a:pt x="9306" y="4316"/>
                  <a:pt x="10236" y="2496"/>
                  <a:pt x="9660" y="812"/>
                </a:cubicBezTo>
                <a:cubicBezTo>
                  <a:pt x="9443" y="174"/>
                  <a:pt x="8813" y="0"/>
                  <a:pt x="8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55"/>
          <p:cNvSpPr/>
          <p:nvPr/>
        </p:nvSpPr>
        <p:spPr>
          <a:xfrm>
            <a:off x="8337341" y="2420545"/>
            <a:ext cx="730887" cy="667442"/>
          </a:xfrm>
          <a:custGeom>
            <a:avLst/>
            <a:gdLst/>
            <a:ahLst/>
            <a:cxnLst/>
            <a:rect l="l" t="t" r="r" b="b"/>
            <a:pathLst>
              <a:path w="11421" h="10430" extrusionOk="0">
                <a:moveTo>
                  <a:pt x="9969" y="0"/>
                </a:moveTo>
                <a:cubicBezTo>
                  <a:pt x="9764" y="0"/>
                  <a:pt x="9617" y="45"/>
                  <a:pt x="9617" y="45"/>
                </a:cubicBezTo>
                <a:lnTo>
                  <a:pt x="5412" y="1025"/>
                </a:lnTo>
                <a:lnTo>
                  <a:pt x="1727" y="1887"/>
                </a:lnTo>
                <a:cubicBezTo>
                  <a:pt x="864" y="2088"/>
                  <a:pt x="211" y="2797"/>
                  <a:pt x="80" y="3673"/>
                </a:cubicBezTo>
                <a:lnTo>
                  <a:pt x="0" y="4209"/>
                </a:lnTo>
                <a:lnTo>
                  <a:pt x="1320" y="9861"/>
                </a:lnTo>
                <a:cubicBezTo>
                  <a:pt x="1883" y="10235"/>
                  <a:pt x="2539" y="10429"/>
                  <a:pt x="3203" y="10429"/>
                </a:cubicBezTo>
                <a:cubicBezTo>
                  <a:pt x="3462" y="10429"/>
                  <a:pt x="3721" y="10400"/>
                  <a:pt x="3977" y="10340"/>
                </a:cubicBezTo>
                <a:lnTo>
                  <a:pt x="9889" y="8959"/>
                </a:lnTo>
                <a:cubicBezTo>
                  <a:pt x="9889" y="8959"/>
                  <a:pt x="10826" y="8704"/>
                  <a:pt x="10505" y="7485"/>
                </a:cubicBezTo>
                <a:cubicBezTo>
                  <a:pt x="10505" y="7485"/>
                  <a:pt x="10428" y="6839"/>
                  <a:pt x="9870" y="6821"/>
                </a:cubicBezTo>
                <a:cubicBezTo>
                  <a:pt x="9870" y="6821"/>
                  <a:pt x="11003" y="6297"/>
                  <a:pt x="10834" y="5414"/>
                </a:cubicBezTo>
                <a:cubicBezTo>
                  <a:pt x="10680" y="4606"/>
                  <a:pt x="10120" y="4571"/>
                  <a:pt x="10023" y="4571"/>
                </a:cubicBezTo>
                <a:cubicBezTo>
                  <a:pt x="10014" y="4571"/>
                  <a:pt x="10009" y="4571"/>
                  <a:pt x="10009" y="4571"/>
                </a:cubicBezTo>
                <a:cubicBezTo>
                  <a:pt x="10009" y="4571"/>
                  <a:pt x="11079" y="4247"/>
                  <a:pt x="10920" y="3250"/>
                </a:cubicBezTo>
                <a:cubicBezTo>
                  <a:pt x="10769" y="2303"/>
                  <a:pt x="10233" y="2279"/>
                  <a:pt x="10180" y="2279"/>
                </a:cubicBezTo>
                <a:cubicBezTo>
                  <a:pt x="10177" y="2279"/>
                  <a:pt x="10176" y="2279"/>
                  <a:pt x="10176" y="2279"/>
                </a:cubicBezTo>
                <a:cubicBezTo>
                  <a:pt x="10176" y="2279"/>
                  <a:pt x="11421" y="1914"/>
                  <a:pt x="11054" y="818"/>
                </a:cubicBezTo>
                <a:cubicBezTo>
                  <a:pt x="10823" y="128"/>
                  <a:pt x="10314" y="0"/>
                  <a:pt x="99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55"/>
          <p:cNvSpPr/>
          <p:nvPr/>
        </p:nvSpPr>
        <p:spPr>
          <a:xfrm>
            <a:off x="8405366" y="2167258"/>
            <a:ext cx="306856" cy="391890"/>
          </a:xfrm>
          <a:custGeom>
            <a:avLst/>
            <a:gdLst/>
            <a:ahLst/>
            <a:cxnLst/>
            <a:rect l="l" t="t" r="r" b="b"/>
            <a:pathLst>
              <a:path w="4795" h="6124" extrusionOk="0">
                <a:moveTo>
                  <a:pt x="2437" y="0"/>
                </a:moveTo>
                <a:cubicBezTo>
                  <a:pt x="2312" y="0"/>
                  <a:pt x="2195" y="15"/>
                  <a:pt x="2092" y="43"/>
                </a:cubicBezTo>
                <a:cubicBezTo>
                  <a:pt x="1797" y="122"/>
                  <a:pt x="1613" y="416"/>
                  <a:pt x="1679" y="716"/>
                </a:cubicBezTo>
                <a:cubicBezTo>
                  <a:pt x="1759" y="1079"/>
                  <a:pt x="1857" y="1525"/>
                  <a:pt x="1868" y="1575"/>
                </a:cubicBezTo>
                <a:cubicBezTo>
                  <a:pt x="1868" y="1575"/>
                  <a:pt x="1940" y="2626"/>
                  <a:pt x="1650" y="3574"/>
                </a:cubicBezTo>
                <a:cubicBezTo>
                  <a:pt x="1251" y="4881"/>
                  <a:pt x="0" y="6123"/>
                  <a:pt x="0" y="6123"/>
                </a:cubicBezTo>
                <a:lnTo>
                  <a:pt x="4445" y="5224"/>
                </a:lnTo>
                <a:lnTo>
                  <a:pt x="4435" y="4703"/>
                </a:lnTo>
                <a:cubicBezTo>
                  <a:pt x="4425" y="4182"/>
                  <a:pt x="4794" y="2998"/>
                  <a:pt x="4218" y="1313"/>
                </a:cubicBezTo>
                <a:cubicBezTo>
                  <a:pt x="3897" y="372"/>
                  <a:pt x="3065" y="0"/>
                  <a:pt x="2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55"/>
          <p:cNvSpPr/>
          <p:nvPr/>
        </p:nvSpPr>
        <p:spPr>
          <a:xfrm>
            <a:off x="8093396" y="2566643"/>
            <a:ext cx="389666" cy="598586"/>
          </a:xfrm>
          <a:custGeom>
            <a:avLst/>
            <a:gdLst/>
            <a:ahLst/>
            <a:cxnLst/>
            <a:rect l="l" t="t" r="r" b="b"/>
            <a:pathLst>
              <a:path w="6089" h="9354" extrusionOk="0">
                <a:moveTo>
                  <a:pt x="4130" y="0"/>
                </a:moveTo>
                <a:lnTo>
                  <a:pt x="1" y="964"/>
                </a:lnTo>
                <a:lnTo>
                  <a:pt x="1960" y="9353"/>
                </a:lnTo>
                <a:lnTo>
                  <a:pt x="6089" y="8388"/>
                </a:lnTo>
                <a:lnTo>
                  <a:pt x="41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55"/>
          <p:cNvSpPr/>
          <p:nvPr/>
        </p:nvSpPr>
        <p:spPr>
          <a:xfrm>
            <a:off x="8357307" y="2566515"/>
            <a:ext cx="126582" cy="536897"/>
          </a:xfrm>
          <a:custGeom>
            <a:avLst/>
            <a:gdLst/>
            <a:ahLst/>
            <a:cxnLst/>
            <a:rect l="l" t="t" r="r" b="b"/>
            <a:pathLst>
              <a:path w="1978" h="8390" extrusionOk="0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0" y="2"/>
                  <a:pt x="432" y="1882"/>
                  <a:pt x="973" y="4198"/>
                </a:cubicBezTo>
                <a:cubicBezTo>
                  <a:pt x="1513" y="6513"/>
                  <a:pt x="1959" y="8389"/>
                  <a:pt x="1968" y="8389"/>
                </a:cubicBezTo>
                <a:cubicBezTo>
                  <a:pt x="1968" y="8389"/>
                  <a:pt x="1968" y="8389"/>
                  <a:pt x="1968" y="8389"/>
                </a:cubicBezTo>
                <a:cubicBezTo>
                  <a:pt x="1977" y="8387"/>
                  <a:pt x="1546" y="6507"/>
                  <a:pt x="1005" y="4191"/>
                </a:cubicBezTo>
                <a:cubicBezTo>
                  <a:pt x="465" y="1876"/>
                  <a:pt x="19" y="0"/>
                  <a:pt x="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55"/>
          <p:cNvSpPr/>
          <p:nvPr/>
        </p:nvSpPr>
        <p:spPr>
          <a:xfrm>
            <a:off x="8093076" y="2628205"/>
            <a:ext cx="126582" cy="536897"/>
          </a:xfrm>
          <a:custGeom>
            <a:avLst/>
            <a:gdLst/>
            <a:ahLst/>
            <a:cxnLst/>
            <a:rect l="l" t="t" r="r" b="b"/>
            <a:pathLst>
              <a:path w="1978" h="8390" extrusionOk="0"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1" y="3"/>
                  <a:pt x="432" y="1882"/>
                  <a:pt x="973" y="4199"/>
                </a:cubicBezTo>
                <a:cubicBezTo>
                  <a:pt x="1513" y="6514"/>
                  <a:pt x="1959" y="8389"/>
                  <a:pt x="1968" y="8389"/>
                </a:cubicBezTo>
                <a:cubicBezTo>
                  <a:pt x="1968" y="8389"/>
                  <a:pt x="1968" y="8389"/>
                  <a:pt x="1968" y="8389"/>
                </a:cubicBezTo>
                <a:cubicBezTo>
                  <a:pt x="1978" y="8387"/>
                  <a:pt x="1546" y="6507"/>
                  <a:pt x="1005" y="4192"/>
                </a:cubicBezTo>
                <a:cubicBezTo>
                  <a:pt x="465" y="1876"/>
                  <a:pt x="19" y="1"/>
                  <a:pt x="9" y="1"/>
                </a:cubicBezTo>
                <a:close/>
              </a:path>
            </a:pathLst>
          </a:custGeom>
          <a:solidFill>
            <a:srgbClr val="1A2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55"/>
          <p:cNvSpPr/>
          <p:nvPr/>
        </p:nvSpPr>
        <p:spPr>
          <a:xfrm>
            <a:off x="8188043" y="2671912"/>
            <a:ext cx="111735" cy="101620"/>
          </a:xfrm>
          <a:custGeom>
            <a:avLst/>
            <a:gdLst/>
            <a:ahLst/>
            <a:cxnLst/>
            <a:rect l="l" t="t" r="r" b="b"/>
            <a:pathLst>
              <a:path w="1746" h="1588" extrusionOk="0">
                <a:moveTo>
                  <a:pt x="873" y="1"/>
                </a:moveTo>
                <a:cubicBezTo>
                  <a:pt x="814" y="1"/>
                  <a:pt x="753" y="8"/>
                  <a:pt x="692" y="22"/>
                </a:cubicBezTo>
                <a:cubicBezTo>
                  <a:pt x="266" y="121"/>
                  <a:pt x="0" y="548"/>
                  <a:pt x="100" y="975"/>
                </a:cubicBezTo>
                <a:cubicBezTo>
                  <a:pt x="185" y="1341"/>
                  <a:pt x="511" y="1588"/>
                  <a:pt x="871" y="1588"/>
                </a:cubicBezTo>
                <a:cubicBezTo>
                  <a:pt x="931" y="1588"/>
                  <a:pt x="992" y="1581"/>
                  <a:pt x="1053" y="1567"/>
                </a:cubicBezTo>
                <a:cubicBezTo>
                  <a:pt x="1479" y="1468"/>
                  <a:pt x="1745" y="1041"/>
                  <a:pt x="1645" y="615"/>
                </a:cubicBezTo>
                <a:cubicBezTo>
                  <a:pt x="1560" y="249"/>
                  <a:pt x="1234" y="1"/>
                  <a:pt x="8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55"/>
          <p:cNvSpPr/>
          <p:nvPr/>
        </p:nvSpPr>
        <p:spPr>
          <a:xfrm>
            <a:off x="8616802" y="2471676"/>
            <a:ext cx="129014" cy="30204"/>
          </a:xfrm>
          <a:custGeom>
            <a:avLst/>
            <a:gdLst/>
            <a:ahLst/>
            <a:cxnLst/>
            <a:rect l="l" t="t" r="r" b="b"/>
            <a:pathLst>
              <a:path w="2016" h="472" extrusionOk="0">
                <a:moveTo>
                  <a:pt x="2011" y="0"/>
                </a:moveTo>
                <a:cubicBezTo>
                  <a:pt x="1974" y="0"/>
                  <a:pt x="1536" y="96"/>
                  <a:pt x="1004" y="220"/>
                </a:cubicBezTo>
                <a:cubicBezTo>
                  <a:pt x="448" y="350"/>
                  <a:pt x="0" y="462"/>
                  <a:pt x="2" y="471"/>
                </a:cubicBezTo>
                <a:cubicBezTo>
                  <a:pt x="3" y="471"/>
                  <a:pt x="3" y="472"/>
                  <a:pt x="5" y="472"/>
                </a:cubicBezTo>
                <a:cubicBezTo>
                  <a:pt x="41" y="472"/>
                  <a:pt x="478" y="376"/>
                  <a:pt x="1011" y="252"/>
                </a:cubicBezTo>
                <a:cubicBezTo>
                  <a:pt x="1566" y="122"/>
                  <a:pt x="2015" y="10"/>
                  <a:pt x="2013" y="1"/>
                </a:cubicBezTo>
                <a:cubicBezTo>
                  <a:pt x="2013" y="0"/>
                  <a:pt x="2012" y="0"/>
                  <a:pt x="2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5"/>
          <p:cNvSpPr/>
          <p:nvPr/>
        </p:nvSpPr>
        <p:spPr>
          <a:xfrm>
            <a:off x="8901383" y="2714340"/>
            <a:ext cx="82554" cy="19390"/>
          </a:xfrm>
          <a:custGeom>
            <a:avLst/>
            <a:gdLst/>
            <a:ahLst/>
            <a:cxnLst/>
            <a:rect l="l" t="t" r="r" b="b"/>
            <a:pathLst>
              <a:path w="1290" h="303" extrusionOk="0">
                <a:moveTo>
                  <a:pt x="1283" y="0"/>
                </a:moveTo>
                <a:cubicBezTo>
                  <a:pt x="1245" y="0"/>
                  <a:pt x="972" y="58"/>
                  <a:pt x="642" y="135"/>
                </a:cubicBezTo>
                <a:cubicBezTo>
                  <a:pt x="287" y="217"/>
                  <a:pt x="0" y="292"/>
                  <a:pt x="3" y="302"/>
                </a:cubicBezTo>
                <a:cubicBezTo>
                  <a:pt x="3" y="302"/>
                  <a:pt x="4" y="302"/>
                  <a:pt x="6" y="302"/>
                </a:cubicBezTo>
                <a:cubicBezTo>
                  <a:pt x="41" y="302"/>
                  <a:pt x="317" y="245"/>
                  <a:pt x="649" y="168"/>
                </a:cubicBezTo>
                <a:cubicBezTo>
                  <a:pt x="1004" y="84"/>
                  <a:pt x="1290" y="10"/>
                  <a:pt x="1288" y="1"/>
                </a:cubicBezTo>
                <a:cubicBezTo>
                  <a:pt x="1288" y="1"/>
                  <a:pt x="1286" y="0"/>
                  <a:pt x="12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55"/>
          <p:cNvSpPr/>
          <p:nvPr/>
        </p:nvSpPr>
        <p:spPr>
          <a:xfrm>
            <a:off x="8876554" y="2563827"/>
            <a:ext cx="117047" cy="27389"/>
          </a:xfrm>
          <a:custGeom>
            <a:avLst/>
            <a:gdLst/>
            <a:ahLst/>
            <a:cxnLst/>
            <a:rect l="l" t="t" r="r" b="b"/>
            <a:pathLst>
              <a:path w="1829" h="428" extrusionOk="0">
                <a:moveTo>
                  <a:pt x="1823" y="0"/>
                </a:moveTo>
                <a:cubicBezTo>
                  <a:pt x="1784" y="0"/>
                  <a:pt x="1390" y="86"/>
                  <a:pt x="910" y="197"/>
                </a:cubicBezTo>
                <a:cubicBezTo>
                  <a:pt x="406" y="315"/>
                  <a:pt x="0" y="417"/>
                  <a:pt x="3" y="427"/>
                </a:cubicBezTo>
                <a:cubicBezTo>
                  <a:pt x="3" y="427"/>
                  <a:pt x="4" y="428"/>
                  <a:pt x="5" y="428"/>
                </a:cubicBezTo>
                <a:cubicBezTo>
                  <a:pt x="41" y="428"/>
                  <a:pt x="436" y="343"/>
                  <a:pt x="918" y="230"/>
                </a:cubicBezTo>
                <a:cubicBezTo>
                  <a:pt x="1422" y="113"/>
                  <a:pt x="1829" y="9"/>
                  <a:pt x="1827" y="1"/>
                </a:cubicBezTo>
                <a:cubicBezTo>
                  <a:pt x="1826" y="1"/>
                  <a:pt x="1825" y="0"/>
                  <a:pt x="1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55"/>
          <p:cNvSpPr/>
          <p:nvPr/>
        </p:nvSpPr>
        <p:spPr>
          <a:xfrm>
            <a:off x="8868746" y="2853782"/>
            <a:ext cx="117047" cy="27453"/>
          </a:xfrm>
          <a:custGeom>
            <a:avLst/>
            <a:gdLst/>
            <a:ahLst/>
            <a:cxnLst/>
            <a:rect l="l" t="t" r="r" b="b"/>
            <a:pathLst>
              <a:path w="1829" h="429" extrusionOk="0">
                <a:moveTo>
                  <a:pt x="1824" y="1"/>
                </a:moveTo>
                <a:cubicBezTo>
                  <a:pt x="1787" y="1"/>
                  <a:pt x="1392" y="86"/>
                  <a:pt x="910" y="199"/>
                </a:cubicBezTo>
                <a:cubicBezTo>
                  <a:pt x="406" y="316"/>
                  <a:pt x="0" y="418"/>
                  <a:pt x="2" y="427"/>
                </a:cubicBezTo>
                <a:cubicBezTo>
                  <a:pt x="2" y="428"/>
                  <a:pt x="4" y="428"/>
                  <a:pt x="6" y="428"/>
                </a:cubicBezTo>
                <a:cubicBezTo>
                  <a:pt x="45" y="428"/>
                  <a:pt x="439" y="343"/>
                  <a:pt x="919" y="230"/>
                </a:cubicBezTo>
                <a:cubicBezTo>
                  <a:pt x="1421" y="113"/>
                  <a:pt x="1828" y="10"/>
                  <a:pt x="1826" y="1"/>
                </a:cubicBezTo>
                <a:cubicBezTo>
                  <a:pt x="1826" y="1"/>
                  <a:pt x="1825" y="1"/>
                  <a:pt x="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55"/>
          <p:cNvSpPr/>
          <p:nvPr/>
        </p:nvSpPr>
        <p:spPr>
          <a:xfrm>
            <a:off x="8532266" y="2186392"/>
            <a:ext cx="104312" cy="171244"/>
          </a:xfrm>
          <a:custGeom>
            <a:avLst/>
            <a:gdLst/>
            <a:ahLst/>
            <a:cxnLst/>
            <a:rect l="l" t="t" r="r" b="b"/>
            <a:pathLst>
              <a:path w="1630" h="2676" extrusionOk="0">
                <a:moveTo>
                  <a:pt x="572" y="0"/>
                </a:moveTo>
                <a:cubicBezTo>
                  <a:pt x="439" y="0"/>
                  <a:pt x="294" y="44"/>
                  <a:pt x="144" y="159"/>
                </a:cubicBezTo>
                <a:cubicBezTo>
                  <a:pt x="15" y="279"/>
                  <a:pt x="0" y="482"/>
                  <a:pt x="50" y="651"/>
                </a:cubicBezTo>
                <a:cubicBezTo>
                  <a:pt x="98" y="819"/>
                  <a:pt x="199" y="968"/>
                  <a:pt x="275" y="1126"/>
                </a:cubicBezTo>
                <a:cubicBezTo>
                  <a:pt x="444" y="1476"/>
                  <a:pt x="494" y="1882"/>
                  <a:pt x="414" y="2263"/>
                </a:cubicBezTo>
                <a:cubicBezTo>
                  <a:pt x="388" y="2379"/>
                  <a:pt x="357" y="2513"/>
                  <a:pt x="430" y="2605"/>
                </a:cubicBezTo>
                <a:cubicBezTo>
                  <a:pt x="471" y="2656"/>
                  <a:pt x="527" y="2676"/>
                  <a:pt x="589" y="2676"/>
                </a:cubicBezTo>
                <a:cubicBezTo>
                  <a:pt x="688" y="2676"/>
                  <a:pt x="800" y="2624"/>
                  <a:pt x="882" y="2561"/>
                </a:cubicBezTo>
                <a:cubicBezTo>
                  <a:pt x="1387" y="2172"/>
                  <a:pt x="1629" y="1473"/>
                  <a:pt x="1474" y="855"/>
                </a:cubicBezTo>
                <a:cubicBezTo>
                  <a:pt x="1408" y="595"/>
                  <a:pt x="1273" y="344"/>
                  <a:pt x="1057" y="184"/>
                </a:cubicBezTo>
                <a:cubicBezTo>
                  <a:pt x="930" y="89"/>
                  <a:pt x="763" y="0"/>
                  <a:pt x="5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55"/>
          <p:cNvSpPr/>
          <p:nvPr/>
        </p:nvSpPr>
        <p:spPr>
          <a:xfrm>
            <a:off x="8735959" y="2432128"/>
            <a:ext cx="260908" cy="97589"/>
          </a:xfrm>
          <a:custGeom>
            <a:avLst/>
            <a:gdLst/>
            <a:ahLst/>
            <a:cxnLst/>
            <a:rect l="l" t="t" r="r" b="b"/>
            <a:pathLst>
              <a:path w="4077" h="1525" extrusionOk="0">
                <a:moveTo>
                  <a:pt x="3666" y="0"/>
                </a:moveTo>
                <a:cubicBezTo>
                  <a:pt x="3556" y="0"/>
                  <a:pt x="3445" y="28"/>
                  <a:pt x="3338" y="56"/>
                </a:cubicBezTo>
                <a:cubicBezTo>
                  <a:pt x="2506" y="267"/>
                  <a:pt x="1675" y="478"/>
                  <a:pt x="843" y="689"/>
                </a:cubicBezTo>
                <a:cubicBezTo>
                  <a:pt x="571" y="758"/>
                  <a:pt x="60" y="819"/>
                  <a:pt x="55" y="1097"/>
                </a:cubicBezTo>
                <a:cubicBezTo>
                  <a:pt x="0" y="1249"/>
                  <a:pt x="116" y="1420"/>
                  <a:pt x="265" y="1482"/>
                </a:cubicBezTo>
                <a:cubicBezTo>
                  <a:pt x="339" y="1513"/>
                  <a:pt x="418" y="1524"/>
                  <a:pt x="498" y="1524"/>
                </a:cubicBezTo>
                <a:cubicBezTo>
                  <a:pt x="579" y="1524"/>
                  <a:pt x="661" y="1513"/>
                  <a:pt x="741" y="1500"/>
                </a:cubicBezTo>
                <a:cubicBezTo>
                  <a:pt x="1076" y="1446"/>
                  <a:pt x="1405" y="1368"/>
                  <a:pt x="1734" y="1290"/>
                </a:cubicBezTo>
                <a:cubicBezTo>
                  <a:pt x="2394" y="1132"/>
                  <a:pt x="3057" y="970"/>
                  <a:pt x="3683" y="709"/>
                </a:cubicBezTo>
                <a:cubicBezTo>
                  <a:pt x="3777" y="670"/>
                  <a:pt x="3871" y="628"/>
                  <a:pt x="3946" y="562"/>
                </a:cubicBezTo>
                <a:cubicBezTo>
                  <a:pt x="4021" y="494"/>
                  <a:pt x="4076" y="397"/>
                  <a:pt x="4069" y="297"/>
                </a:cubicBezTo>
                <a:cubicBezTo>
                  <a:pt x="4059" y="150"/>
                  <a:pt x="3919" y="38"/>
                  <a:pt x="3775" y="10"/>
                </a:cubicBezTo>
                <a:cubicBezTo>
                  <a:pt x="3739" y="3"/>
                  <a:pt x="3702" y="0"/>
                  <a:pt x="36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55"/>
          <p:cNvSpPr/>
          <p:nvPr/>
        </p:nvSpPr>
        <p:spPr>
          <a:xfrm>
            <a:off x="8134032" y="2596272"/>
            <a:ext cx="165235" cy="38587"/>
          </a:xfrm>
          <a:custGeom>
            <a:avLst/>
            <a:gdLst/>
            <a:ahLst/>
            <a:cxnLst/>
            <a:rect l="l" t="t" r="r" b="b"/>
            <a:pathLst>
              <a:path w="2582" h="603" extrusionOk="0">
                <a:moveTo>
                  <a:pt x="2577" y="1"/>
                </a:moveTo>
                <a:cubicBezTo>
                  <a:pt x="2537" y="1"/>
                  <a:pt x="1975" y="125"/>
                  <a:pt x="1288" y="286"/>
                </a:cubicBezTo>
                <a:cubicBezTo>
                  <a:pt x="576" y="451"/>
                  <a:pt x="1" y="594"/>
                  <a:pt x="3" y="602"/>
                </a:cubicBezTo>
                <a:cubicBezTo>
                  <a:pt x="3" y="602"/>
                  <a:pt x="4" y="603"/>
                  <a:pt x="5" y="603"/>
                </a:cubicBezTo>
                <a:cubicBezTo>
                  <a:pt x="46" y="603"/>
                  <a:pt x="609" y="478"/>
                  <a:pt x="1295" y="317"/>
                </a:cubicBezTo>
                <a:cubicBezTo>
                  <a:pt x="2007" y="152"/>
                  <a:pt x="2582" y="10"/>
                  <a:pt x="2580" y="1"/>
                </a:cubicBezTo>
                <a:cubicBezTo>
                  <a:pt x="2579" y="1"/>
                  <a:pt x="2579" y="1"/>
                  <a:pt x="25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55"/>
          <p:cNvSpPr/>
          <p:nvPr/>
        </p:nvSpPr>
        <p:spPr>
          <a:xfrm>
            <a:off x="8982592" y="2584561"/>
            <a:ext cx="32125" cy="72631"/>
          </a:xfrm>
          <a:custGeom>
            <a:avLst/>
            <a:gdLst/>
            <a:ahLst/>
            <a:cxnLst/>
            <a:rect l="l" t="t" r="r" b="b"/>
            <a:pathLst>
              <a:path w="502" h="1135" extrusionOk="0">
                <a:moveTo>
                  <a:pt x="5" y="0"/>
                </a:moveTo>
                <a:cubicBezTo>
                  <a:pt x="4" y="0"/>
                  <a:pt x="4" y="0"/>
                  <a:pt x="4" y="1"/>
                </a:cubicBezTo>
                <a:cubicBezTo>
                  <a:pt x="1" y="6"/>
                  <a:pt x="62" y="45"/>
                  <a:pt x="145" y="127"/>
                </a:cubicBezTo>
                <a:cubicBezTo>
                  <a:pt x="186" y="168"/>
                  <a:pt x="231" y="221"/>
                  <a:pt x="275" y="284"/>
                </a:cubicBezTo>
                <a:cubicBezTo>
                  <a:pt x="317" y="348"/>
                  <a:pt x="358" y="421"/>
                  <a:pt x="392" y="503"/>
                </a:cubicBezTo>
                <a:cubicBezTo>
                  <a:pt x="424" y="585"/>
                  <a:pt x="445" y="667"/>
                  <a:pt x="458" y="742"/>
                </a:cubicBezTo>
                <a:cubicBezTo>
                  <a:pt x="470" y="818"/>
                  <a:pt x="474" y="887"/>
                  <a:pt x="472" y="945"/>
                </a:cubicBezTo>
                <a:cubicBezTo>
                  <a:pt x="470" y="1061"/>
                  <a:pt x="452" y="1132"/>
                  <a:pt x="458" y="1134"/>
                </a:cubicBezTo>
                <a:cubicBezTo>
                  <a:pt x="461" y="1134"/>
                  <a:pt x="467" y="1117"/>
                  <a:pt x="475" y="1085"/>
                </a:cubicBezTo>
                <a:cubicBezTo>
                  <a:pt x="484" y="1053"/>
                  <a:pt x="492" y="1005"/>
                  <a:pt x="496" y="946"/>
                </a:cubicBezTo>
                <a:cubicBezTo>
                  <a:pt x="502" y="887"/>
                  <a:pt x="499" y="816"/>
                  <a:pt x="489" y="738"/>
                </a:cubicBezTo>
                <a:cubicBezTo>
                  <a:pt x="476" y="660"/>
                  <a:pt x="456" y="575"/>
                  <a:pt x="423" y="491"/>
                </a:cubicBezTo>
                <a:cubicBezTo>
                  <a:pt x="388" y="407"/>
                  <a:pt x="345" y="331"/>
                  <a:pt x="299" y="266"/>
                </a:cubicBezTo>
                <a:cubicBezTo>
                  <a:pt x="253" y="203"/>
                  <a:pt x="205" y="150"/>
                  <a:pt x="161" y="110"/>
                </a:cubicBezTo>
                <a:cubicBezTo>
                  <a:pt x="117" y="71"/>
                  <a:pt x="79" y="42"/>
                  <a:pt x="49" y="25"/>
                </a:cubicBezTo>
                <a:cubicBezTo>
                  <a:pt x="25" y="10"/>
                  <a:pt x="8" y="0"/>
                  <a:pt x="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5"/>
          <p:cNvSpPr/>
          <p:nvPr/>
        </p:nvSpPr>
        <p:spPr>
          <a:xfrm>
            <a:off x="9015484" y="2457981"/>
            <a:ext cx="13183" cy="54074"/>
          </a:xfrm>
          <a:custGeom>
            <a:avLst/>
            <a:gdLst/>
            <a:ahLst/>
            <a:cxnLst/>
            <a:rect l="l" t="t" r="r" b="b"/>
            <a:pathLst>
              <a:path w="206" h="845" extrusionOk="0"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0" y="5"/>
                  <a:pt x="35" y="42"/>
                  <a:pt x="76" y="113"/>
                </a:cubicBezTo>
                <a:cubicBezTo>
                  <a:pt x="116" y="183"/>
                  <a:pt x="156" y="290"/>
                  <a:pt x="165" y="414"/>
                </a:cubicBezTo>
                <a:cubicBezTo>
                  <a:pt x="173" y="537"/>
                  <a:pt x="147" y="648"/>
                  <a:pt x="116" y="724"/>
                </a:cubicBezTo>
                <a:cubicBezTo>
                  <a:pt x="85" y="799"/>
                  <a:pt x="54" y="841"/>
                  <a:pt x="59" y="844"/>
                </a:cubicBezTo>
                <a:cubicBezTo>
                  <a:pt x="59" y="844"/>
                  <a:pt x="60" y="844"/>
                  <a:pt x="60" y="844"/>
                </a:cubicBezTo>
                <a:cubicBezTo>
                  <a:pt x="64" y="844"/>
                  <a:pt x="100" y="807"/>
                  <a:pt x="137" y="734"/>
                </a:cubicBezTo>
                <a:cubicBezTo>
                  <a:pt x="175" y="658"/>
                  <a:pt x="206" y="542"/>
                  <a:pt x="199" y="411"/>
                </a:cubicBezTo>
                <a:cubicBezTo>
                  <a:pt x="189" y="281"/>
                  <a:pt x="144" y="171"/>
                  <a:pt x="96" y="100"/>
                </a:cubicBezTo>
                <a:cubicBezTo>
                  <a:pt x="51" y="33"/>
                  <a:pt x="10" y="1"/>
                  <a:pt x="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5"/>
          <p:cNvSpPr/>
          <p:nvPr/>
        </p:nvSpPr>
        <p:spPr>
          <a:xfrm>
            <a:off x="8995518" y="2754976"/>
            <a:ext cx="18111" cy="58489"/>
          </a:xfrm>
          <a:custGeom>
            <a:avLst/>
            <a:gdLst/>
            <a:ahLst/>
            <a:cxnLst/>
            <a:rect l="l" t="t" r="r" b="b"/>
            <a:pathLst>
              <a:path w="283" h="914" extrusionOk="0">
                <a:moveTo>
                  <a:pt x="4" y="1"/>
                </a:moveTo>
                <a:cubicBezTo>
                  <a:pt x="4" y="1"/>
                  <a:pt x="3" y="1"/>
                  <a:pt x="3" y="1"/>
                </a:cubicBezTo>
                <a:cubicBezTo>
                  <a:pt x="0" y="6"/>
                  <a:pt x="50" y="38"/>
                  <a:pt x="109" y="112"/>
                </a:cubicBezTo>
                <a:cubicBezTo>
                  <a:pt x="168" y="183"/>
                  <a:pt x="231" y="302"/>
                  <a:pt x="241" y="444"/>
                </a:cubicBezTo>
                <a:cubicBezTo>
                  <a:pt x="249" y="586"/>
                  <a:pt x="200" y="712"/>
                  <a:pt x="150" y="791"/>
                </a:cubicBezTo>
                <a:cubicBezTo>
                  <a:pt x="101" y="871"/>
                  <a:pt x="55" y="909"/>
                  <a:pt x="59" y="913"/>
                </a:cubicBezTo>
                <a:cubicBezTo>
                  <a:pt x="59" y="913"/>
                  <a:pt x="60" y="913"/>
                  <a:pt x="60" y="913"/>
                </a:cubicBezTo>
                <a:cubicBezTo>
                  <a:pt x="65" y="913"/>
                  <a:pt x="116" y="880"/>
                  <a:pt x="170" y="803"/>
                </a:cubicBezTo>
                <a:cubicBezTo>
                  <a:pt x="227" y="725"/>
                  <a:pt x="283" y="593"/>
                  <a:pt x="273" y="443"/>
                </a:cubicBezTo>
                <a:cubicBezTo>
                  <a:pt x="264" y="291"/>
                  <a:pt x="193" y="166"/>
                  <a:pt x="127" y="96"/>
                </a:cubicBezTo>
                <a:cubicBezTo>
                  <a:pt x="65" y="28"/>
                  <a:pt x="11" y="1"/>
                  <a:pt x="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55"/>
          <p:cNvSpPr/>
          <p:nvPr/>
        </p:nvSpPr>
        <p:spPr>
          <a:xfrm>
            <a:off x="8972545" y="2896914"/>
            <a:ext cx="11903" cy="56569"/>
          </a:xfrm>
          <a:custGeom>
            <a:avLst/>
            <a:gdLst/>
            <a:ahLst/>
            <a:cxnLst/>
            <a:rect l="l" t="t" r="r" b="b"/>
            <a:pathLst>
              <a:path w="186" h="884" extrusionOk="0"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1" y="3"/>
                  <a:pt x="32" y="45"/>
                  <a:pt x="69" y="121"/>
                </a:cubicBezTo>
                <a:cubicBezTo>
                  <a:pt x="105" y="196"/>
                  <a:pt x="141" y="308"/>
                  <a:pt x="146" y="437"/>
                </a:cubicBezTo>
                <a:cubicBezTo>
                  <a:pt x="152" y="564"/>
                  <a:pt x="126" y="678"/>
                  <a:pt x="97" y="757"/>
                </a:cubicBezTo>
                <a:cubicBezTo>
                  <a:pt x="67" y="835"/>
                  <a:pt x="39" y="881"/>
                  <a:pt x="43" y="884"/>
                </a:cubicBezTo>
                <a:cubicBezTo>
                  <a:pt x="43" y="884"/>
                  <a:pt x="43" y="884"/>
                  <a:pt x="43" y="884"/>
                </a:cubicBezTo>
                <a:cubicBezTo>
                  <a:pt x="47" y="884"/>
                  <a:pt x="82" y="844"/>
                  <a:pt x="118" y="766"/>
                </a:cubicBezTo>
                <a:cubicBezTo>
                  <a:pt x="155" y="688"/>
                  <a:pt x="185" y="568"/>
                  <a:pt x="180" y="435"/>
                </a:cubicBezTo>
                <a:cubicBezTo>
                  <a:pt x="174" y="302"/>
                  <a:pt x="133" y="186"/>
                  <a:pt x="89" y="111"/>
                </a:cubicBezTo>
                <a:cubicBezTo>
                  <a:pt x="48" y="37"/>
                  <a:pt x="9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55"/>
          <p:cNvSpPr/>
          <p:nvPr/>
        </p:nvSpPr>
        <p:spPr>
          <a:xfrm>
            <a:off x="8648479" y="2224852"/>
            <a:ext cx="35261" cy="153262"/>
          </a:xfrm>
          <a:custGeom>
            <a:avLst/>
            <a:gdLst/>
            <a:ahLst/>
            <a:cxnLst/>
            <a:rect l="l" t="t" r="r" b="b"/>
            <a:pathLst>
              <a:path w="551" h="2395" extrusionOk="0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8" y="33"/>
                  <a:pt x="50" y="86"/>
                </a:cubicBezTo>
                <a:cubicBezTo>
                  <a:pt x="66" y="114"/>
                  <a:pt x="86" y="147"/>
                  <a:pt x="107" y="187"/>
                </a:cubicBezTo>
                <a:cubicBezTo>
                  <a:pt x="128" y="227"/>
                  <a:pt x="154" y="270"/>
                  <a:pt x="178" y="322"/>
                </a:cubicBezTo>
                <a:cubicBezTo>
                  <a:pt x="229" y="422"/>
                  <a:pt x="281" y="546"/>
                  <a:pt x="333" y="686"/>
                </a:cubicBezTo>
                <a:cubicBezTo>
                  <a:pt x="381" y="827"/>
                  <a:pt x="427" y="985"/>
                  <a:pt x="460" y="1153"/>
                </a:cubicBezTo>
                <a:cubicBezTo>
                  <a:pt x="492" y="1322"/>
                  <a:pt x="509" y="1486"/>
                  <a:pt x="516" y="1634"/>
                </a:cubicBezTo>
                <a:cubicBezTo>
                  <a:pt x="522" y="1784"/>
                  <a:pt x="519" y="1918"/>
                  <a:pt x="509" y="2031"/>
                </a:cubicBezTo>
                <a:cubicBezTo>
                  <a:pt x="506" y="2088"/>
                  <a:pt x="499" y="2137"/>
                  <a:pt x="493" y="2182"/>
                </a:cubicBezTo>
                <a:cubicBezTo>
                  <a:pt x="489" y="2227"/>
                  <a:pt x="483" y="2265"/>
                  <a:pt x="477" y="2296"/>
                </a:cubicBezTo>
                <a:cubicBezTo>
                  <a:pt x="468" y="2359"/>
                  <a:pt x="464" y="2393"/>
                  <a:pt x="466" y="2394"/>
                </a:cubicBezTo>
                <a:cubicBezTo>
                  <a:pt x="468" y="2394"/>
                  <a:pt x="476" y="2361"/>
                  <a:pt x="490" y="2298"/>
                </a:cubicBezTo>
                <a:cubicBezTo>
                  <a:pt x="497" y="2268"/>
                  <a:pt x="506" y="2230"/>
                  <a:pt x="512" y="2185"/>
                </a:cubicBezTo>
                <a:cubicBezTo>
                  <a:pt x="519" y="2140"/>
                  <a:pt x="528" y="2090"/>
                  <a:pt x="532" y="2033"/>
                </a:cubicBezTo>
                <a:cubicBezTo>
                  <a:pt x="545" y="1920"/>
                  <a:pt x="550" y="1784"/>
                  <a:pt x="547" y="1633"/>
                </a:cubicBezTo>
                <a:cubicBezTo>
                  <a:pt x="541" y="1483"/>
                  <a:pt x="525" y="1318"/>
                  <a:pt x="492" y="1147"/>
                </a:cubicBezTo>
                <a:cubicBezTo>
                  <a:pt x="458" y="976"/>
                  <a:pt x="412" y="817"/>
                  <a:pt x="361" y="676"/>
                </a:cubicBezTo>
                <a:cubicBezTo>
                  <a:pt x="309" y="535"/>
                  <a:pt x="253" y="411"/>
                  <a:pt x="199" y="311"/>
                </a:cubicBezTo>
                <a:cubicBezTo>
                  <a:pt x="174" y="259"/>
                  <a:pt x="145" y="216"/>
                  <a:pt x="123" y="177"/>
                </a:cubicBezTo>
                <a:cubicBezTo>
                  <a:pt x="101" y="138"/>
                  <a:pt x="79" y="105"/>
                  <a:pt x="61" y="80"/>
                </a:cubicBezTo>
                <a:cubicBezTo>
                  <a:pt x="26" y="28"/>
                  <a:pt x="5" y="0"/>
                  <a:pt x="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55"/>
          <p:cNvSpPr/>
          <p:nvPr/>
        </p:nvSpPr>
        <p:spPr>
          <a:xfrm>
            <a:off x="8027162" y="2991689"/>
            <a:ext cx="200048" cy="209703"/>
          </a:xfrm>
          <a:custGeom>
            <a:avLst/>
            <a:gdLst/>
            <a:ahLst/>
            <a:cxnLst/>
            <a:rect l="l" t="t" r="r" b="b"/>
            <a:pathLst>
              <a:path w="3126" h="3277" extrusionOk="0">
                <a:moveTo>
                  <a:pt x="2145" y="0"/>
                </a:moveTo>
                <a:cubicBezTo>
                  <a:pt x="2064" y="0"/>
                  <a:pt x="1976" y="77"/>
                  <a:pt x="1931" y="99"/>
                </a:cubicBezTo>
                <a:cubicBezTo>
                  <a:pt x="1922" y="103"/>
                  <a:pt x="1908" y="105"/>
                  <a:pt x="1889" y="105"/>
                </a:cubicBezTo>
                <a:cubicBezTo>
                  <a:pt x="1786" y="105"/>
                  <a:pt x="1552" y="46"/>
                  <a:pt x="1353" y="46"/>
                </a:cubicBezTo>
                <a:cubicBezTo>
                  <a:pt x="1339" y="46"/>
                  <a:pt x="1326" y="46"/>
                  <a:pt x="1313" y="47"/>
                </a:cubicBezTo>
                <a:cubicBezTo>
                  <a:pt x="1073" y="57"/>
                  <a:pt x="748" y="308"/>
                  <a:pt x="748" y="308"/>
                </a:cubicBezTo>
                <a:lnTo>
                  <a:pt x="351" y="266"/>
                </a:lnTo>
                <a:lnTo>
                  <a:pt x="1" y="1638"/>
                </a:lnTo>
                <a:cubicBezTo>
                  <a:pt x="1" y="1638"/>
                  <a:pt x="979" y="2864"/>
                  <a:pt x="1272" y="3083"/>
                </a:cubicBezTo>
                <a:cubicBezTo>
                  <a:pt x="1370" y="3157"/>
                  <a:pt x="1465" y="3181"/>
                  <a:pt x="1549" y="3181"/>
                </a:cubicBezTo>
                <a:cubicBezTo>
                  <a:pt x="1716" y="3181"/>
                  <a:pt x="1837" y="3083"/>
                  <a:pt x="1837" y="3083"/>
                </a:cubicBezTo>
                <a:cubicBezTo>
                  <a:pt x="1837" y="3083"/>
                  <a:pt x="1942" y="3157"/>
                  <a:pt x="2194" y="3251"/>
                </a:cubicBezTo>
                <a:cubicBezTo>
                  <a:pt x="2242" y="3269"/>
                  <a:pt x="2289" y="3277"/>
                  <a:pt x="2334" y="3277"/>
                </a:cubicBezTo>
                <a:cubicBezTo>
                  <a:pt x="2521" y="3277"/>
                  <a:pt x="2665" y="3147"/>
                  <a:pt x="2665" y="3147"/>
                </a:cubicBezTo>
                <a:cubicBezTo>
                  <a:pt x="2665" y="3147"/>
                  <a:pt x="2754" y="3170"/>
                  <a:pt x="2848" y="3170"/>
                </a:cubicBezTo>
                <a:cubicBezTo>
                  <a:pt x="2931" y="3170"/>
                  <a:pt x="3018" y="3152"/>
                  <a:pt x="3052" y="3083"/>
                </a:cubicBezTo>
                <a:cubicBezTo>
                  <a:pt x="3126" y="2937"/>
                  <a:pt x="2979" y="2790"/>
                  <a:pt x="2979" y="2790"/>
                </a:cubicBezTo>
                <a:cubicBezTo>
                  <a:pt x="2979" y="2790"/>
                  <a:pt x="1806" y="1314"/>
                  <a:pt x="1722" y="1177"/>
                </a:cubicBezTo>
                <a:cubicBezTo>
                  <a:pt x="1638" y="1041"/>
                  <a:pt x="1597" y="695"/>
                  <a:pt x="1597" y="695"/>
                </a:cubicBezTo>
                <a:lnTo>
                  <a:pt x="1943" y="695"/>
                </a:lnTo>
                <a:cubicBezTo>
                  <a:pt x="2445" y="580"/>
                  <a:pt x="2330" y="162"/>
                  <a:pt x="2236" y="46"/>
                </a:cubicBezTo>
                <a:cubicBezTo>
                  <a:pt x="2209" y="13"/>
                  <a:pt x="2177" y="0"/>
                  <a:pt x="2145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55"/>
          <p:cNvSpPr/>
          <p:nvPr/>
        </p:nvSpPr>
        <p:spPr>
          <a:xfrm>
            <a:off x="7931747" y="2959500"/>
            <a:ext cx="143349" cy="137072"/>
          </a:xfrm>
          <a:custGeom>
            <a:avLst/>
            <a:gdLst/>
            <a:ahLst/>
            <a:cxnLst/>
            <a:rect l="l" t="t" r="r" b="b"/>
            <a:pathLst>
              <a:path w="2240" h="2142" extrusionOk="0">
                <a:moveTo>
                  <a:pt x="1222" y="1"/>
                </a:moveTo>
                <a:cubicBezTo>
                  <a:pt x="44" y="29"/>
                  <a:pt x="1" y="1600"/>
                  <a:pt x="1" y="1600"/>
                </a:cubicBezTo>
                <a:lnTo>
                  <a:pt x="1492" y="2142"/>
                </a:lnTo>
                <a:lnTo>
                  <a:pt x="2239" y="811"/>
                </a:lnTo>
                <a:lnTo>
                  <a:pt x="1222" y="1"/>
                </a:ln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55"/>
          <p:cNvSpPr/>
          <p:nvPr/>
        </p:nvSpPr>
        <p:spPr>
          <a:xfrm>
            <a:off x="8992255" y="2824473"/>
            <a:ext cx="33725" cy="32956"/>
          </a:xfrm>
          <a:custGeom>
            <a:avLst/>
            <a:gdLst/>
            <a:ahLst/>
            <a:cxnLst/>
            <a:rect l="l" t="t" r="r" b="b"/>
            <a:pathLst>
              <a:path w="527" h="515" extrusionOk="0">
                <a:moveTo>
                  <a:pt x="343" y="0"/>
                </a:moveTo>
                <a:cubicBezTo>
                  <a:pt x="327" y="0"/>
                  <a:pt x="310" y="3"/>
                  <a:pt x="291" y="10"/>
                </a:cubicBezTo>
                <a:cubicBezTo>
                  <a:pt x="87" y="86"/>
                  <a:pt x="1" y="514"/>
                  <a:pt x="1" y="514"/>
                </a:cubicBezTo>
                <a:lnTo>
                  <a:pt x="527" y="300"/>
                </a:lnTo>
                <a:cubicBezTo>
                  <a:pt x="527" y="300"/>
                  <a:pt x="500" y="0"/>
                  <a:pt x="343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55"/>
          <p:cNvSpPr/>
          <p:nvPr/>
        </p:nvSpPr>
        <p:spPr>
          <a:xfrm>
            <a:off x="8971713" y="2843223"/>
            <a:ext cx="96888" cy="126129"/>
          </a:xfrm>
          <a:custGeom>
            <a:avLst/>
            <a:gdLst/>
            <a:ahLst/>
            <a:cxnLst/>
            <a:rect l="l" t="t" r="r" b="b"/>
            <a:pathLst>
              <a:path w="1514" h="1971" extrusionOk="0">
                <a:moveTo>
                  <a:pt x="910" y="0"/>
                </a:moveTo>
                <a:cubicBezTo>
                  <a:pt x="446" y="0"/>
                  <a:pt x="118" y="367"/>
                  <a:pt x="118" y="367"/>
                </a:cubicBezTo>
                <a:cubicBezTo>
                  <a:pt x="82" y="494"/>
                  <a:pt x="201" y="522"/>
                  <a:pt x="311" y="522"/>
                </a:cubicBezTo>
                <a:cubicBezTo>
                  <a:pt x="394" y="522"/>
                  <a:pt x="472" y="506"/>
                  <a:pt x="472" y="506"/>
                </a:cubicBezTo>
                <a:lnTo>
                  <a:pt x="472" y="506"/>
                </a:lnTo>
                <a:cubicBezTo>
                  <a:pt x="472" y="506"/>
                  <a:pt x="344" y="592"/>
                  <a:pt x="182" y="667"/>
                </a:cubicBezTo>
                <a:cubicBezTo>
                  <a:pt x="22" y="742"/>
                  <a:pt x="43" y="785"/>
                  <a:pt x="46" y="892"/>
                </a:cubicBezTo>
                <a:cubicBezTo>
                  <a:pt x="49" y="978"/>
                  <a:pt x="331" y="986"/>
                  <a:pt x="446" y="986"/>
                </a:cubicBezTo>
                <a:cubicBezTo>
                  <a:pt x="475" y="986"/>
                  <a:pt x="494" y="986"/>
                  <a:pt x="494" y="986"/>
                </a:cubicBezTo>
                <a:lnTo>
                  <a:pt x="494" y="986"/>
                </a:lnTo>
                <a:lnTo>
                  <a:pt x="323" y="1031"/>
                </a:lnTo>
                <a:cubicBezTo>
                  <a:pt x="0" y="1139"/>
                  <a:pt x="43" y="1257"/>
                  <a:pt x="54" y="1364"/>
                </a:cubicBezTo>
                <a:cubicBezTo>
                  <a:pt x="59" y="1417"/>
                  <a:pt x="168" y="1430"/>
                  <a:pt x="276" y="1430"/>
                </a:cubicBezTo>
                <a:cubicBezTo>
                  <a:pt x="385" y="1430"/>
                  <a:pt x="493" y="1417"/>
                  <a:pt x="494" y="1417"/>
                </a:cubicBezTo>
                <a:lnTo>
                  <a:pt x="494" y="1417"/>
                </a:lnTo>
                <a:cubicBezTo>
                  <a:pt x="493" y="1417"/>
                  <a:pt x="301" y="1493"/>
                  <a:pt x="269" y="1514"/>
                </a:cubicBezTo>
                <a:cubicBezTo>
                  <a:pt x="236" y="1535"/>
                  <a:pt x="151" y="1643"/>
                  <a:pt x="182" y="1792"/>
                </a:cubicBezTo>
                <a:cubicBezTo>
                  <a:pt x="198" y="1862"/>
                  <a:pt x="286" y="1881"/>
                  <a:pt x="376" y="1881"/>
                </a:cubicBezTo>
                <a:cubicBezTo>
                  <a:pt x="480" y="1881"/>
                  <a:pt x="585" y="1857"/>
                  <a:pt x="585" y="1857"/>
                </a:cubicBezTo>
                <a:cubicBezTo>
                  <a:pt x="585" y="1857"/>
                  <a:pt x="798" y="1970"/>
                  <a:pt x="976" y="1970"/>
                </a:cubicBezTo>
                <a:cubicBezTo>
                  <a:pt x="1042" y="1970"/>
                  <a:pt x="1104" y="1954"/>
                  <a:pt x="1148" y="1910"/>
                </a:cubicBezTo>
                <a:cubicBezTo>
                  <a:pt x="1309" y="1750"/>
                  <a:pt x="1190" y="1535"/>
                  <a:pt x="1190" y="1535"/>
                </a:cubicBezTo>
                <a:cubicBezTo>
                  <a:pt x="1512" y="1203"/>
                  <a:pt x="1201" y="1085"/>
                  <a:pt x="1201" y="1085"/>
                </a:cubicBezTo>
                <a:lnTo>
                  <a:pt x="1244" y="999"/>
                </a:lnTo>
                <a:cubicBezTo>
                  <a:pt x="1513" y="678"/>
                  <a:pt x="1147" y="452"/>
                  <a:pt x="1147" y="452"/>
                </a:cubicBezTo>
                <a:cubicBezTo>
                  <a:pt x="1147" y="452"/>
                  <a:pt x="1458" y="35"/>
                  <a:pt x="966" y="2"/>
                </a:cubicBezTo>
                <a:cubicBezTo>
                  <a:pt x="947" y="1"/>
                  <a:pt x="928" y="0"/>
                  <a:pt x="910" y="0"/>
                </a:cubicBezTo>
                <a:close/>
              </a:path>
            </a:pathLst>
          </a:custGeom>
          <a:solidFill>
            <a:srgbClr val="C27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55"/>
          <p:cNvSpPr/>
          <p:nvPr/>
        </p:nvSpPr>
        <p:spPr>
          <a:xfrm>
            <a:off x="8973952" y="2870421"/>
            <a:ext cx="72378" cy="23101"/>
          </a:xfrm>
          <a:custGeom>
            <a:avLst/>
            <a:gdLst/>
            <a:ahLst/>
            <a:cxnLst/>
            <a:rect l="l" t="t" r="r" b="b"/>
            <a:pathLst>
              <a:path w="1131" h="361" extrusionOk="0">
                <a:moveTo>
                  <a:pt x="853" y="0"/>
                </a:moveTo>
                <a:cubicBezTo>
                  <a:pt x="756" y="0"/>
                  <a:pt x="642" y="13"/>
                  <a:pt x="523" y="46"/>
                </a:cubicBezTo>
                <a:cubicBezTo>
                  <a:pt x="359" y="93"/>
                  <a:pt x="222" y="170"/>
                  <a:pt x="134" y="236"/>
                </a:cubicBezTo>
                <a:cubicBezTo>
                  <a:pt x="45" y="303"/>
                  <a:pt x="1" y="357"/>
                  <a:pt x="4" y="360"/>
                </a:cubicBezTo>
                <a:cubicBezTo>
                  <a:pt x="4" y="361"/>
                  <a:pt x="5" y="361"/>
                  <a:pt x="5" y="361"/>
                </a:cubicBezTo>
                <a:cubicBezTo>
                  <a:pt x="24" y="361"/>
                  <a:pt x="222" y="174"/>
                  <a:pt x="535" y="88"/>
                </a:cubicBezTo>
                <a:cubicBezTo>
                  <a:pt x="682" y="46"/>
                  <a:pt x="818" y="36"/>
                  <a:pt x="923" y="36"/>
                </a:cubicBezTo>
                <a:cubicBezTo>
                  <a:pt x="1021" y="36"/>
                  <a:pt x="1091" y="44"/>
                  <a:pt x="1118" y="44"/>
                </a:cubicBezTo>
                <a:cubicBezTo>
                  <a:pt x="1125" y="44"/>
                  <a:pt x="1129" y="44"/>
                  <a:pt x="1129" y="42"/>
                </a:cubicBezTo>
                <a:cubicBezTo>
                  <a:pt x="1130" y="38"/>
                  <a:pt x="1065" y="16"/>
                  <a:pt x="954" y="5"/>
                </a:cubicBezTo>
                <a:cubicBezTo>
                  <a:pt x="923" y="2"/>
                  <a:pt x="889" y="0"/>
                  <a:pt x="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55"/>
          <p:cNvSpPr/>
          <p:nvPr/>
        </p:nvSpPr>
        <p:spPr>
          <a:xfrm>
            <a:off x="8973376" y="2903698"/>
            <a:ext cx="57532" cy="29053"/>
          </a:xfrm>
          <a:custGeom>
            <a:avLst/>
            <a:gdLst/>
            <a:ahLst/>
            <a:cxnLst/>
            <a:rect l="l" t="t" r="r" b="b"/>
            <a:pathLst>
              <a:path w="899" h="454" extrusionOk="0">
                <a:moveTo>
                  <a:pt x="714" y="1"/>
                </a:moveTo>
                <a:cubicBezTo>
                  <a:pt x="611" y="1"/>
                  <a:pt x="474" y="10"/>
                  <a:pt x="326" y="45"/>
                </a:cubicBezTo>
                <a:cubicBezTo>
                  <a:pt x="248" y="63"/>
                  <a:pt x="173" y="92"/>
                  <a:pt x="116" y="137"/>
                </a:cubicBezTo>
                <a:cubicBezTo>
                  <a:pt x="56" y="180"/>
                  <a:pt x="26" y="243"/>
                  <a:pt x="13" y="296"/>
                </a:cubicBezTo>
                <a:cubicBezTo>
                  <a:pt x="0" y="349"/>
                  <a:pt x="10" y="397"/>
                  <a:pt x="27" y="423"/>
                </a:cubicBezTo>
                <a:cubicBezTo>
                  <a:pt x="42" y="446"/>
                  <a:pt x="58" y="453"/>
                  <a:pt x="62" y="453"/>
                </a:cubicBezTo>
                <a:cubicBezTo>
                  <a:pt x="62" y="453"/>
                  <a:pt x="63" y="453"/>
                  <a:pt x="63" y="453"/>
                </a:cubicBezTo>
                <a:cubicBezTo>
                  <a:pt x="66" y="451"/>
                  <a:pt x="52" y="440"/>
                  <a:pt x="43" y="415"/>
                </a:cubicBezTo>
                <a:cubicBezTo>
                  <a:pt x="32" y="391"/>
                  <a:pt x="28" y="351"/>
                  <a:pt x="44" y="303"/>
                </a:cubicBezTo>
                <a:cubicBezTo>
                  <a:pt x="58" y="258"/>
                  <a:pt x="87" y="204"/>
                  <a:pt x="141" y="169"/>
                </a:cubicBezTo>
                <a:cubicBezTo>
                  <a:pt x="192" y="131"/>
                  <a:pt x="262" y="105"/>
                  <a:pt x="337" y="87"/>
                </a:cubicBezTo>
                <a:cubicBezTo>
                  <a:pt x="640" y="18"/>
                  <a:pt x="899" y="33"/>
                  <a:pt x="899" y="20"/>
                </a:cubicBezTo>
                <a:cubicBezTo>
                  <a:pt x="899" y="14"/>
                  <a:pt x="835" y="3"/>
                  <a:pt x="731" y="1"/>
                </a:cubicBezTo>
                <a:cubicBezTo>
                  <a:pt x="726" y="1"/>
                  <a:pt x="720" y="1"/>
                  <a:pt x="7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55"/>
          <p:cNvSpPr/>
          <p:nvPr/>
        </p:nvSpPr>
        <p:spPr>
          <a:xfrm>
            <a:off x="8980864" y="2933007"/>
            <a:ext cx="59003" cy="29948"/>
          </a:xfrm>
          <a:custGeom>
            <a:avLst/>
            <a:gdLst/>
            <a:ahLst/>
            <a:cxnLst/>
            <a:rect l="l" t="t" r="r" b="b"/>
            <a:pathLst>
              <a:path w="922" h="468" extrusionOk="0">
                <a:moveTo>
                  <a:pt x="514" y="1"/>
                </a:moveTo>
                <a:cubicBezTo>
                  <a:pt x="446" y="1"/>
                  <a:pt x="373" y="7"/>
                  <a:pt x="297" y="29"/>
                </a:cubicBezTo>
                <a:cubicBezTo>
                  <a:pt x="212" y="57"/>
                  <a:pt x="135" y="85"/>
                  <a:pt x="72" y="137"/>
                </a:cubicBezTo>
                <a:cubicBezTo>
                  <a:pt x="42" y="163"/>
                  <a:pt x="19" y="198"/>
                  <a:pt x="10" y="233"/>
                </a:cubicBezTo>
                <a:cubicBezTo>
                  <a:pt x="0" y="269"/>
                  <a:pt x="0" y="302"/>
                  <a:pt x="5" y="332"/>
                </a:cubicBezTo>
                <a:cubicBezTo>
                  <a:pt x="15" y="392"/>
                  <a:pt x="51" y="431"/>
                  <a:pt x="79" y="449"/>
                </a:cubicBezTo>
                <a:cubicBezTo>
                  <a:pt x="99" y="463"/>
                  <a:pt x="115" y="468"/>
                  <a:pt x="123" y="468"/>
                </a:cubicBezTo>
                <a:cubicBezTo>
                  <a:pt x="125" y="468"/>
                  <a:pt x="127" y="467"/>
                  <a:pt x="127" y="466"/>
                </a:cubicBezTo>
                <a:cubicBezTo>
                  <a:pt x="128" y="463"/>
                  <a:pt x="111" y="457"/>
                  <a:pt x="89" y="437"/>
                </a:cubicBezTo>
                <a:cubicBezTo>
                  <a:pt x="68" y="417"/>
                  <a:pt x="42" y="380"/>
                  <a:pt x="36" y="327"/>
                </a:cubicBezTo>
                <a:cubicBezTo>
                  <a:pt x="31" y="276"/>
                  <a:pt x="44" y="210"/>
                  <a:pt x="99" y="168"/>
                </a:cubicBezTo>
                <a:cubicBezTo>
                  <a:pt x="151" y="126"/>
                  <a:pt x="232" y="97"/>
                  <a:pt x="309" y="71"/>
                </a:cubicBezTo>
                <a:cubicBezTo>
                  <a:pt x="391" y="48"/>
                  <a:pt x="473" y="42"/>
                  <a:pt x="547" y="42"/>
                </a:cubicBezTo>
                <a:cubicBezTo>
                  <a:pt x="619" y="42"/>
                  <a:pt x="684" y="47"/>
                  <a:pt x="739" y="48"/>
                </a:cubicBezTo>
                <a:cubicBezTo>
                  <a:pt x="763" y="49"/>
                  <a:pt x="786" y="49"/>
                  <a:pt x="807" y="49"/>
                </a:cubicBezTo>
                <a:cubicBezTo>
                  <a:pt x="879" y="49"/>
                  <a:pt x="922" y="43"/>
                  <a:pt x="922" y="38"/>
                </a:cubicBezTo>
                <a:cubicBezTo>
                  <a:pt x="921" y="32"/>
                  <a:pt x="852" y="30"/>
                  <a:pt x="741" y="17"/>
                </a:cubicBezTo>
                <a:cubicBezTo>
                  <a:pt x="678" y="12"/>
                  <a:pt x="601" y="1"/>
                  <a:pt x="5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55"/>
          <p:cNvSpPr/>
          <p:nvPr/>
        </p:nvSpPr>
        <p:spPr>
          <a:xfrm>
            <a:off x="8977152" y="2841560"/>
            <a:ext cx="69883" cy="26237"/>
          </a:xfrm>
          <a:custGeom>
            <a:avLst/>
            <a:gdLst/>
            <a:ahLst/>
            <a:cxnLst/>
            <a:rect l="l" t="t" r="r" b="b"/>
            <a:pathLst>
              <a:path w="1092" h="410" extrusionOk="0">
                <a:moveTo>
                  <a:pt x="825" y="0"/>
                </a:moveTo>
                <a:cubicBezTo>
                  <a:pt x="730" y="0"/>
                  <a:pt x="619" y="24"/>
                  <a:pt x="507" y="60"/>
                </a:cubicBezTo>
                <a:cubicBezTo>
                  <a:pt x="186" y="175"/>
                  <a:pt x="0" y="395"/>
                  <a:pt x="27" y="410"/>
                </a:cubicBezTo>
                <a:cubicBezTo>
                  <a:pt x="30" y="410"/>
                  <a:pt x="36" y="396"/>
                  <a:pt x="58" y="376"/>
                </a:cubicBezTo>
                <a:cubicBezTo>
                  <a:pt x="80" y="356"/>
                  <a:pt x="113" y="328"/>
                  <a:pt x="155" y="297"/>
                </a:cubicBezTo>
                <a:cubicBezTo>
                  <a:pt x="242" y="236"/>
                  <a:pt x="367" y="151"/>
                  <a:pt x="519" y="102"/>
                </a:cubicBezTo>
                <a:cubicBezTo>
                  <a:pt x="643" y="63"/>
                  <a:pt x="760" y="37"/>
                  <a:pt x="854" y="37"/>
                </a:cubicBezTo>
                <a:cubicBezTo>
                  <a:pt x="879" y="37"/>
                  <a:pt x="903" y="39"/>
                  <a:pt x="924" y="43"/>
                </a:cubicBezTo>
                <a:cubicBezTo>
                  <a:pt x="1019" y="57"/>
                  <a:pt x="1075" y="91"/>
                  <a:pt x="1087" y="91"/>
                </a:cubicBezTo>
                <a:cubicBezTo>
                  <a:pt x="1089" y="91"/>
                  <a:pt x="1089" y="91"/>
                  <a:pt x="1090" y="90"/>
                </a:cubicBezTo>
                <a:cubicBezTo>
                  <a:pt x="1092" y="87"/>
                  <a:pt x="1040" y="38"/>
                  <a:pt x="930" y="12"/>
                </a:cubicBezTo>
                <a:cubicBezTo>
                  <a:pt x="899" y="4"/>
                  <a:pt x="863" y="0"/>
                  <a:pt x="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4CF00A-7667-4214-B476-E6CF43865462}"/>
              </a:ext>
            </a:extLst>
          </p:cNvPr>
          <p:cNvGrpSpPr/>
          <p:nvPr/>
        </p:nvGrpSpPr>
        <p:grpSpPr>
          <a:xfrm>
            <a:off x="6074189" y="844985"/>
            <a:ext cx="614588" cy="961501"/>
            <a:chOff x="5623984" y="728054"/>
            <a:chExt cx="649079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0EA270-1C9B-4BD0-ABA4-504373750C45}"/>
                </a:ext>
              </a:extLst>
            </p:cNvPr>
            <p:cNvSpPr txBox="1"/>
            <p:nvPr/>
          </p:nvSpPr>
          <p:spPr>
            <a:xfrm>
              <a:off x="5623984" y="814078"/>
              <a:ext cx="649079" cy="41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C58B316F-A1ED-4CA8-92A4-4CC20ECBF2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6331513" y="1109834"/>
              <a:ext cx="45719" cy="45719"/>
            </p:xfrm>
            <a:graphic>
              <a:graphicData uri="http://schemas.microsoft.com/office/powerpoint/2016/sectionzoom">
                <psez:sectionZm>
                  <psez:sectionZmObj sectionId="{B77E5062-48CF-4670-A98E-A532C7E7B8EA}">
                    <psez:zmPr id="{194FDE6E-97D0-468A-803D-1907C4373875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on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8B316F-A1ED-4CA8-92A4-4CC20ECBF2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331513" y="1109834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17EC2BA-02D2-4870-A6EE-CFDD46ED5FB8}"/>
              </a:ext>
            </a:extLst>
          </p:cNvPr>
          <p:cNvSpPr txBox="1"/>
          <p:nvPr/>
        </p:nvSpPr>
        <p:spPr>
          <a:xfrm>
            <a:off x="-35809" y="71787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Projects &amp; Security Archeticture</a:t>
            </a:r>
            <a:endParaRPr lang="en-US" dirty="0"/>
          </a:p>
        </p:txBody>
      </p:sp>
      <p:pic>
        <p:nvPicPr>
          <p:cNvPr id="6148" name="Picture 4" descr="Projects | National Centre of Cyber Security">
            <a:extLst>
              <a:ext uri="{FF2B5EF4-FFF2-40B4-BE49-F238E27FC236}">
                <a16:creationId xmlns:a16="http://schemas.microsoft.com/office/drawing/2014/main" id="{03B99506-359D-42FD-B991-1828C906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17" y="19070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3F157-3A2A-4549-89A5-179FD6BBE37C}"/>
              </a:ext>
            </a:extLst>
          </p:cNvPr>
          <p:cNvGrpSpPr/>
          <p:nvPr/>
        </p:nvGrpSpPr>
        <p:grpSpPr>
          <a:xfrm>
            <a:off x="7928134" y="371633"/>
            <a:ext cx="534426" cy="893711"/>
            <a:chOff x="7928134" y="371633"/>
            <a:chExt cx="534426" cy="893711"/>
          </a:xfrm>
        </p:grpSpPr>
        <p:sp>
          <p:nvSpPr>
            <p:cNvPr id="111" name="Google Shape;1533;p38">
              <a:extLst>
                <a:ext uri="{FF2B5EF4-FFF2-40B4-BE49-F238E27FC236}">
                  <a16:creationId xmlns:a16="http://schemas.microsoft.com/office/drawing/2014/main" id="{C95BDE93-B459-41DC-BF87-21540A49BF43}"/>
                </a:ext>
              </a:extLst>
            </p:cNvPr>
            <p:cNvSpPr/>
            <p:nvPr/>
          </p:nvSpPr>
          <p:spPr>
            <a:xfrm>
              <a:off x="7928134" y="371633"/>
              <a:ext cx="534426" cy="893711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47657DD-9C0D-4CB9-9765-05A0249C0654}"/>
                </a:ext>
              </a:extLst>
            </p:cNvPr>
            <p:cNvSpPr txBox="1"/>
            <p:nvPr/>
          </p:nvSpPr>
          <p:spPr>
            <a:xfrm>
              <a:off x="7962909" y="444603"/>
              <a:ext cx="46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AB274CD5-7A11-457E-AA8F-91303D190A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 flipV="1">
              <a:off x="8218335" y="674155"/>
              <a:ext cx="45719" cy="45719"/>
            </p:xfrm>
            <a:graphic>
              <a:graphicData uri="http://schemas.microsoft.com/office/powerpoint/2016/sectionzoom">
                <psez:sectionZm>
                  <psez:sectionZmObj sectionId="{75CD7C9E-8B7E-48E5-8163-B7B4C30056BF}">
                    <psez:zmPr id="{6EE0BCDB-C4F1-4694-B7D8-72DF13104336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 flipV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Section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274CD5-7A11-457E-AA8F-91303D190A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 flipV="1">
                <a:off x="8218335" y="674155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41CB195-BA8B-4B1A-B56D-762EE25FD0A4}"/>
              </a:ext>
            </a:extLst>
          </p:cNvPr>
          <p:cNvSpPr txBox="1"/>
          <p:nvPr/>
        </p:nvSpPr>
        <p:spPr>
          <a:xfrm>
            <a:off x="51939" y="753560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Cloud Security</a:t>
            </a:r>
          </a:p>
        </p:txBody>
      </p:sp>
      <p:pic>
        <p:nvPicPr>
          <p:cNvPr id="7174" name="Picture 6" descr="FNS - Future Networking Solution">
            <a:extLst>
              <a:ext uri="{FF2B5EF4-FFF2-40B4-BE49-F238E27FC236}">
                <a16:creationId xmlns:a16="http://schemas.microsoft.com/office/drawing/2014/main" id="{FC597F99-FA9C-49B4-BE72-0343295D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52" y="1555789"/>
            <a:ext cx="2236068" cy="223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4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62"/>
          <p:cNvSpPr txBox="1"/>
          <p:nvPr/>
        </p:nvSpPr>
        <p:spPr>
          <a:xfrm flipH="1">
            <a:off x="3378833" y="1235949"/>
            <a:ext cx="2297100" cy="7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Challenges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1A2E35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07" name="Google Shape;2507;p62"/>
          <p:cNvSpPr txBox="1"/>
          <p:nvPr/>
        </p:nvSpPr>
        <p:spPr>
          <a:xfrm flipH="1">
            <a:off x="699867" y="3071239"/>
            <a:ext cx="2234605" cy="5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Different Experience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A2E35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09" name="Google Shape;2509;p62"/>
          <p:cNvSpPr txBox="1"/>
          <p:nvPr/>
        </p:nvSpPr>
        <p:spPr>
          <a:xfrm flipH="1">
            <a:off x="3545994" y="3071239"/>
            <a:ext cx="196277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Daily Operations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A2E35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11" name="Google Shape;2511;p62"/>
          <p:cNvSpPr txBox="1"/>
          <p:nvPr/>
        </p:nvSpPr>
        <p:spPr>
          <a:xfrm flipH="1">
            <a:off x="6256206" y="3075653"/>
            <a:ext cx="1962778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Test Environment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A2E35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13" name="Google Shape;2513;p62"/>
          <p:cNvSpPr/>
          <p:nvPr/>
        </p:nvSpPr>
        <p:spPr>
          <a:xfrm>
            <a:off x="1582720" y="2545414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01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14" name="Google Shape;2514;p62"/>
          <p:cNvSpPr/>
          <p:nvPr/>
        </p:nvSpPr>
        <p:spPr>
          <a:xfrm>
            <a:off x="7003170" y="2545414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515" name="Google Shape;2515;p62"/>
          <p:cNvSpPr/>
          <p:nvPr/>
        </p:nvSpPr>
        <p:spPr>
          <a:xfrm>
            <a:off x="4292933" y="2545414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1A2E35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2516" name="Google Shape;2516;p62"/>
          <p:cNvCxnSpPr>
            <a:cxnSpLocks/>
            <a:endCxn id="2513" idx="0"/>
          </p:cNvCxnSpPr>
          <p:nvPr/>
        </p:nvCxnSpPr>
        <p:spPr>
          <a:xfrm rot="5400000">
            <a:off x="2904245" y="922192"/>
            <a:ext cx="536100" cy="27102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Google Shape;2517;p62"/>
          <p:cNvCxnSpPr>
            <a:cxnSpLocks/>
            <a:endCxn id="2515" idx="0"/>
          </p:cNvCxnSpPr>
          <p:nvPr/>
        </p:nvCxnSpPr>
        <p:spPr>
          <a:xfrm rot="-5400000" flipH="1">
            <a:off x="4259645" y="2276992"/>
            <a:ext cx="536100" cy="6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8" name="Google Shape;2518;p62"/>
          <p:cNvCxnSpPr>
            <a:cxnSpLocks/>
            <a:endCxn id="2514" idx="0"/>
          </p:cNvCxnSpPr>
          <p:nvPr/>
        </p:nvCxnSpPr>
        <p:spPr>
          <a:xfrm rot="-5400000" flipH="1">
            <a:off x="5614445" y="922192"/>
            <a:ext cx="536100" cy="27102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Suggested Improvements</a:t>
            </a:r>
            <a:endParaRPr dirty="0"/>
          </a:p>
        </p:txBody>
      </p:sp>
      <p:sp>
        <p:nvSpPr>
          <p:cNvPr id="2480" name="Google Shape;2480;p61"/>
          <p:cNvSpPr/>
          <p:nvPr/>
        </p:nvSpPr>
        <p:spPr>
          <a:xfrm>
            <a:off x="1556577" y="2057340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61"/>
          <p:cNvSpPr/>
          <p:nvPr/>
        </p:nvSpPr>
        <p:spPr>
          <a:xfrm rot="10800000">
            <a:off x="3037976" y="2057565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61"/>
          <p:cNvSpPr/>
          <p:nvPr/>
        </p:nvSpPr>
        <p:spPr>
          <a:xfrm>
            <a:off x="4518346" y="2057340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61"/>
          <p:cNvSpPr/>
          <p:nvPr/>
        </p:nvSpPr>
        <p:spPr>
          <a:xfrm rot="10800000">
            <a:off x="5999744" y="2057565"/>
            <a:ext cx="1611000" cy="1611000"/>
          </a:xfrm>
          <a:prstGeom prst="blockArc">
            <a:avLst>
              <a:gd name="adj1" fmla="val 10800000"/>
              <a:gd name="adj2" fmla="val 39267"/>
              <a:gd name="adj3" fmla="val 80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61"/>
          <p:cNvSpPr txBox="1"/>
          <p:nvPr/>
        </p:nvSpPr>
        <p:spPr>
          <a:xfrm flipH="1">
            <a:off x="1495640" y="3163465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Ambiguous Objectives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87" name="Google Shape;2487;p61"/>
          <p:cNvSpPr txBox="1"/>
          <p:nvPr/>
        </p:nvSpPr>
        <p:spPr>
          <a:xfrm flipH="1">
            <a:off x="4487878" y="3163465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Induction Period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1" name="Google Shape;2491;p61"/>
          <p:cNvSpPr txBox="1"/>
          <p:nvPr/>
        </p:nvSpPr>
        <p:spPr>
          <a:xfrm flipH="1">
            <a:off x="3019815" y="2057340"/>
            <a:ext cx="1647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Repetitive Sessions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3" name="Google Shape;2493;p61"/>
          <p:cNvSpPr txBox="1"/>
          <p:nvPr/>
        </p:nvSpPr>
        <p:spPr>
          <a:xfrm flipH="1">
            <a:off x="5938090" y="2057340"/>
            <a:ext cx="173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Lists of Objectives</a:t>
            </a:r>
            <a:endParaRPr sz="2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5" name="Google Shape;2495;p61"/>
          <p:cNvSpPr/>
          <p:nvPr/>
        </p:nvSpPr>
        <p:spPr>
          <a:xfrm>
            <a:off x="2127615" y="242016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6" name="Google Shape;2496;p61"/>
          <p:cNvSpPr/>
          <p:nvPr/>
        </p:nvSpPr>
        <p:spPr>
          <a:xfrm>
            <a:off x="3593278" y="284126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sz="18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7" name="Google Shape;2497;p61"/>
          <p:cNvSpPr/>
          <p:nvPr/>
        </p:nvSpPr>
        <p:spPr>
          <a:xfrm>
            <a:off x="6539078" y="284126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04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498" name="Google Shape;2498;p61"/>
          <p:cNvSpPr/>
          <p:nvPr/>
        </p:nvSpPr>
        <p:spPr>
          <a:xfrm>
            <a:off x="5059078" y="2420165"/>
            <a:ext cx="468900" cy="468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sz="1800">
              <a:solidFill>
                <a:schemeClr val="lt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>
            <a:spLocks noGrp="1"/>
          </p:cNvSpPr>
          <p:nvPr>
            <p:ph type="title"/>
          </p:nvPr>
        </p:nvSpPr>
        <p:spPr>
          <a:xfrm>
            <a:off x="720000" y="6279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Suggested Improvments</a:t>
            </a:r>
            <a:endParaRPr dirty="0"/>
          </a:p>
        </p:txBody>
      </p:sp>
      <p:sp>
        <p:nvSpPr>
          <p:cNvPr id="778" name="Google Shape;778;p38"/>
          <p:cNvSpPr txBox="1">
            <a:spLocks noGrp="1"/>
          </p:cNvSpPr>
          <p:nvPr>
            <p:ph type="title" idx="7"/>
          </p:nvPr>
        </p:nvSpPr>
        <p:spPr>
          <a:xfrm>
            <a:off x="1593760" y="1603855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9" name="Google Shape;779;p38"/>
          <p:cNvSpPr txBox="1">
            <a:spLocks noGrp="1"/>
          </p:cNvSpPr>
          <p:nvPr>
            <p:ph type="title" idx="8"/>
          </p:nvPr>
        </p:nvSpPr>
        <p:spPr>
          <a:xfrm>
            <a:off x="5054674" y="3265880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 idx="9"/>
          </p:nvPr>
        </p:nvSpPr>
        <p:spPr>
          <a:xfrm>
            <a:off x="5054681" y="1603855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2" name="Google Shape;782;p38"/>
          <p:cNvSpPr txBox="1">
            <a:spLocks noGrp="1"/>
          </p:cNvSpPr>
          <p:nvPr>
            <p:ph type="title" idx="14"/>
          </p:nvPr>
        </p:nvSpPr>
        <p:spPr>
          <a:xfrm>
            <a:off x="1593760" y="3265880"/>
            <a:ext cx="847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784" name="Google Shape;784;p38"/>
          <p:cNvSpPr txBox="1">
            <a:spLocks noGrp="1"/>
          </p:cNvSpPr>
          <p:nvPr>
            <p:ph type="subTitle" idx="16"/>
          </p:nvPr>
        </p:nvSpPr>
        <p:spPr>
          <a:xfrm>
            <a:off x="1593760" y="383892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 Period</a:t>
            </a:r>
            <a:endParaRPr dirty="0"/>
          </a:p>
        </p:txBody>
      </p:sp>
      <p:sp>
        <p:nvSpPr>
          <p:cNvPr id="785" name="Google Shape;785;p38"/>
          <p:cNvSpPr txBox="1">
            <a:spLocks noGrp="1"/>
          </p:cNvSpPr>
          <p:nvPr>
            <p:ph type="subTitle" idx="17"/>
          </p:nvPr>
        </p:nvSpPr>
        <p:spPr>
          <a:xfrm>
            <a:off x="5054674" y="2163255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Repetitve Sessions </a:t>
            </a:r>
            <a:endParaRPr dirty="0"/>
          </a:p>
        </p:txBody>
      </p:sp>
      <p:sp>
        <p:nvSpPr>
          <p:cNvPr id="787" name="Google Shape;787;p38"/>
          <p:cNvSpPr txBox="1">
            <a:spLocks noGrp="1"/>
          </p:cNvSpPr>
          <p:nvPr>
            <p:ph type="subTitle" idx="19"/>
          </p:nvPr>
        </p:nvSpPr>
        <p:spPr>
          <a:xfrm>
            <a:off x="5054674" y="3825330"/>
            <a:ext cx="245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of Objectives</a:t>
            </a:r>
            <a:endParaRPr dirty="0"/>
          </a:p>
        </p:txBody>
      </p:sp>
      <p:sp>
        <p:nvSpPr>
          <p:cNvPr id="29" name="Google Shape;786;p38">
            <a:extLst>
              <a:ext uri="{FF2B5EF4-FFF2-40B4-BE49-F238E27FC236}">
                <a16:creationId xmlns:a16="http://schemas.microsoft.com/office/drawing/2014/main" id="{B342D331-FC52-411F-98A9-EAC102C31083}"/>
              </a:ext>
            </a:extLst>
          </p:cNvPr>
          <p:cNvSpPr txBox="1">
            <a:spLocks/>
          </p:cNvSpPr>
          <p:nvPr/>
        </p:nvSpPr>
        <p:spPr>
          <a:xfrm>
            <a:off x="1593760" y="2197460"/>
            <a:ext cx="254136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indent="0"/>
            <a:r>
              <a:rPr lang="en-US" dirty="0"/>
              <a:t>Ambiguous Objective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2931;p70">
            <a:extLst>
              <a:ext uri="{FF2B5EF4-FFF2-40B4-BE49-F238E27FC236}">
                <a16:creationId xmlns:a16="http://schemas.microsoft.com/office/drawing/2014/main" id="{BFB21ECB-0C9D-4FAD-8A74-F0DB1A1D9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900" y="1643430"/>
            <a:ext cx="38496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/>
              <a:t>Thanks!</a:t>
            </a:r>
            <a:endParaRPr sz="8500" dirty="0"/>
          </a:p>
        </p:txBody>
      </p:sp>
      <p:sp>
        <p:nvSpPr>
          <p:cNvPr id="61" name="Google Shape;2932;p70">
            <a:extLst>
              <a:ext uri="{FF2B5EF4-FFF2-40B4-BE49-F238E27FC236}">
                <a16:creationId xmlns:a16="http://schemas.microsoft.com/office/drawing/2014/main" id="{458E2666-EB4D-4CD0-BE05-A1DF0708E4C8}"/>
              </a:ext>
            </a:extLst>
          </p:cNvPr>
          <p:cNvSpPr txBox="1">
            <a:spLocks/>
          </p:cNvSpPr>
          <p:nvPr/>
        </p:nvSpPr>
        <p:spPr>
          <a:xfrm>
            <a:off x="2532900" y="2868930"/>
            <a:ext cx="3849600" cy="46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rgbClr val="1A2E35"/>
                </a:solidFill>
                <a:latin typeface="Lilita One"/>
                <a:ea typeface="Lilita One"/>
                <a:cs typeface="Lilita One"/>
                <a:sym typeface="Lilita One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36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>
            <a:spLocks noGrp="1"/>
          </p:cNvSpPr>
          <p:nvPr>
            <p:ph type="title"/>
          </p:nvPr>
        </p:nvSpPr>
        <p:spPr>
          <a:xfrm>
            <a:off x="205330" y="1762140"/>
            <a:ext cx="4366670" cy="1174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Why Cybersecurity Academy at Arab Bank?</a:t>
            </a:r>
            <a:endParaRPr sz="3200" dirty="0"/>
          </a:p>
        </p:txBody>
      </p:sp>
      <p:pic>
        <p:nvPicPr>
          <p:cNvPr id="1032" name="Picture 8" descr="Förberedelse brottning Hus arab bank geneva Snabb Rekommendation matris">
            <a:extLst>
              <a:ext uri="{FF2B5EF4-FFF2-40B4-BE49-F238E27FC236}">
                <a16:creationId xmlns:a16="http://schemas.microsoft.com/office/drawing/2014/main" id="{D2549CCD-2A1A-473E-A358-D6FEBD15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33" y="-785535"/>
            <a:ext cx="4614036" cy="66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8FBDC3-4E1F-48C0-8FE3-CF0B39C76E37}"/>
              </a:ext>
            </a:extLst>
          </p:cNvPr>
          <p:cNvSpPr/>
          <p:nvPr/>
        </p:nvSpPr>
        <p:spPr>
          <a:xfrm>
            <a:off x="0" y="0"/>
            <a:ext cx="2133600" cy="17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</a:t>
            </a:r>
            <a:endParaRPr dirty="0"/>
          </a:p>
        </p:txBody>
      </p:sp>
      <p:sp>
        <p:nvSpPr>
          <p:cNvPr id="1182" name="Google Shape;1182;p41"/>
          <p:cNvSpPr txBox="1">
            <a:spLocks noGrp="1"/>
          </p:cNvSpPr>
          <p:nvPr>
            <p:ph type="subTitle" idx="2"/>
          </p:nvPr>
        </p:nvSpPr>
        <p:spPr>
          <a:xfrm>
            <a:off x="720000" y="134758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BubblesssS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Induction</a:t>
            </a:r>
            <a:endParaRPr dirty="0"/>
          </a:p>
        </p:txBody>
      </p:sp>
      <p:sp>
        <p:nvSpPr>
          <p:cNvPr id="1182" name="Google Shape;1182;p41"/>
          <p:cNvSpPr txBox="1">
            <a:spLocks noGrp="1"/>
          </p:cNvSpPr>
          <p:nvPr>
            <p:ph type="subTitle" idx="2"/>
          </p:nvPr>
        </p:nvSpPr>
        <p:spPr>
          <a:xfrm>
            <a:off x="720000" y="1347585"/>
            <a:ext cx="3438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BubblesssS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78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38"/>
          <p:cNvSpPr txBox="1">
            <a:spLocks noGrp="1"/>
          </p:cNvSpPr>
          <p:nvPr>
            <p:ph type="title"/>
          </p:nvPr>
        </p:nvSpPr>
        <p:spPr>
          <a:xfrm>
            <a:off x="82094" y="824665"/>
            <a:ext cx="3044825" cy="1962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A2E35"/>
                </a:solidFill>
                <a:latin typeface="Lilita One" panose="020B0604020202020204" charset="0"/>
                <a:cs typeface="Lilita One" panose="020B0604020202020204" charset="0"/>
              </a:rPr>
              <a:t>Our Journey</a:t>
            </a:r>
            <a:endParaRPr sz="4000" dirty="0">
              <a:solidFill>
                <a:srgbClr val="1A2E35"/>
              </a:solidFill>
              <a:latin typeface="Lilita One" panose="020B0604020202020204" charset="0"/>
              <a:cs typeface="Lilita One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E50A5-C19A-4FD5-87BA-9C3D438FBAA7}"/>
              </a:ext>
            </a:extLst>
          </p:cNvPr>
          <p:cNvGrpSpPr/>
          <p:nvPr/>
        </p:nvGrpSpPr>
        <p:grpSpPr>
          <a:xfrm>
            <a:off x="7162705" y="2148333"/>
            <a:ext cx="721949" cy="1184547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avLst/>
              <a:gdLst/>
              <a:ahLst/>
              <a:cxnLst/>
              <a:rect l="l" t="t" r="r" b="b"/>
              <a:pathLst>
                <a:path w="22087" h="38839" extrusionOk="0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4A46C4-5776-402C-9636-C77B15CD6189}"/>
                </a:ext>
              </a:extLst>
            </p:cNvPr>
            <p:cNvSpPr txBox="1"/>
            <p:nvPr/>
          </p:nvSpPr>
          <p:spPr>
            <a:xfrm>
              <a:off x="7123644" y="2195822"/>
              <a:ext cx="649079" cy="4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4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8D1517-A22D-492F-8187-32387B6039A6}"/>
              </a:ext>
            </a:extLst>
          </p:cNvPr>
          <p:cNvGrpSpPr/>
          <p:nvPr/>
        </p:nvGrpSpPr>
        <p:grpSpPr>
          <a:xfrm>
            <a:off x="4010475" y="1022472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avLst/>
              <a:gdLst/>
              <a:ahLst/>
              <a:cxnLst/>
              <a:rect l="l" t="t" r="r" b="b"/>
              <a:pathLst>
                <a:path w="20897" h="36529" extrusionOk="0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65BC4-C59E-4DEB-A896-E873256C1F9B}"/>
                </a:ext>
              </a:extLst>
            </p:cNvPr>
            <p:cNvSpPr txBox="1"/>
            <p:nvPr/>
          </p:nvSpPr>
          <p:spPr>
            <a:xfrm>
              <a:off x="4146714" y="1157983"/>
              <a:ext cx="64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4CF00A-7667-4214-B476-E6CF43865462}"/>
              </a:ext>
            </a:extLst>
          </p:cNvPr>
          <p:cNvGrpSpPr/>
          <p:nvPr/>
        </p:nvGrpSpPr>
        <p:grpSpPr>
          <a:xfrm>
            <a:off x="6067607" y="844985"/>
            <a:ext cx="614588" cy="961501"/>
            <a:chOff x="5617033" y="728054"/>
            <a:chExt cx="649079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0EA270-1C9B-4BD0-ABA4-504373750C45}"/>
                </a:ext>
              </a:extLst>
            </p:cNvPr>
            <p:cNvSpPr txBox="1"/>
            <p:nvPr/>
          </p:nvSpPr>
          <p:spPr>
            <a:xfrm>
              <a:off x="5617033" y="809109"/>
              <a:ext cx="649079" cy="41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C684A8-04BD-44B8-AA22-85BBFCFE8722}"/>
              </a:ext>
            </a:extLst>
          </p:cNvPr>
          <p:cNvGrpSpPr/>
          <p:nvPr/>
        </p:nvGrpSpPr>
        <p:grpSpPr>
          <a:xfrm>
            <a:off x="739710" y="3555265"/>
            <a:ext cx="876772" cy="1537112"/>
            <a:chOff x="812782" y="3439142"/>
            <a:chExt cx="876772" cy="1537112"/>
          </a:xfrm>
          <a:solidFill>
            <a:schemeClr val="bg1"/>
          </a:solidFill>
        </p:grpSpPr>
        <p:sp>
          <p:nvSpPr>
            <p:cNvPr id="117" name="Google Shape;1518;p38">
              <a:extLst>
                <a:ext uri="{FF2B5EF4-FFF2-40B4-BE49-F238E27FC236}">
                  <a16:creationId xmlns:a16="http://schemas.microsoft.com/office/drawing/2014/main" id="{BBF94904-47CE-4C03-81F0-6BFF41ED9361}"/>
                </a:ext>
              </a:extLst>
            </p:cNvPr>
            <p:cNvSpPr/>
            <p:nvPr/>
          </p:nvSpPr>
          <p:spPr>
            <a:xfrm>
              <a:off x="812782" y="3439142"/>
              <a:ext cx="876772" cy="1537112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9A20AC-146B-4985-9334-E5931447D878}"/>
                </a:ext>
              </a:extLst>
            </p:cNvPr>
            <p:cNvSpPr txBox="1"/>
            <p:nvPr/>
          </p:nvSpPr>
          <p:spPr>
            <a:xfrm>
              <a:off x="926629" y="3652796"/>
              <a:ext cx="649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3F157-3A2A-4549-89A5-179FD6BBE37C}"/>
              </a:ext>
            </a:extLst>
          </p:cNvPr>
          <p:cNvGrpSpPr/>
          <p:nvPr/>
        </p:nvGrpSpPr>
        <p:grpSpPr>
          <a:xfrm>
            <a:off x="7928134" y="371633"/>
            <a:ext cx="534426" cy="893711"/>
            <a:chOff x="7928134" y="371633"/>
            <a:chExt cx="534426" cy="893711"/>
          </a:xfrm>
        </p:grpSpPr>
        <p:sp>
          <p:nvSpPr>
            <p:cNvPr id="111" name="Google Shape;1533;p38">
              <a:extLst>
                <a:ext uri="{FF2B5EF4-FFF2-40B4-BE49-F238E27FC236}">
                  <a16:creationId xmlns:a16="http://schemas.microsoft.com/office/drawing/2014/main" id="{C95BDE93-B459-41DC-BF87-21540A49BF43}"/>
                </a:ext>
              </a:extLst>
            </p:cNvPr>
            <p:cNvSpPr/>
            <p:nvPr/>
          </p:nvSpPr>
          <p:spPr>
            <a:xfrm>
              <a:off x="7928134" y="371633"/>
              <a:ext cx="534426" cy="893711"/>
            </a:xfrm>
            <a:custGeom>
              <a:avLst/>
              <a:gdLst/>
              <a:ahLst/>
              <a:cxnLst/>
              <a:rect l="l" t="t" r="r" b="b"/>
              <a:pathLst>
                <a:path w="17741" h="31017" extrusionOk="0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47657DD-9C0D-4CB9-9765-05A0249C0654}"/>
                </a:ext>
              </a:extLst>
            </p:cNvPr>
            <p:cNvSpPr txBox="1"/>
            <p:nvPr/>
          </p:nvSpPr>
          <p:spPr>
            <a:xfrm>
              <a:off x="7962909" y="444815"/>
              <a:ext cx="46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5B1AF9-BA4D-4EF9-9702-46BFF9388E2E}"/>
              </a:ext>
            </a:extLst>
          </p:cNvPr>
          <p:cNvGrpSpPr/>
          <p:nvPr/>
        </p:nvGrpSpPr>
        <p:grpSpPr>
          <a:xfrm>
            <a:off x="3890104" y="2736351"/>
            <a:ext cx="756589" cy="1328664"/>
            <a:chOff x="3214397" y="3319160"/>
            <a:chExt cx="756589" cy="1328664"/>
          </a:xfrm>
        </p:grpSpPr>
        <p:sp>
          <p:nvSpPr>
            <p:cNvPr id="1518" name="Google Shape;1518;p38"/>
            <p:cNvSpPr/>
            <p:nvPr/>
          </p:nvSpPr>
          <p:spPr>
            <a:xfrm>
              <a:off x="3214397" y="3319160"/>
              <a:ext cx="756589" cy="1328664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BC795A2-2D31-4A7D-A415-EA602ED169AC}"/>
                </a:ext>
              </a:extLst>
            </p:cNvPr>
            <p:cNvSpPr txBox="1"/>
            <p:nvPr/>
          </p:nvSpPr>
          <p:spPr>
            <a:xfrm>
              <a:off x="3299801" y="3480149"/>
              <a:ext cx="582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796051-6770-4EF1-85B5-A53C79A249A9}"/>
              </a:ext>
            </a:extLst>
          </p:cNvPr>
          <p:cNvSpPr txBox="1"/>
          <p:nvPr/>
        </p:nvSpPr>
        <p:spPr>
          <a:xfrm>
            <a:off x="2348553" y="2185296"/>
            <a:ext cx="1100704" cy="31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SemiBold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rPr>
              <a:t>So far…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FB40D253-0F0A-4652-96BC-17E15B6C5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930462"/>
                  </p:ext>
                </p:extLst>
              </p:nvPr>
            </p:nvGraphicFramePr>
            <p:xfrm flipV="1">
              <a:off x="1155236" y="3981325"/>
              <a:ext cx="45719" cy="45719"/>
            </p:xfrm>
            <a:graphic>
              <a:graphicData uri="http://schemas.microsoft.com/office/powerpoint/2016/sectionzoom">
                <psez:sectionZm>
                  <psez:sectionZmObj sectionId="{0B4690C2-F364-4E6E-8F4F-2DD0347CA158}">
                    <psez:zmPr id="{2D491A4E-08FA-4F44-9FED-AE52E1E4DB7B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40D253-0F0A-4652-96BC-17E15B6C5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155236" y="3981325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90C3EF72-6B44-4A16-A153-A290EB81CD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9807995"/>
                  </p:ext>
                </p:extLst>
              </p:nvPr>
            </p:nvGraphicFramePr>
            <p:xfrm>
              <a:off x="4221149" y="3109590"/>
              <a:ext cx="45719" cy="45719"/>
            </p:xfrm>
            <a:graphic>
              <a:graphicData uri="http://schemas.microsoft.com/office/powerpoint/2016/sectionzoom">
                <psez:sectionZm>
                  <psez:sectionZmObj sectionId="{9741BBC9-6B2D-4AB6-85EA-3182058AD63E}">
                    <psez:zmPr id="{2DD81B0A-E0D1-46D5-B649-32AF77EBF3E7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Section Zoom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C3EF72-6B44-4A16-A153-A290EB81C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1149" y="3109590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80AF67F2-BA8E-4724-A1F1-B1D86FA934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1431338"/>
                  </p:ext>
                </p:extLst>
              </p:nvPr>
            </p:nvGraphicFramePr>
            <p:xfrm>
              <a:off x="7485043" y="2476431"/>
              <a:ext cx="45719" cy="45719"/>
            </p:xfrm>
            <a:graphic>
              <a:graphicData uri="http://schemas.microsoft.com/office/powerpoint/2016/sectionzoom">
                <psez:sectionZm>
                  <psez:sectionZmObj sectionId="{44CE29DC-0DA1-4349-B120-75561CFE5A0D}">
                    <psez:zmPr id="{8404599B-F875-4E57-B5CE-1B780985951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Section Zoom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0AF67F2-BA8E-4724-A1F1-B1D86FA934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5043" y="2476431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79FE78BF-CB42-42D3-B024-C697202FC4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738760"/>
                  </p:ext>
                </p:extLst>
              </p:nvPr>
            </p:nvGraphicFramePr>
            <p:xfrm>
              <a:off x="4299133" y="1350513"/>
              <a:ext cx="45719" cy="45719"/>
            </p:xfrm>
            <a:graphic>
              <a:graphicData uri="http://schemas.microsoft.com/office/powerpoint/2016/sectionzoom">
                <psez:sectionZm>
                  <psez:sectionZmObj sectionId="{D2AF2489-6969-4D2C-96E4-D039FC055947}">
                    <psez:zmPr id="{539A7E34-6D3E-4268-A1B6-3ADEC020DBE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Section Zoom 3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9FE78BF-CB42-42D3-B024-C697202FC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9133" y="1350513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2" name="Section Zoom 41">
                <a:extLst>
                  <a:ext uri="{FF2B5EF4-FFF2-40B4-BE49-F238E27FC236}">
                    <a16:creationId xmlns:a16="http://schemas.microsoft.com/office/drawing/2014/main" id="{93748914-CF01-4D77-B7C5-DCE360803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7274420"/>
                  </p:ext>
                </p:extLst>
              </p:nvPr>
            </p:nvGraphicFramePr>
            <p:xfrm flipH="1" flipV="1">
              <a:off x="6321665" y="1106610"/>
              <a:ext cx="61755" cy="61755"/>
            </p:xfrm>
            <a:graphic>
              <a:graphicData uri="http://schemas.microsoft.com/office/powerpoint/2016/sectionzoom">
                <psez:sectionZm>
                  <psez:sectionZmObj sectionId="{B77E5062-48CF-4670-A98E-A532C7E7B8EA}">
                    <psez:zmPr id="{13147C03-10E7-435C-B952-27F60D598549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 flipV="1">
                          <a:off x="0" y="0"/>
                          <a:ext cx="61755" cy="617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2" name="Section Zoom 4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3748914-CF01-4D77-B7C5-DCE360803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 flipV="1">
                <a:off x="6321665" y="1106610"/>
                <a:ext cx="61755" cy="617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AC0E0114-A931-432A-B656-6FBC102DC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7234087"/>
                  </p:ext>
                </p:extLst>
              </p:nvPr>
            </p:nvGraphicFramePr>
            <p:xfrm flipH="1">
              <a:off x="8149627" y="606621"/>
              <a:ext cx="45719" cy="45719"/>
            </p:xfrm>
            <a:graphic>
              <a:graphicData uri="http://schemas.microsoft.com/office/powerpoint/2016/sectionzoom">
                <psez:sectionZm>
                  <psez:sectionZmObj sectionId="{75CD7C9E-8B7E-48E5-8163-B7B4C30056BF}">
                    <psez:zmPr id="{E4909485-EB45-4B76-94A4-529958BA8608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4" name="Section Zoom 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C0E0114-A931-432A-B656-6FBC102DC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8149627" y="606621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DC684A8-04BD-44B8-AA22-85BBFCFE8722}"/>
              </a:ext>
            </a:extLst>
          </p:cNvPr>
          <p:cNvGrpSpPr/>
          <p:nvPr/>
        </p:nvGrpSpPr>
        <p:grpSpPr>
          <a:xfrm>
            <a:off x="739710" y="3555265"/>
            <a:ext cx="876772" cy="1537112"/>
            <a:chOff x="812782" y="3439142"/>
            <a:chExt cx="876772" cy="1537112"/>
          </a:xfrm>
          <a:solidFill>
            <a:schemeClr val="bg1"/>
          </a:solidFill>
        </p:grpSpPr>
        <p:sp>
          <p:nvSpPr>
            <p:cNvPr id="117" name="Google Shape;1518;p38">
              <a:extLst>
                <a:ext uri="{FF2B5EF4-FFF2-40B4-BE49-F238E27FC236}">
                  <a16:creationId xmlns:a16="http://schemas.microsoft.com/office/drawing/2014/main" id="{BBF94904-47CE-4C03-81F0-6BFF41ED9361}"/>
                </a:ext>
              </a:extLst>
            </p:cNvPr>
            <p:cNvSpPr/>
            <p:nvPr/>
          </p:nvSpPr>
          <p:spPr>
            <a:xfrm>
              <a:off x="812782" y="3439142"/>
              <a:ext cx="876772" cy="1537112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9A20AC-146B-4985-9334-E5931447D878}"/>
                </a:ext>
              </a:extLst>
            </p:cNvPr>
            <p:cNvSpPr txBox="1"/>
            <p:nvPr/>
          </p:nvSpPr>
          <p:spPr>
            <a:xfrm>
              <a:off x="926628" y="3663937"/>
              <a:ext cx="649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C544ED7-108C-47A4-AE98-E69ED6F2BAA6}"/>
              </a:ext>
            </a:extLst>
          </p:cNvPr>
          <p:cNvSpPr txBox="1"/>
          <p:nvPr/>
        </p:nvSpPr>
        <p:spPr>
          <a:xfrm>
            <a:off x="243368" y="706084"/>
            <a:ext cx="45263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Governance &amp; Security </a:t>
            </a:r>
            <a:b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</a:b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Compliance </a:t>
            </a:r>
            <a:endParaRPr lang="en-US" dirty="0"/>
          </a:p>
        </p:txBody>
      </p:sp>
      <p:pic>
        <p:nvPicPr>
          <p:cNvPr id="2056" name="Picture 8" descr="Compliance Enablement - Auditable Access Logs and micro-segmentation for  PCI DSS, HIPPA - MicroZAccess Documentation">
            <a:extLst>
              <a:ext uri="{FF2B5EF4-FFF2-40B4-BE49-F238E27FC236}">
                <a16:creationId xmlns:a16="http://schemas.microsoft.com/office/drawing/2014/main" id="{99DD7916-D1AF-42FC-A12B-E2D53F48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26" y="1956685"/>
            <a:ext cx="1706144" cy="17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5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5B1AF9-BA4D-4EF9-9702-46BFF9388E2E}"/>
              </a:ext>
            </a:extLst>
          </p:cNvPr>
          <p:cNvGrpSpPr/>
          <p:nvPr/>
        </p:nvGrpSpPr>
        <p:grpSpPr>
          <a:xfrm>
            <a:off x="3890104" y="2736351"/>
            <a:ext cx="756589" cy="1328664"/>
            <a:chOff x="3214397" y="3319160"/>
            <a:chExt cx="756589" cy="1328664"/>
          </a:xfrm>
        </p:grpSpPr>
        <p:sp>
          <p:nvSpPr>
            <p:cNvPr id="1518" name="Google Shape;1518;p38"/>
            <p:cNvSpPr/>
            <p:nvPr/>
          </p:nvSpPr>
          <p:spPr>
            <a:xfrm>
              <a:off x="3214397" y="3319160"/>
              <a:ext cx="756589" cy="1328664"/>
            </a:xfrm>
            <a:custGeom>
              <a:avLst/>
              <a:gdLst/>
              <a:ahLst/>
              <a:cxnLst/>
              <a:rect l="l" t="t" r="r" b="b"/>
              <a:pathLst>
                <a:path w="27397" h="48031" extrusionOk="0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BC795A2-2D31-4A7D-A415-EA602ED169AC}"/>
                </a:ext>
              </a:extLst>
            </p:cNvPr>
            <p:cNvSpPr txBox="1"/>
            <p:nvPr/>
          </p:nvSpPr>
          <p:spPr>
            <a:xfrm>
              <a:off x="3296547" y="3472345"/>
              <a:ext cx="582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74095B3-FAFD-4CE1-8346-E5298A2D7996}"/>
              </a:ext>
            </a:extLst>
          </p:cNvPr>
          <p:cNvSpPr txBox="1"/>
          <p:nvPr/>
        </p:nvSpPr>
        <p:spPr>
          <a:xfrm>
            <a:off x="261171" y="553719"/>
            <a:ext cx="39400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Red Team &amp; Offensive Security</a:t>
            </a:r>
            <a:endParaRPr lang="en-US" dirty="0"/>
          </a:p>
        </p:txBody>
      </p:sp>
      <p:pic>
        <p:nvPicPr>
          <p:cNvPr id="3074" name="Picture 2" descr="RedForce - Always Stay Ahead!">
            <a:extLst>
              <a:ext uri="{FF2B5EF4-FFF2-40B4-BE49-F238E27FC236}">
                <a16:creationId xmlns:a16="http://schemas.microsoft.com/office/drawing/2014/main" id="{75D33B5E-5C4C-4A9C-91A0-856E9F23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65" y="1954111"/>
            <a:ext cx="1508659" cy="1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E50A5-C19A-4FD5-87BA-9C3D438FBAA7}"/>
              </a:ext>
            </a:extLst>
          </p:cNvPr>
          <p:cNvGrpSpPr/>
          <p:nvPr/>
        </p:nvGrpSpPr>
        <p:grpSpPr>
          <a:xfrm>
            <a:off x="7162705" y="2148333"/>
            <a:ext cx="721949" cy="1184547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avLst/>
              <a:gdLst/>
              <a:ahLst/>
              <a:cxnLst/>
              <a:rect l="l" t="t" r="r" b="b"/>
              <a:pathLst>
                <a:path w="22087" h="38839" extrusionOk="0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4A46C4-5776-402C-9636-C77B15CD6189}"/>
                </a:ext>
              </a:extLst>
            </p:cNvPr>
            <p:cNvSpPr txBox="1"/>
            <p:nvPr/>
          </p:nvSpPr>
          <p:spPr>
            <a:xfrm>
              <a:off x="7114222" y="2204570"/>
              <a:ext cx="649079" cy="4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4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F10F562A-028C-4EFC-A8C0-08C2BF06FE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1341224"/>
                  </p:ext>
                </p:extLst>
              </p:nvPr>
            </p:nvGraphicFramePr>
            <p:xfrm>
              <a:off x="7472882" y="2480843"/>
              <a:ext cx="45719" cy="45719"/>
            </p:xfrm>
            <a:graphic>
              <a:graphicData uri="http://schemas.microsoft.com/office/powerpoint/2016/sectionzoom">
                <psez:sectionZm>
                  <psez:sectionZmObj sectionId="{44CE29DC-0DA1-4349-B120-75561CFE5A0D}">
                    <psez:zmPr id="{790A6850-9DC3-4B7A-BBD5-62D8F7FEDF94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Section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10F562A-028C-4EFC-A8C0-08C2BF06FE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2882" y="2480843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6A70BE-8EB1-49B2-BC93-D880707F695E}"/>
              </a:ext>
            </a:extLst>
          </p:cNvPr>
          <p:cNvSpPr txBox="1"/>
          <p:nvPr/>
        </p:nvSpPr>
        <p:spPr>
          <a:xfrm>
            <a:off x="12454" y="446685"/>
            <a:ext cx="4487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Controls Effectiveness &amp; Assurance</a:t>
            </a:r>
            <a:endParaRPr lang="en-US" dirty="0"/>
          </a:p>
        </p:txBody>
      </p:sp>
      <p:pic>
        <p:nvPicPr>
          <p:cNvPr id="4098" name="Picture 2" descr="Assurance - Free security icons">
            <a:extLst>
              <a:ext uri="{FF2B5EF4-FFF2-40B4-BE49-F238E27FC236}">
                <a16:creationId xmlns:a16="http://schemas.microsoft.com/office/drawing/2014/main" id="{97007053-CB9D-4B1A-9E33-4428D603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98" y="1888955"/>
            <a:ext cx="1773874" cy="177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3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4" y="0"/>
            <a:ext cx="7677269" cy="5115275"/>
            <a:chOff x="613174" y="0"/>
            <a:chExt cx="7677269" cy="5115275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4" y="0"/>
              <a:ext cx="7677269" cy="5115275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8D1517-A22D-492F-8187-32387B6039A6}"/>
              </a:ext>
            </a:extLst>
          </p:cNvPr>
          <p:cNvGrpSpPr/>
          <p:nvPr/>
        </p:nvGrpSpPr>
        <p:grpSpPr>
          <a:xfrm>
            <a:off x="4010475" y="1022472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avLst/>
              <a:gdLst/>
              <a:ahLst/>
              <a:cxnLst/>
              <a:rect l="l" t="t" r="r" b="b"/>
              <a:pathLst>
                <a:path w="20897" h="36529" extrusionOk="0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65BC4-C59E-4DEB-A896-E873256C1F9B}"/>
                </a:ext>
              </a:extLst>
            </p:cNvPr>
            <p:cNvSpPr txBox="1"/>
            <p:nvPr/>
          </p:nvSpPr>
          <p:spPr>
            <a:xfrm>
              <a:off x="4154612" y="1160389"/>
              <a:ext cx="649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0</a:t>
              </a:r>
              <a:r>
                <a:rPr lang="en-US" sz="2000" dirty="0">
                  <a:latin typeface="Lilita One" panose="020B0604020202020204" charset="0"/>
                  <a:cs typeface="Lilita One" panose="020B0604020202020204" charset="0"/>
                  <a:sym typeface="Fira Sans Extra Condensed SemiBold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lita One" panose="020B0604020202020204" charset="0"/>
                <a:cs typeface="Lilita One" panose="020B0604020202020204" charset="0"/>
                <a:sym typeface="Fira Sans Extra Condensed SemiBold"/>
              </a:endParaRP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83D6D131-B41B-4FB4-AADF-AF0BA2C881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0269" y="1319214"/>
              <a:ext cx="45719" cy="45719"/>
            </p:xfrm>
            <a:graphic>
              <a:graphicData uri="http://schemas.microsoft.com/office/powerpoint/2016/sectionzoom">
                <psez:sectionZm>
                  <psez:sectionZmObj sectionId="{D2AF2489-6969-4D2C-96E4-D039FC055947}">
                    <psez:zmPr id="{A2CA460D-847D-482A-B83A-2A57FD505005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2" name="Section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D6D131-B41B-4FB4-AADF-AF0BA2C881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0269" y="1319214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69B353C-0CA0-46A1-9F19-9DC100C6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04"/>
          <a:stretch/>
        </p:blipFill>
        <p:spPr>
          <a:xfrm>
            <a:off x="8179505" y="4168424"/>
            <a:ext cx="929721" cy="9468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CEBCC0F-43DF-4610-B084-2C590A4105A7}"/>
              </a:ext>
            </a:extLst>
          </p:cNvPr>
          <p:cNvSpPr txBox="1"/>
          <p:nvPr/>
        </p:nvSpPr>
        <p:spPr>
          <a:xfrm>
            <a:off x="-235041" y="884193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1A2E35"/>
                </a:solidFill>
                <a:effectLst/>
                <a:uLnTx/>
                <a:uFillTx/>
                <a:latin typeface="Lilita One"/>
                <a:cs typeface="Lilita One"/>
                <a:sym typeface="Lilita One"/>
              </a:rPr>
              <a:t>Networks Security</a:t>
            </a:r>
            <a:endParaRPr lang="en-US" dirty="0"/>
          </a:p>
        </p:txBody>
      </p:sp>
      <p:pic>
        <p:nvPicPr>
          <p:cNvPr id="5122" name="Picture 2" descr="Securing Wireless Networks | BTInet net-worthy news">
            <a:extLst>
              <a:ext uri="{FF2B5EF4-FFF2-40B4-BE49-F238E27FC236}">
                <a16:creationId xmlns:a16="http://schemas.microsoft.com/office/drawing/2014/main" id="{F601FFD8-DA4F-4D2C-9427-EA5514F9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89" y="1856716"/>
            <a:ext cx="1990692" cy="19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11529"/>
      </p:ext>
    </p:extLst>
  </p:cSld>
  <p:clrMapOvr>
    <a:masterClrMapping/>
  </p:clrMapOvr>
</p:sld>
</file>

<file path=ppt/theme/theme1.xml><?xml version="1.0" encoding="utf-8"?>
<a:theme xmlns:a="http://schemas.openxmlformats.org/drawingml/2006/main" name="Hero's Journey by Slidesgo">
  <a:themeElements>
    <a:clrScheme name="Simple Light">
      <a:dk1>
        <a:srgbClr val="1A2E35"/>
      </a:dk1>
      <a:lt1>
        <a:srgbClr val="FFFFFF"/>
      </a:lt1>
      <a:dk2>
        <a:srgbClr val="375A64"/>
      </a:dk2>
      <a:lt2>
        <a:srgbClr val="FF4F5B"/>
      </a:lt2>
      <a:accent1>
        <a:srgbClr val="FF735D"/>
      </a:accent1>
      <a:accent2>
        <a:srgbClr val="EBAE7B"/>
      </a:accent2>
      <a:accent3>
        <a:srgbClr val="ECECEC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106</Words>
  <Application>Microsoft Office PowerPoint</Application>
  <PresentationFormat>On-screen Show (16:9)</PresentationFormat>
  <Paragraphs>54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Amiko</vt:lpstr>
      <vt:lpstr>Fira Sans Extra Condensed SemiBold</vt:lpstr>
      <vt:lpstr>Lilita One</vt:lpstr>
      <vt:lpstr>Anaheim</vt:lpstr>
      <vt:lpstr>Arial</vt:lpstr>
      <vt:lpstr>Roboto</vt:lpstr>
      <vt:lpstr>Hero's Journey by Slidesgo</vt:lpstr>
      <vt:lpstr>Roadmap Infographics by Slidesgo</vt:lpstr>
      <vt:lpstr>Cybersecurity  Academy</vt:lpstr>
      <vt:lpstr>Why Cybersecurity Academy at Arab Bank?</vt:lpstr>
      <vt:lpstr>Induction</vt:lpstr>
      <vt:lpstr>Induction</vt:lpstr>
      <vt:lpstr>Our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Improvements</vt:lpstr>
      <vt:lpstr>Suggested Improvments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 Academy</dc:title>
  <dc:creator>Osamah Alnasser</dc:creator>
  <cp:lastModifiedBy>Osamah Alnasser</cp:lastModifiedBy>
  <cp:revision>75</cp:revision>
  <dcterms:modified xsi:type="dcterms:W3CDTF">2023-10-16T20:06:12Z</dcterms:modified>
</cp:coreProperties>
</file>