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2" r:id="rId4"/>
    <p:sldId id="260" r:id="rId5"/>
    <p:sldId id="258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6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008460-8B2F-4AAA-A4E2-10730069204C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008460-8B2F-4AAA-A4E2-10730069204C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87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008460-8B2F-4AAA-A4E2-10730069204C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8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5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3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6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9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8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5C905C53-0D3C-41B3-A18F-96390296C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89E03-7948-4D56-B3F1-83DF48B90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TN COVID 19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9D90-6F27-4197-A882-CDAC8B185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COVID 19 Analysis In Tn</a:t>
            </a:r>
          </a:p>
          <a:p>
            <a:pPr algn="ctr">
              <a:lnSpc>
                <a:spcPct val="100000"/>
              </a:lnSpc>
            </a:pPr>
            <a:r>
              <a:rPr lang="en-US" sz="1400"/>
              <a:t>By Osamah Neamah</a:t>
            </a:r>
          </a:p>
        </p:txBody>
      </p:sp>
    </p:spTree>
    <p:extLst>
      <p:ext uri="{BB962C8B-B14F-4D97-AF65-F5344CB8AC3E}">
        <p14:creationId xmlns:p14="http://schemas.microsoft.com/office/powerpoint/2010/main" val="345605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72C-1190-4DF2-9B81-DCC204BC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TN Deaths Top 10 Counties</a:t>
            </a:r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9B93DBB-4742-44FD-82F6-FE55F397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065720"/>
            <a:ext cx="5571565" cy="27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8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3F52-DC97-46F3-B437-8E77D0E1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/>
              <a:t>TN Inactive Cases Top 10 Counties</a:t>
            </a:r>
          </a:p>
        </p:txBody>
      </p:sp>
      <p:pic>
        <p:nvPicPr>
          <p:cNvPr id="5" name="Content Placeholder 4" descr="Chart, timeline&#10;&#10;Description automatically generated">
            <a:extLst>
              <a:ext uri="{FF2B5EF4-FFF2-40B4-BE49-F238E27FC236}">
                <a16:creationId xmlns:a16="http://schemas.microsoft.com/office/drawing/2014/main" id="{104895B4-BB49-4E2E-B89C-A5A5D08CF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080637"/>
            <a:ext cx="5571565" cy="26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EE92-4F9F-4A2E-981C-DC0C32D8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 Total Confirmed By County</a:t>
            </a:r>
          </a:p>
        </p:txBody>
      </p:sp>
      <p:pic>
        <p:nvPicPr>
          <p:cNvPr id="5" name="Content Placeholder 4" descr="Chart, timeline, bar chart&#10;&#10;Description automatically generated">
            <a:extLst>
              <a:ext uri="{FF2B5EF4-FFF2-40B4-BE49-F238E27FC236}">
                <a16:creationId xmlns:a16="http://schemas.microsoft.com/office/drawing/2014/main" id="{A1F1156A-70D5-4297-ADD5-CB41A97B0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86" y="2193925"/>
            <a:ext cx="8357828" cy="4024313"/>
          </a:xfrm>
        </p:spPr>
      </p:pic>
    </p:spTree>
    <p:extLst>
      <p:ext uri="{BB962C8B-B14F-4D97-AF65-F5344CB8AC3E}">
        <p14:creationId xmlns:p14="http://schemas.microsoft.com/office/powerpoint/2010/main" val="421292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E933-BF24-4C5C-81DB-4F591372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TN Total Cases By Counties</a:t>
            </a:r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C61137FE-96EC-4FDC-BE7D-4E141CC6C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1335441"/>
            <a:ext cx="5571565" cy="41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0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6D620-19A2-4CD4-9D1E-358BD232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TN Total Tests By County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CFC7CE0A-4B2C-4A14-8C16-932861708E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9" b="8661"/>
          <a:stretch/>
        </p:blipFill>
        <p:spPr>
          <a:xfrm>
            <a:off x="4972699" y="1644858"/>
            <a:ext cx="6533501" cy="36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6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958A-2571-41A4-954B-8E1E78DB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TN Total Hospitalized By County</a:t>
            </a:r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389FA6B-5B76-4DC9-929C-FF7017771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1" b="1111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5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2090-0575-4E76-A51C-FBCD59D0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TN Top 10 Counties 5-18 Years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D72DF94E-E81B-405D-9D10-8DF8E6FB5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079649"/>
            <a:ext cx="5571565" cy="27022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5889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683C-C434-4929-94F7-BBE56134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TN Top 10 Counties 17-25 Years</a:t>
            </a:r>
            <a:endParaRPr lang="en-US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462FF8D4-E50F-4FBC-AE66-3380765F4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079649"/>
            <a:ext cx="5571565" cy="27022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332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128D-D0D4-4784-B9DB-D5075244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Tn Daily Cases Plot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B8746F1-7DE3-47DC-9476-7C7D6BE54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74232" y="2571584"/>
            <a:ext cx="3977640" cy="36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2E74-4233-4964-A30C-621A37B3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TN Total Cases By Age Group</a:t>
            </a:r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ECD5EC8-C530-4C9B-A3B7-7791FCC9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1954289"/>
            <a:ext cx="5571565" cy="29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6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4E61-BD36-48B3-B055-A84CC401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/>
              <a:t>TN Total Cases By Age Group Ratio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08A9B7B-EDBD-4E56-BB84-8C9996D3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673818"/>
            <a:ext cx="5571565" cy="55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562C-F84C-42D0-9879-FD4360E1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TN Daily Death Plot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9BA3370-853A-4893-9A32-AAA08AB6D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3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A2A7-E297-429F-9F47-D2F2A765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TN Total Death By Age Group</a:t>
            </a:r>
            <a:endParaRPr 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7B513E4-6648-4832-97C4-22A75B3C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1940360"/>
            <a:ext cx="5571565" cy="29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3F0E-37ED-4C58-9C29-7A70D791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/>
              <a:t>TN Total Death By Age Group Ratio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C6FA313-B315-452F-89CE-43D68F56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1000158"/>
            <a:ext cx="5571565" cy="486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4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FF21-2E11-4B38-9B67-E048BC6D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TN Cases Top 10 Counties</a:t>
            </a:r>
          </a:p>
        </p:txBody>
      </p:sp>
      <p:pic>
        <p:nvPicPr>
          <p:cNvPr id="5" name="Content Placeholder 4" descr="Chart, timeline&#10;&#10;Description automatically generated">
            <a:extLst>
              <a:ext uri="{FF2B5EF4-FFF2-40B4-BE49-F238E27FC236}">
                <a16:creationId xmlns:a16="http://schemas.microsoft.com/office/drawing/2014/main" id="{EA87C0EB-94A5-4A7A-B3B2-CF60054C8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3" b="1"/>
          <a:stretch/>
        </p:blipFill>
        <p:spPr>
          <a:xfrm>
            <a:off x="4972699" y="1644859"/>
            <a:ext cx="6533501" cy="36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BFBF-94AD-48C6-8F27-3F51680F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/>
              <a:t>TN Active Cases Top 10 Counties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93D3E5C-ECFD-4212-981F-085B9ED97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7" b="-1"/>
          <a:stretch/>
        </p:blipFill>
        <p:spPr>
          <a:xfrm>
            <a:off x="6075003" y="1863750"/>
            <a:ext cx="5571565" cy="31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</TotalTime>
  <Words>100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TN COVID 19 DATA</vt:lpstr>
      <vt:lpstr>Tn Daily Cases Plot</vt:lpstr>
      <vt:lpstr>TN Total Cases By Age Group</vt:lpstr>
      <vt:lpstr>TN Total Cases By Age Group Ratio</vt:lpstr>
      <vt:lpstr>TN Daily Death Plot</vt:lpstr>
      <vt:lpstr>TN Total Death By Age Group</vt:lpstr>
      <vt:lpstr>TN Total Death By Age Group Ratio</vt:lpstr>
      <vt:lpstr>TN Cases Top 10 Counties</vt:lpstr>
      <vt:lpstr>TN Active Cases Top 10 Counties</vt:lpstr>
      <vt:lpstr>TN Deaths Top 10 Counties</vt:lpstr>
      <vt:lpstr>TN Inactive Cases Top 10 Counties</vt:lpstr>
      <vt:lpstr>TN Total Confirmed By County</vt:lpstr>
      <vt:lpstr>TN Total Cases By Counties</vt:lpstr>
      <vt:lpstr>TN Total Tests By County</vt:lpstr>
      <vt:lpstr>TN Total Hospitalized By County</vt:lpstr>
      <vt:lpstr>TN Top 10 Counties 5-18 Years</vt:lpstr>
      <vt:lpstr>TN Top 10 Counties 17-25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 COVID 19 DATA</dc:title>
  <dc:creator>Osamah Neamah</dc:creator>
  <cp:lastModifiedBy>Osamah Neamah</cp:lastModifiedBy>
  <cp:revision>1</cp:revision>
  <dcterms:created xsi:type="dcterms:W3CDTF">2022-02-27T05:34:11Z</dcterms:created>
  <dcterms:modified xsi:type="dcterms:W3CDTF">2022-02-27T06:02:00Z</dcterms:modified>
</cp:coreProperties>
</file>