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430000" cy="11430000"/>
  <p:notesSz cx="11430000" cy="1143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0300" y="1212672"/>
            <a:ext cx="9169400" cy="85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6400800"/>
            <a:ext cx="8001000" cy="285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2628900"/>
            <a:ext cx="4972050" cy="754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2628900"/>
            <a:ext cx="4972050" cy="754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11430000"/>
          </a:xfrm>
          <a:custGeom>
            <a:avLst/>
            <a:gdLst/>
            <a:ahLst/>
            <a:cxnLst/>
            <a:rect l="l" t="t" r="r" b="b"/>
            <a:pathLst>
              <a:path w="11430000" h="11430000">
                <a:moveTo>
                  <a:pt x="11429999" y="11429999"/>
                </a:moveTo>
                <a:lnTo>
                  <a:pt x="0" y="114299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11429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4265" y="3519816"/>
            <a:ext cx="5800724" cy="7910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1430000" cy="11430000"/>
          </a:xfrm>
          <a:custGeom>
            <a:avLst/>
            <a:gdLst/>
            <a:ahLst/>
            <a:cxnLst/>
            <a:rect l="l" t="t" r="r" b="b"/>
            <a:pathLst>
              <a:path w="11430000" h="11430000">
                <a:moveTo>
                  <a:pt x="11429999" y="11429999"/>
                </a:moveTo>
                <a:lnTo>
                  <a:pt x="0" y="114299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11429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0939" y="287666"/>
            <a:ext cx="8148121" cy="322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2787692"/>
            <a:ext cx="9169400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10629900"/>
            <a:ext cx="365760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10629900"/>
            <a:ext cx="262890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10629900"/>
            <a:ext cx="262890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700"/>
              </a:lnSpc>
              <a:spcBef>
                <a:spcPts val="95"/>
              </a:spcBef>
            </a:pPr>
            <a:r>
              <a:rPr dirty="0" spc="505"/>
              <a:t>FORGET</a:t>
            </a:r>
            <a:r>
              <a:rPr dirty="0" spc="-215"/>
              <a:t> </a:t>
            </a:r>
            <a:r>
              <a:rPr dirty="0" spc="580"/>
              <a:t>CHATGPT, </a:t>
            </a:r>
            <a:r>
              <a:rPr dirty="0" spc="-1745"/>
              <a:t> </a:t>
            </a:r>
            <a:r>
              <a:rPr dirty="0" spc="495"/>
              <a:t>TRY</a:t>
            </a:r>
            <a:r>
              <a:rPr dirty="0" spc="-170"/>
              <a:t> </a:t>
            </a:r>
            <a:r>
              <a:rPr dirty="0" spc="555"/>
              <a:t>THESE</a:t>
            </a:r>
            <a:r>
              <a:rPr dirty="0" spc="-165"/>
              <a:t> </a:t>
            </a:r>
            <a:r>
              <a:rPr dirty="0" spc="175"/>
              <a:t>7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pc="635">
                <a:solidFill>
                  <a:srgbClr val="0097B1"/>
                </a:solidFill>
              </a:rPr>
              <a:t>FREE</a:t>
            </a:r>
            <a:r>
              <a:rPr dirty="0" spc="-200">
                <a:solidFill>
                  <a:srgbClr val="0097B1"/>
                </a:solidFill>
              </a:rPr>
              <a:t> </a:t>
            </a:r>
            <a:r>
              <a:rPr dirty="0" spc="145">
                <a:solidFill>
                  <a:srgbClr val="0097B1"/>
                </a:solidFill>
              </a:rPr>
              <a:t>AI</a:t>
            </a:r>
            <a:r>
              <a:rPr dirty="0" spc="-200">
                <a:solidFill>
                  <a:srgbClr val="0097B1"/>
                </a:solidFill>
              </a:rPr>
              <a:t> </a:t>
            </a:r>
            <a:r>
              <a:rPr dirty="0" spc="375">
                <a:solidFill>
                  <a:srgbClr val="0097B1"/>
                </a:solidFill>
              </a:rPr>
              <a:t>TOOLS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0"/>
            <a:ext cx="5711825" cy="1036319"/>
          </a:xfrm>
          <a:custGeom>
            <a:avLst/>
            <a:gdLst/>
            <a:ahLst/>
            <a:cxnLst/>
            <a:rect l="l" t="t" r="r" b="b"/>
            <a:pathLst>
              <a:path w="5711825" h="1036319">
                <a:moveTo>
                  <a:pt x="5197144" y="1035710"/>
                </a:moveTo>
                <a:lnTo>
                  <a:pt x="0" y="1035710"/>
                </a:lnTo>
                <a:lnTo>
                  <a:pt x="0" y="0"/>
                </a:lnTo>
                <a:lnTo>
                  <a:pt x="5197144" y="0"/>
                </a:lnTo>
                <a:lnTo>
                  <a:pt x="5248328" y="2534"/>
                </a:lnTo>
                <a:lnTo>
                  <a:pt x="5298645" y="10042"/>
                </a:lnTo>
                <a:lnTo>
                  <a:pt x="5347755" y="22384"/>
                </a:lnTo>
                <a:lnTo>
                  <a:pt x="5395319" y="39419"/>
                </a:lnTo>
                <a:lnTo>
                  <a:pt x="5440998" y="61006"/>
                </a:lnTo>
                <a:lnTo>
                  <a:pt x="5484451" y="87005"/>
                </a:lnTo>
                <a:lnTo>
                  <a:pt x="5525339" y="117275"/>
                </a:lnTo>
                <a:lnTo>
                  <a:pt x="5563323" y="151676"/>
                </a:lnTo>
                <a:lnTo>
                  <a:pt x="5597724" y="189660"/>
                </a:lnTo>
                <a:lnTo>
                  <a:pt x="5627994" y="230548"/>
                </a:lnTo>
                <a:lnTo>
                  <a:pt x="5653993" y="274002"/>
                </a:lnTo>
                <a:lnTo>
                  <a:pt x="5675580" y="319680"/>
                </a:lnTo>
                <a:lnTo>
                  <a:pt x="5692615" y="367244"/>
                </a:lnTo>
                <a:lnTo>
                  <a:pt x="5704957" y="416355"/>
                </a:lnTo>
                <a:lnTo>
                  <a:pt x="5711746" y="461846"/>
                </a:lnTo>
                <a:lnTo>
                  <a:pt x="5711746" y="573864"/>
                </a:lnTo>
                <a:lnTo>
                  <a:pt x="5704957" y="619355"/>
                </a:lnTo>
                <a:lnTo>
                  <a:pt x="5692615" y="668466"/>
                </a:lnTo>
                <a:lnTo>
                  <a:pt x="5675580" y="716030"/>
                </a:lnTo>
                <a:lnTo>
                  <a:pt x="5653993" y="761708"/>
                </a:lnTo>
                <a:lnTo>
                  <a:pt x="5627994" y="805162"/>
                </a:lnTo>
                <a:lnTo>
                  <a:pt x="5597724" y="846050"/>
                </a:lnTo>
                <a:lnTo>
                  <a:pt x="5563323" y="884034"/>
                </a:lnTo>
                <a:lnTo>
                  <a:pt x="5525339" y="918435"/>
                </a:lnTo>
                <a:lnTo>
                  <a:pt x="5484451" y="948705"/>
                </a:lnTo>
                <a:lnTo>
                  <a:pt x="5440998" y="974704"/>
                </a:lnTo>
                <a:lnTo>
                  <a:pt x="5395319" y="996291"/>
                </a:lnTo>
                <a:lnTo>
                  <a:pt x="5347755" y="1013326"/>
                </a:lnTo>
                <a:lnTo>
                  <a:pt x="5298645" y="1025668"/>
                </a:lnTo>
                <a:lnTo>
                  <a:pt x="5248328" y="1033176"/>
                </a:lnTo>
                <a:lnTo>
                  <a:pt x="5197144" y="1035710"/>
                </a:lnTo>
                <a:close/>
              </a:path>
            </a:pathLst>
          </a:custGeom>
          <a:solidFill>
            <a:srgbClr val="0097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765" y="6347363"/>
            <a:ext cx="7934324" cy="4543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300" y="1212672"/>
            <a:ext cx="4167504" cy="8509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400" spc="10">
                <a:solidFill>
                  <a:srgbClr val="000000"/>
                </a:solidFill>
                <a:latin typeface="Arial"/>
                <a:cs typeface="Arial"/>
              </a:rPr>
              <a:t>Google</a:t>
            </a:r>
            <a:r>
              <a:rPr dirty="0" sz="5400" spc="-29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5400" spc="80">
                <a:solidFill>
                  <a:srgbClr val="000000"/>
                </a:solidFill>
                <a:latin typeface="Arial"/>
                <a:cs typeface="Arial"/>
              </a:rPr>
              <a:t>Bard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pc="-60"/>
              <a:t>A</a:t>
            </a:r>
            <a:r>
              <a:rPr dirty="0" spc="-55"/>
              <a:t>n</a:t>
            </a:r>
            <a:r>
              <a:rPr dirty="0" spc="-459"/>
              <a:t> </a:t>
            </a:r>
            <a:r>
              <a:rPr dirty="0" spc="-60"/>
              <a:t>A</a:t>
            </a:r>
            <a:r>
              <a:rPr dirty="0" spc="-520"/>
              <a:t>I</a:t>
            </a:r>
            <a:r>
              <a:rPr dirty="0" spc="-459"/>
              <a:t> </a:t>
            </a:r>
            <a:r>
              <a:rPr dirty="0" spc="140"/>
              <a:t>c</a:t>
            </a:r>
            <a:r>
              <a:rPr dirty="0" spc="-60"/>
              <a:t>h</a:t>
            </a:r>
            <a:r>
              <a:rPr dirty="0" spc="-195"/>
              <a:t>a</a:t>
            </a:r>
            <a:r>
              <a:rPr dirty="0" spc="60"/>
              <a:t>t</a:t>
            </a:r>
            <a:r>
              <a:rPr dirty="0" spc="75"/>
              <a:t>b</a:t>
            </a:r>
            <a:r>
              <a:rPr dirty="0" spc="40"/>
              <a:t>o</a:t>
            </a:r>
            <a:r>
              <a:rPr dirty="0" spc="65"/>
              <a:t>t</a:t>
            </a:r>
            <a:r>
              <a:rPr dirty="0" spc="-459"/>
              <a:t> </a:t>
            </a:r>
            <a:r>
              <a:rPr dirty="0" spc="60"/>
              <a:t>t</a:t>
            </a:r>
            <a:r>
              <a:rPr dirty="0" spc="-60"/>
              <a:t>h</a:t>
            </a:r>
            <a:r>
              <a:rPr dirty="0" spc="-195"/>
              <a:t>a</a:t>
            </a:r>
            <a:r>
              <a:rPr dirty="0" spc="65"/>
              <a:t>t</a:t>
            </a:r>
            <a:r>
              <a:rPr dirty="0" spc="-459"/>
              <a:t> </a:t>
            </a:r>
            <a:r>
              <a:rPr dirty="0" spc="140"/>
              <a:t>c</a:t>
            </a:r>
            <a:r>
              <a:rPr dirty="0" spc="-195"/>
              <a:t>a</a:t>
            </a:r>
            <a:r>
              <a:rPr dirty="0" spc="-55"/>
              <a:t>n</a:t>
            </a:r>
            <a:r>
              <a:rPr dirty="0" spc="-459"/>
              <a:t> </a:t>
            </a:r>
            <a:r>
              <a:rPr dirty="0" spc="-195"/>
              <a:t>a</a:t>
            </a:r>
            <a:r>
              <a:rPr dirty="0" spc="-60"/>
              <a:t>n</a:t>
            </a:r>
            <a:r>
              <a:rPr dirty="0" spc="-105"/>
              <a:t>s</a:t>
            </a:r>
            <a:r>
              <a:rPr dirty="0" spc="-150"/>
              <a:t>w</a:t>
            </a:r>
            <a:r>
              <a:rPr dirty="0" spc="-100"/>
              <a:t>e</a:t>
            </a:r>
            <a:r>
              <a:rPr dirty="0" spc="-45"/>
              <a:t>r  </a:t>
            </a:r>
            <a:r>
              <a:rPr dirty="0" spc="80"/>
              <a:t>q</a:t>
            </a:r>
            <a:r>
              <a:rPr dirty="0" spc="-100"/>
              <a:t>u</a:t>
            </a:r>
            <a:r>
              <a:rPr dirty="0" spc="-100"/>
              <a:t>e</a:t>
            </a:r>
            <a:r>
              <a:rPr dirty="0" spc="-105"/>
              <a:t>s</a:t>
            </a:r>
            <a:r>
              <a:rPr dirty="0" spc="60"/>
              <a:t>t</a:t>
            </a:r>
            <a:r>
              <a:rPr dirty="0" spc="-35"/>
              <a:t>i</a:t>
            </a:r>
            <a:r>
              <a:rPr dirty="0" spc="40"/>
              <a:t>o</a:t>
            </a:r>
            <a:r>
              <a:rPr dirty="0" spc="-60"/>
              <a:t>n</a:t>
            </a:r>
            <a:r>
              <a:rPr dirty="0" spc="-105"/>
              <a:t>s</a:t>
            </a:r>
            <a:r>
              <a:rPr dirty="0" spc="-425"/>
              <a:t>,</a:t>
            </a:r>
            <a:r>
              <a:rPr dirty="0" spc="-459"/>
              <a:t> </a:t>
            </a:r>
            <a:r>
              <a:rPr dirty="0" spc="-105"/>
              <a:t>s</a:t>
            </a:r>
            <a:r>
              <a:rPr dirty="0" spc="-100"/>
              <a:t>u</a:t>
            </a:r>
            <a:r>
              <a:rPr dirty="0" spc="-245"/>
              <a:t>mm</a:t>
            </a:r>
            <a:r>
              <a:rPr dirty="0" spc="-195"/>
              <a:t>a</a:t>
            </a:r>
            <a:r>
              <a:rPr dirty="0" spc="-55"/>
              <a:t>r</a:t>
            </a:r>
            <a:r>
              <a:rPr dirty="0" spc="-35"/>
              <a:t>i</a:t>
            </a:r>
            <a:r>
              <a:rPr dirty="0" spc="-250"/>
              <a:t>z</a:t>
            </a:r>
            <a:r>
              <a:rPr dirty="0" spc="-95"/>
              <a:t>e</a:t>
            </a:r>
            <a:r>
              <a:rPr dirty="0" spc="-459"/>
              <a:t> </a:t>
            </a:r>
            <a:r>
              <a:rPr dirty="0" spc="-195"/>
              <a:t>a</a:t>
            </a:r>
            <a:r>
              <a:rPr dirty="0" spc="-55"/>
              <a:t>r</a:t>
            </a:r>
            <a:r>
              <a:rPr dirty="0" spc="60"/>
              <a:t>t</a:t>
            </a:r>
            <a:r>
              <a:rPr dirty="0" spc="-35"/>
              <a:t>i</a:t>
            </a:r>
            <a:r>
              <a:rPr dirty="0" spc="140"/>
              <a:t>c</a:t>
            </a:r>
            <a:r>
              <a:rPr dirty="0" spc="75"/>
              <a:t>l</a:t>
            </a:r>
            <a:r>
              <a:rPr dirty="0" spc="-100"/>
              <a:t>e</a:t>
            </a:r>
            <a:r>
              <a:rPr dirty="0" spc="-105"/>
              <a:t>s</a:t>
            </a:r>
            <a:r>
              <a:rPr dirty="0" spc="-425"/>
              <a:t>,</a:t>
            </a:r>
            <a:r>
              <a:rPr dirty="0" spc="-459"/>
              <a:t> </a:t>
            </a:r>
            <a:r>
              <a:rPr dirty="0" spc="-195"/>
              <a:t>a</a:t>
            </a:r>
            <a:r>
              <a:rPr dirty="0" spc="-60"/>
              <a:t>n</a:t>
            </a:r>
            <a:r>
              <a:rPr dirty="0" spc="60"/>
              <a:t>d  </a:t>
            </a:r>
            <a:r>
              <a:rPr dirty="0" spc="-315"/>
              <a:t>g</a:t>
            </a:r>
            <a:r>
              <a:rPr dirty="0" spc="-100"/>
              <a:t>e</a:t>
            </a:r>
            <a:r>
              <a:rPr dirty="0" spc="-60"/>
              <a:t>n</a:t>
            </a:r>
            <a:r>
              <a:rPr dirty="0" spc="-100"/>
              <a:t>e</a:t>
            </a:r>
            <a:r>
              <a:rPr dirty="0" spc="-55"/>
              <a:t>r</a:t>
            </a:r>
            <a:r>
              <a:rPr dirty="0" spc="-195"/>
              <a:t>a</a:t>
            </a:r>
            <a:r>
              <a:rPr dirty="0" spc="60"/>
              <a:t>t</a:t>
            </a:r>
            <a:r>
              <a:rPr dirty="0" spc="-95"/>
              <a:t>e</a:t>
            </a:r>
            <a:r>
              <a:rPr dirty="0" spc="-459"/>
              <a:t> </a:t>
            </a:r>
            <a:r>
              <a:rPr dirty="0" spc="-35"/>
              <a:t>i</a:t>
            </a:r>
            <a:r>
              <a:rPr dirty="0" spc="-245"/>
              <a:t>m</a:t>
            </a:r>
            <a:r>
              <a:rPr dirty="0" spc="-195"/>
              <a:t>a</a:t>
            </a:r>
            <a:r>
              <a:rPr dirty="0" spc="-315"/>
              <a:t>g</a:t>
            </a:r>
            <a:r>
              <a:rPr dirty="0" spc="-100"/>
              <a:t>e</a:t>
            </a:r>
            <a:r>
              <a:rPr dirty="0" spc="-100"/>
              <a:t>s</a:t>
            </a:r>
            <a:r>
              <a:rPr dirty="0" spc="-459"/>
              <a:t> </a:t>
            </a:r>
            <a:r>
              <a:rPr dirty="0" spc="-100"/>
              <a:t>u</a:t>
            </a:r>
            <a:r>
              <a:rPr dirty="0" spc="-105"/>
              <a:t>s</a:t>
            </a:r>
            <a:r>
              <a:rPr dirty="0" spc="-35"/>
              <a:t>i</a:t>
            </a:r>
            <a:r>
              <a:rPr dirty="0" spc="-60"/>
              <a:t>n</a:t>
            </a:r>
            <a:r>
              <a:rPr dirty="0" spc="-310"/>
              <a:t>g</a:t>
            </a:r>
            <a:r>
              <a:rPr dirty="0" spc="-459"/>
              <a:t> </a:t>
            </a:r>
            <a:r>
              <a:rPr dirty="0" spc="-60"/>
              <a:t>n</a:t>
            </a:r>
            <a:r>
              <a:rPr dirty="0" spc="-195"/>
              <a:t>a</a:t>
            </a:r>
            <a:r>
              <a:rPr dirty="0" spc="60"/>
              <a:t>t</a:t>
            </a:r>
            <a:r>
              <a:rPr dirty="0" spc="-100"/>
              <a:t>u</a:t>
            </a:r>
            <a:r>
              <a:rPr dirty="0" spc="-55"/>
              <a:t>r</a:t>
            </a:r>
            <a:r>
              <a:rPr dirty="0" spc="-195"/>
              <a:t>a</a:t>
            </a:r>
            <a:r>
              <a:rPr dirty="0" spc="90"/>
              <a:t>l  l</a:t>
            </a:r>
            <a:r>
              <a:rPr dirty="0" spc="-195"/>
              <a:t>a</a:t>
            </a:r>
            <a:r>
              <a:rPr dirty="0" spc="-60"/>
              <a:t>n</a:t>
            </a:r>
            <a:r>
              <a:rPr dirty="0" spc="-315"/>
              <a:t>g</a:t>
            </a:r>
            <a:r>
              <a:rPr dirty="0" spc="-100"/>
              <a:t>u</a:t>
            </a:r>
            <a:r>
              <a:rPr dirty="0" spc="-195"/>
              <a:t>a</a:t>
            </a:r>
            <a:r>
              <a:rPr dirty="0" spc="-315"/>
              <a:t>g</a:t>
            </a:r>
            <a:r>
              <a:rPr dirty="0" spc="-95"/>
              <a:t>e</a:t>
            </a:r>
            <a:r>
              <a:rPr dirty="0" spc="-459"/>
              <a:t> </a:t>
            </a:r>
            <a:r>
              <a:rPr dirty="0" spc="-195"/>
              <a:t>a</a:t>
            </a:r>
            <a:r>
              <a:rPr dirty="0" spc="-60"/>
              <a:t>n</a:t>
            </a:r>
            <a:r>
              <a:rPr dirty="0" spc="85"/>
              <a:t>d</a:t>
            </a:r>
            <a:r>
              <a:rPr dirty="0" spc="-459"/>
              <a:t> </a:t>
            </a:r>
            <a:r>
              <a:rPr dirty="0" spc="-35"/>
              <a:t>i</a:t>
            </a:r>
            <a:r>
              <a:rPr dirty="0" spc="-60"/>
              <a:t>n</a:t>
            </a:r>
            <a:r>
              <a:rPr dirty="0" spc="60"/>
              <a:t>t</a:t>
            </a:r>
            <a:r>
              <a:rPr dirty="0" spc="-100"/>
              <a:t>e</a:t>
            </a:r>
            <a:r>
              <a:rPr dirty="0" spc="-55"/>
              <a:t>r</a:t>
            </a:r>
            <a:r>
              <a:rPr dirty="0" spc="-60"/>
              <a:t>n</a:t>
            </a:r>
            <a:r>
              <a:rPr dirty="0" spc="-100"/>
              <a:t>e</a:t>
            </a:r>
            <a:r>
              <a:rPr dirty="0" spc="65"/>
              <a:t>t</a:t>
            </a:r>
            <a:r>
              <a:rPr dirty="0" spc="-459"/>
              <a:t> </a:t>
            </a:r>
            <a:r>
              <a:rPr dirty="0" spc="-195"/>
              <a:t>a</a:t>
            </a:r>
            <a:r>
              <a:rPr dirty="0" spc="140"/>
              <a:t>cc</a:t>
            </a:r>
            <a:r>
              <a:rPr dirty="0" spc="-100"/>
              <a:t>e</a:t>
            </a:r>
            <a:r>
              <a:rPr dirty="0" spc="-105"/>
              <a:t>ss</a:t>
            </a:r>
            <a:r>
              <a:rPr dirty="0" spc="-434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1"/>
            <a:ext cx="4335780" cy="1036319"/>
          </a:xfrm>
          <a:custGeom>
            <a:avLst/>
            <a:gdLst/>
            <a:ahLst/>
            <a:cxnLst/>
            <a:rect l="l" t="t" r="r" b="b"/>
            <a:pathLst>
              <a:path w="4335780" h="1036319">
                <a:moveTo>
                  <a:pt x="3817342" y="1035710"/>
                </a:moveTo>
                <a:lnTo>
                  <a:pt x="0" y="1035710"/>
                </a:lnTo>
                <a:lnTo>
                  <a:pt x="0" y="0"/>
                </a:lnTo>
                <a:lnTo>
                  <a:pt x="3817343" y="0"/>
                </a:lnTo>
                <a:lnTo>
                  <a:pt x="3868525" y="2533"/>
                </a:lnTo>
                <a:lnTo>
                  <a:pt x="3918842" y="10042"/>
                </a:lnTo>
                <a:lnTo>
                  <a:pt x="3967952" y="22384"/>
                </a:lnTo>
                <a:lnTo>
                  <a:pt x="4015516" y="39419"/>
                </a:lnTo>
                <a:lnTo>
                  <a:pt x="4061195" y="61006"/>
                </a:lnTo>
                <a:lnTo>
                  <a:pt x="4104648" y="87005"/>
                </a:lnTo>
                <a:lnTo>
                  <a:pt x="4145537" y="117275"/>
                </a:lnTo>
                <a:lnTo>
                  <a:pt x="4183521" y="151676"/>
                </a:lnTo>
                <a:lnTo>
                  <a:pt x="4217921" y="189660"/>
                </a:lnTo>
                <a:lnTo>
                  <a:pt x="4248191" y="230548"/>
                </a:lnTo>
                <a:lnTo>
                  <a:pt x="4274190" y="274002"/>
                </a:lnTo>
                <a:lnTo>
                  <a:pt x="4295778" y="319680"/>
                </a:lnTo>
                <a:lnTo>
                  <a:pt x="4312813" y="367244"/>
                </a:lnTo>
                <a:lnTo>
                  <a:pt x="4325155" y="416355"/>
                </a:lnTo>
                <a:lnTo>
                  <a:pt x="4332663" y="466671"/>
                </a:lnTo>
                <a:lnTo>
                  <a:pt x="4335197" y="517855"/>
                </a:lnTo>
                <a:lnTo>
                  <a:pt x="4332663" y="569039"/>
                </a:lnTo>
                <a:lnTo>
                  <a:pt x="4325155" y="619355"/>
                </a:lnTo>
                <a:lnTo>
                  <a:pt x="4312813" y="668466"/>
                </a:lnTo>
                <a:lnTo>
                  <a:pt x="4295778" y="716030"/>
                </a:lnTo>
                <a:lnTo>
                  <a:pt x="4274190" y="761708"/>
                </a:lnTo>
                <a:lnTo>
                  <a:pt x="4248191" y="805161"/>
                </a:lnTo>
                <a:lnTo>
                  <a:pt x="4217921" y="846050"/>
                </a:lnTo>
                <a:lnTo>
                  <a:pt x="4183521" y="884034"/>
                </a:lnTo>
                <a:lnTo>
                  <a:pt x="4145537" y="918434"/>
                </a:lnTo>
                <a:lnTo>
                  <a:pt x="4104648" y="948705"/>
                </a:lnTo>
                <a:lnTo>
                  <a:pt x="4061195" y="974704"/>
                </a:lnTo>
                <a:lnTo>
                  <a:pt x="4015516" y="996291"/>
                </a:lnTo>
                <a:lnTo>
                  <a:pt x="3967952" y="1013326"/>
                </a:lnTo>
                <a:lnTo>
                  <a:pt x="3918842" y="1025668"/>
                </a:lnTo>
                <a:lnTo>
                  <a:pt x="3868525" y="1033176"/>
                </a:lnTo>
                <a:lnTo>
                  <a:pt x="3817342" y="1035710"/>
                </a:lnTo>
                <a:close/>
              </a:path>
            </a:pathLst>
          </a:custGeom>
          <a:solidFill>
            <a:srgbClr val="0097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765" y="6397932"/>
            <a:ext cx="7934324" cy="4495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300" y="1212672"/>
            <a:ext cx="2743835" cy="850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400" spc="80" b="1">
                <a:latin typeface="Arial"/>
                <a:cs typeface="Arial"/>
              </a:rPr>
              <a:t>Vidyo.ai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2787690"/>
            <a:ext cx="8346440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300" spc="-1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4300" spc="-7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5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4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31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34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4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0"/>
            <a:ext cx="4912995" cy="1036319"/>
          </a:xfrm>
          <a:custGeom>
            <a:avLst/>
            <a:gdLst/>
            <a:ahLst/>
            <a:cxnLst/>
            <a:rect l="l" t="t" r="r" b="b"/>
            <a:pathLst>
              <a:path w="4912995" h="1036319">
                <a:moveTo>
                  <a:pt x="4394933" y="1035710"/>
                </a:moveTo>
                <a:lnTo>
                  <a:pt x="0" y="1035710"/>
                </a:lnTo>
                <a:lnTo>
                  <a:pt x="0" y="0"/>
                </a:lnTo>
                <a:lnTo>
                  <a:pt x="4394943" y="0"/>
                </a:lnTo>
                <a:lnTo>
                  <a:pt x="4446117" y="2533"/>
                </a:lnTo>
                <a:lnTo>
                  <a:pt x="4496434" y="10041"/>
                </a:lnTo>
                <a:lnTo>
                  <a:pt x="4545544" y="22383"/>
                </a:lnTo>
                <a:lnTo>
                  <a:pt x="4593108" y="39418"/>
                </a:lnTo>
                <a:lnTo>
                  <a:pt x="4638786" y="61006"/>
                </a:lnTo>
                <a:lnTo>
                  <a:pt x="4682240" y="87005"/>
                </a:lnTo>
                <a:lnTo>
                  <a:pt x="4723128" y="117275"/>
                </a:lnTo>
                <a:lnTo>
                  <a:pt x="4761112" y="151675"/>
                </a:lnTo>
                <a:lnTo>
                  <a:pt x="4795513" y="189660"/>
                </a:lnTo>
                <a:lnTo>
                  <a:pt x="4825783" y="230548"/>
                </a:lnTo>
                <a:lnTo>
                  <a:pt x="4851782" y="274001"/>
                </a:lnTo>
                <a:lnTo>
                  <a:pt x="4873369" y="319680"/>
                </a:lnTo>
                <a:lnTo>
                  <a:pt x="4890404" y="367244"/>
                </a:lnTo>
                <a:lnTo>
                  <a:pt x="4902746" y="416354"/>
                </a:lnTo>
                <a:lnTo>
                  <a:pt x="4910255" y="466671"/>
                </a:lnTo>
                <a:lnTo>
                  <a:pt x="4912789" y="517855"/>
                </a:lnTo>
                <a:lnTo>
                  <a:pt x="4910255" y="569038"/>
                </a:lnTo>
                <a:lnTo>
                  <a:pt x="4902746" y="619355"/>
                </a:lnTo>
                <a:lnTo>
                  <a:pt x="4890404" y="668465"/>
                </a:lnTo>
                <a:lnTo>
                  <a:pt x="4873369" y="716029"/>
                </a:lnTo>
                <a:lnTo>
                  <a:pt x="4851782" y="761708"/>
                </a:lnTo>
                <a:lnTo>
                  <a:pt x="4825783" y="805161"/>
                </a:lnTo>
                <a:lnTo>
                  <a:pt x="4795513" y="846050"/>
                </a:lnTo>
                <a:lnTo>
                  <a:pt x="4761112" y="884034"/>
                </a:lnTo>
                <a:lnTo>
                  <a:pt x="4723128" y="918434"/>
                </a:lnTo>
                <a:lnTo>
                  <a:pt x="4682240" y="948704"/>
                </a:lnTo>
                <a:lnTo>
                  <a:pt x="4638786" y="974703"/>
                </a:lnTo>
                <a:lnTo>
                  <a:pt x="4593108" y="996291"/>
                </a:lnTo>
                <a:lnTo>
                  <a:pt x="4545544" y="1013326"/>
                </a:lnTo>
                <a:lnTo>
                  <a:pt x="4496434" y="1025668"/>
                </a:lnTo>
                <a:lnTo>
                  <a:pt x="4446117" y="1033176"/>
                </a:lnTo>
                <a:lnTo>
                  <a:pt x="4394933" y="1035710"/>
                </a:lnTo>
                <a:close/>
              </a:path>
            </a:pathLst>
          </a:custGeom>
          <a:solidFill>
            <a:srgbClr val="0097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765" y="6353449"/>
            <a:ext cx="7934324" cy="45529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300" y="1212670"/>
            <a:ext cx="3519804" cy="850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400" spc="140" b="1">
                <a:latin typeface="Arial"/>
                <a:cs typeface="Arial"/>
              </a:rPr>
              <a:t>Beat</a:t>
            </a:r>
            <a:r>
              <a:rPr dirty="0" sz="5400" spc="-285" b="1">
                <a:latin typeface="Arial"/>
                <a:cs typeface="Arial"/>
              </a:rPr>
              <a:t> </a:t>
            </a:r>
            <a:r>
              <a:rPr dirty="0" sz="5400" spc="100" b="1">
                <a:latin typeface="Arial"/>
                <a:cs typeface="Arial"/>
              </a:rPr>
              <a:t>Oven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2787688"/>
            <a:ext cx="8382634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3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300" spc="-275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dirty="0" sz="4300" spc="13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2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300" spc="-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dirty="0" sz="4300" spc="-8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13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34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4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3"/>
            <a:ext cx="4014470" cy="1036319"/>
          </a:xfrm>
          <a:custGeom>
            <a:avLst/>
            <a:gdLst/>
            <a:ahLst/>
            <a:cxnLst/>
            <a:rect l="l" t="t" r="r" b="b"/>
            <a:pathLst>
              <a:path w="4014470" h="1036319">
                <a:moveTo>
                  <a:pt x="3496457" y="1035710"/>
                </a:moveTo>
                <a:lnTo>
                  <a:pt x="0" y="1035710"/>
                </a:lnTo>
                <a:lnTo>
                  <a:pt x="0" y="0"/>
                </a:lnTo>
                <a:lnTo>
                  <a:pt x="3496473" y="0"/>
                </a:lnTo>
                <a:lnTo>
                  <a:pt x="3547641" y="2533"/>
                </a:lnTo>
                <a:lnTo>
                  <a:pt x="3597958" y="10041"/>
                </a:lnTo>
                <a:lnTo>
                  <a:pt x="3647068" y="22383"/>
                </a:lnTo>
                <a:lnTo>
                  <a:pt x="3694632" y="39418"/>
                </a:lnTo>
                <a:lnTo>
                  <a:pt x="3740310" y="61005"/>
                </a:lnTo>
                <a:lnTo>
                  <a:pt x="3783764" y="87005"/>
                </a:lnTo>
                <a:lnTo>
                  <a:pt x="3824652" y="117275"/>
                </a:lnTo>
                <a:lnTo>
                  <a:pt x="3862637" y="151675"/>
                </a:lnTo>
                <a:lnTo>
                  <a:pt x="3897037" y="189659"/>
                </a:lnTo>
                <a:lnTo>
                  <a:pt x="3927307" y="230548"/>
                </a:lnTo>
                <a:lnTo>
                  <a:pt x="3953306" y="274001"/>
                </a:lnTo>
                <a:lnTo>
                  <a:pt x="3974893" y="319679"/>
                </a:lnTo>
                <a:lnTo>
                  <a:pt x="3991928" y="367244"/>
                </a:lnTo>
                <a:lnTo>
                  <a:pt x="4004270" y="416354"/>
                </a:lnTo>
                <a:lnTo>
                  <a:pt x="4011779" y="466671"/>
                </a:lnTo>
                <a:lnTo>
                  <a:pt x="4014313" y="517854"/>
                </a:lnTo>
                <a:lnTo>
                  <a:pt x="4011779" y="569038"/>
                </a:lnTo>
                <a:lnTo>
                  <a:pt x="4004270" y="619355"/>
                </a:lnTo>
                <a:lnTo>
                  <a:pt x="3991928" y="668465"/>
                </a:lnTo>
                <a:lnTo>
                  <a:pt x="3974893" y="716029"/>
                </a:lnTo>
                <a:lnTo>
                  <a:pt x="3953306" y="761707"/>
                </a:lnTo>
                <a:lnTo>
                  <a:pt x="3927307" y="805161"/>
                </a:lnTo>
                <a:lnTo>
                  <a:pt x="3897037" y="846049"/>
                </a:lnTo>
                <a:lnTo>
                  <a:pt x="3862637" y="884033"/>
                </a:lnTo>
                <a:lnTo>
                  <a:pt x="3824652" y="918434"/>
                </a:lnTo>
                <a:lnTo>
                  <a:pt x="3783764" y="948704"/>
                </a:lnTo>
                <a:lnTo>
                  <a:pt x="3740310" y="974703"/>
                </a:lnTo>
                <a:lnTo>
                  <a:pt x="3694632" y="996290"/>
                </a:lnTo>
                <a:lnTo>
                  <a:pt x="3647068" y="1013325"/>
                </a:lnTo>
                <a:lnTo>
                  <a:pt x="3597958" y="1025667"/>
                </a:lnTo>
                <a:lnTo>
                  <a:pt x="3547641" y="1033176"/>
                </a:lnTo>
                <a:lnTo>
                  <a:pt x="3496457" y="1035710"/>
                </a:lnTo>
                <a:close/>
              </a:path>
            </a:pathLst>
          </a:custGeom>
          <a:solidFill>
            <a:srgbClr val="0097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492" y="6598970"/>
            <a:ext cx="7562849" cy="4257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300" y="1212676"/>
            <a:ext cx="2296160" cy="8509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400" spc="-18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dirty="0" sz="5400" spc="175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dirty="0" sz="5400" spc="65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5400" spc="7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 sz="5400" spc="185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dirty="0" sz="5400" spc="-1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dirty="0" sz="5400" spc="65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dirty="0" sz="5400" spc="70">
                <a:solidFill>
                  <a:srgbClr val="000000"/>
                </a:solidFill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pc="-60"/>
              <a:t>A</a:t>
            </a:r>
            <a:r>
              <a:rPr dirty="0" spc="-55"/>
              <a:t>n</a:t>
            </a:r>
            <a:r>
              <a:rPr dirty="0" spc="-459"/>
              <a:t> </a:t>
            </a:r>
            <a:r>
              <a:rPr dirty="0" spc="-60"/>
              <a:t>A</a:t>
            </a:r>
            <a:r>
              <a:rPr dirty="0" spc="-520"/>
              <a:t>I</a:t>
            </a:r>
            <a:r>
              <a:rPr dirty="0" spc="-459"/>
              <a:t> </a:t>
            </a:r>
            <a:r>
              <a:rPr dirty="0" spc="60"/>
              <a:t>t</a:t>
            </a:r>
            <a:r>
              <a:rPr dirty="0" spc="-60"/>
              <a:t>h</a:t>
            </a:r>
            <a:r>
              <a:rPr dirty="0" spc="-195"/>
              <a:t>a</a:t>
            </a:r>
            <a:r>
              <a:rPr dirty="0" spc="65"/>
              <a:t>t</a:t>
            </a:r>
            <a:r>
              <a:rPr dirty="0" spc="-459"/>
              <a:t> </a:t>
            </a:r>
            <a:r>
              <a:rPr dirty="0" spc="140"/>
              <a:t>c</a:t>
            </a:r>
            <a:r>
              <a:rPr dirty="0" spc="-195"/>
              <a:t>a</a:t>
            </a:r>
            <a:r>
              <a:rPr dirty="0" spc="-55"/>
              <a:t>n</a:t>
            </a:r>
            <a:r>
              <a:rPr dirty="0" spc="-459"/>
              <a:t> </a:t>
            </a:r>
            <a:r>
              <a:rPr dirty="0" spc="140"/>
              <a:t>c</a:t>
            </a:r>
            <a:r>
              <a:rPr dirty="0" spc="-55"/>
              <a:t>r</a:t>
            </a:r>
            <a:r>
              <a:rPr dirty="0" spc="-100"/>
              <a:t>e</a:t>
            </a:r>
            <a:r>
              <a:rPr dirty="0" spc="-195"/>
              <a:t>a</a:t>
            </a:r>
            <a:r>
              <a:rPr dirty="0" spc="60"/>
              <a:t>t</a:t>
            </a:r>
            <a:r>
              <a:rPr dirty="0" spc="-95"/>
              <a:t>e</a:t>
            </a:r>
            <a:r>
              <a:rPr dirty="0" spc="-459"/>
              <a:t> </a:t>
            </a:r>
            <a:r>
              <a:rPr dirty="0" spc="-315"/>
              <a:t>g</a:t>
            </a:r>
            <a:r>
              <a:rPr dirty="0" spc="-55"/>
              <a:t>r</a:t>
            </a:r>
            <a:r>
              <a:rPr dirty="0" spc="-195"/>
              <a:t>a</a:t>
            </a:r>
            <a:r>
              <a:rPr dirty="0" spc="75"/>
              <a:t>p</a:t>
            </a:r>
            <a:r>
              <a:rPr dirty="0" spc="-60"/>
              <a:t>h</a:t>
            </a:r>
            <a:r>
              <a:rPr dirty="0" spc="-35"/>
              <a:t>i</a:t>
            </a:r>
            <a:r>
              <a:rPr dirty="0" spc="140"/>
              <a:t>c</a:t>
            </a:r>
            <a:r>
              <a:rPr dirty="0" spc="-100"/>
              <a:t>s</a:t>
            </a:r>
            <a:r>
              <a:rPr dirty="0" spc="-459"/>
              <a:t> </a:t>
            </a:r>
            <a:r>
              <a:rPr dirty="0" spc="75"/>
              <a:t>b</a:t>
            </a:r>
            <a:r>
              <a:rPr dirty="0" spc="-75"/>
              <a:t>y  </a:t>
            </a:r>
            <a:r>
              <a:rPr dirty="0" spc="-55"/>
              <a:t>r</a:t>
            </a:r>
            <a:r>
              <a:rPr dirty="0" spc="-100"/>
              <a:t>e</a:t>
            </a:r>
            <a:r>
              <a:rPr dirty="0" spc="-245"/>
              <a:t>m</a:t>
            </a:r>
            <a:r>
              <a:rPr dirty="0" spc="40"/>
              <a:t>o</a:t>
            </a:r>
            <a:r>
              <a:rPr dirty="0" spc="-100"/>
              <a:t>v</a:t>
            </a:r>
            <a:r>
              <a:rPr dirty="0" spc="-35"/>
              <a:t>i</a:t>
            </a:r>
            <a:r>
              <a:rPr dirty="0" spc="-60"/>
              <a:t>n</a:t>
            </a:r>
            <a:r>
              <a:rPr dirty="0" spc="-310"/>
              <a:t>g</a:t>
            </a:r>
            <a:r>
              <a:rPr dirty="0" spc="-459"/>
              <a:t> </a:t>
            </a:r>
            <a:r>
              <a:rPr dirty="0" spc="60"/>
              <a:t>t</a:t>
            </a:r>
            <a:r>
              <a:rPr dirty="0" spc="-60"/>
              <a:t>h</a:t>
            </a:r>
            <a:r>
              <a:rPr dirty="0" spc="-95"/>
              <a:t>e</a:t>
            </a:r>
            <a:r>
              <a:rPr dirty="0" spc="-459"/>
              <a:t> </a:t>
            </a:r>
            <a:r>
              <a:rPr dirty="0" spc="75"/>
              <a:t>b</a:t>
            </a:r>
            <a:r>
              <a:rPr dirty="0" spc="-195"/>
              <a:t>a</a:t>
            </a:r>
            <a:r>
              <a:rPr dirty="0" spc="140"/>
              <a:t>c</a:t>
            </a:r>
            <a:r>
              <a:rPr dirty="0" spc="-400"/>
              <a:t>k</a:t>
            </a:r>
            <a:r>
              <a:rPr dirty="0" spc="-315"/>
              <a:t>g</a:t>
            </a:r>
            <a:r>
              <a:rPr dirty="0" spc="-55"/>
              <a:t>r</a:t>
            </a:r>
            <a:r>
              <a:rPr dirty="0" spc="40"/>
              <a:t>o</a:t>
            </a:r>
            <a:r>
              <a:rPr dirty="0" spc="-100"/>
              <a:t>u</a:t>
            </a:r>
            <a:r>
              <a:rPr dirty="0" spc="-60"/>
              <a:t>n</a:t>
            </a:r>
            <a:r>
              <a:rPr dirty="0" spc="85"/>
              <a:t>d</a:t>
            </a:r>
            <a:r>
              <a:rPr dirty="0" spc="-459"/>
              <a:t> </a:t>
            </a:r>
            <a:r>
              <a:rPr dirty="0" spc="-195"/>
              <a:t>a</a:t>
            </a:r>
            <a:r>
              <a:rPr dirty="0" spc="-60"/>
              <a:t>n</a:t>
            </a:r>
            <a:r>
              <a:rPr dirty="0" spc="60"/>
              <a:t>d  </a:t>
            </a:r>
            <a:r>
              <a:rPr dirty="0" spc="-195"/>
              <a:t>a</a:t>
            </a:r>
            <a:r>
              <a:rPr dirty="0" spc="80"/>
              <a:t>dd</a:t>
            </a:r>
            <a:r>
              <a:rPr dirty="0" spc="-35"/>
              <a:t>i</a:t>
            </a:r>
            <a:r>
              <a:rPr dirty="0" spc="-60"/>
              <a:t>n</a:t>
            </a:r>
            <a:r>
              <a:rPr dirty="0" spc="-310"/>
              <a:t>g</a:t>
            </a:r>
            <a:r>
              <a:rPr dirty="0" spc="-459"/>
              <a:t> </a:t>
            </a:r>
            <a:r>
              <a:rPr dirty="0" spc="-100"/>
              <a:t>e</a:t>
            </a:r>
            <a:r>
              <a:rPr dirty="0" spc="130"/>
              <a:t>ff</a:t>
            </a:r>
            <a:r>
              <a:rPr dirty="0" spc="-100"/>
              <a:t>e</a:t>
            </a:r>
            <a:r>
              <a:rPr dirty="0" spc="140"/>
              <a:t>c</a:t>
            </a:r>
            <a:r>
              <a:rPr dirty="0" spc="60"/>
              <a:t>t</a:t>
            </a:r>
            <a:r>
              <a:rPr dirty="0" spc="-100"/>
              <a:t>s</a:t>
            </a:r>
            <a:r>
              <a:rPr dirty="0" spc="-459"/>
              <a:t> </a:t>
            </a:r>
            <a:r>
              <a:rPr dirty="0" spc="60"/>
              <a:t>t</a:t>
            </a:r>
            <a:r>
              <a:rPr dirty="0" spc="45"/>
              <a:t>o</a:t>
            </a:r>
            <a:r>
              <a:rPr dirty="0" spc="-459"/>
              <a:t> </a:t>
            </a:r>
            <a:r>
              <a:rPr dirty="0" spc="-35"/>
              <a:t>i</a:t>
            </a:r>
            <a:r>
              <a:rPr dirty="0" spc="-245"/>
              <a:t>m</a:t>
            </a:r>
            <a:r>
              <a:rPr dirty="0" spc="-195"/>
              <a:t>a</a:t>
            </a:r>
            <a:r>
              <a:rPr dirty="0" spc="-315"/>
              <a:t>g</a:t>
            </a:r>
            <a:r>
              <a:rPr dirty="0" spc="-100"/>
              <a:t>e</a:t>
            </a:r>
            <a:r>
              <a:rPr dirty="0" spc="-100"/>
              <a:t>s</a:t>
            </a:r>
            <a:r>
              <a:rPr dirty="0" spc="-459"/>
              <a:t> </a:t>
            </a:r>
            <a:r>
              <a:rPr dirty="0" spc="40"/>
              <a:t>o</a:t>
            </a:r>
            <a:r>
              <a:rPr dirty="0" spc="-45"/>
              <a:t>r  </a:t>
            </a:r>
            <a:r>
              <a:rPr dirty="0" spc="-315"/>
              <a:t>g</a:t>
            </a:r>
            <a:r>
              <a:rPr dirty="0" spc="-100"/>
              <a:t>e</a:t>
            </a:r>
            <a:r>
              <a:rPr dirty="0" spc="-60"/>
              <a:t>n</a:t>
            </a:r>
            <a:r>
              <a:rPr dirty="0" spc="-100"/>
              <a:t>e</a:t>
            </a:r>
            <a:r>
              <a:rPr dirty="0" spc="-55"/>
              <a:t>r</a:t>
            </a:r>
            <a:r>
              <a:rPr dirty="0" spc="-195"/>
              <a:t>a</a:t>
            </a:r>
            <a:r>
              <a:rPr dirty="0" spc="60"/>
              <a:t>t</a:t>
            </a:r>
            <a:r>
              <a:rPr dirty="0" spc="-35"/>
              <a:t>i</a:t>
            </a:r>
            <a:r>
              <a:rPr dirty="0" spc="-60"/>
              <a:t>n</a:t>
            </a:r>
            <a:r>
              <a:rPr dirty="0" spc="-310"/>
              <a:t>g</a:t>
            </a:r>
            <a:r>
              <a:rPr dirty="0" spc="-459"/>
              <a:t> </a:t>
            </a:r>
            <a:r>
              <a:rPr dirty="0" spc="-35"/>
              <a:t>i</a:t>
            </a:r>
            <a:r>
              <a:rPr dirty="0" spc="-245"/>
              <a:t>m</a:t>
            </a:r>
            <a:r>
              <a:rPr dirty="0" spc="-195"/>
              <a:t>a</a:t>
            </a:r>
            <a:r>
              <a:rPr dirty="0" spc="-315"/>
              <a:t>g</a:t>
            </a:r>
            <a:r>
              <a:rPr dirty="0" spc="-100"/>
              <a:t>e</a:t>
            </a:r>
            <a:r>
              <a:rPr dirty="0" spc="-100"/>
              <a:t>s</a:t>
            </a:r>
            <a:r>
              <a:rPr dirty="0" spc="-459"/>
              <a:t> </a:t>
            </a:r>
            <a:r>
              <a:rPr dirty="0" spc="130"/>
              <a:t>f</a:t>
            </a:r>
            <a:r>
              <a:rPr dirty="0" spc="-55"/>
              <a:t>r</a:t>
            </a:r>
            <a:r>
              <a:rPr dirty="0" spc="40"/>
              <a:t>o</a:t>
            </a:r>
            <a:r>
              <a:rPr dirty="0" spc="-240"/>
              <a:t>m</a:t>
            </a:r>
            <a:r>
              <a:rPr dirty="0" spc="-459"/>
              <a:t> </a:t>
            </a:r>
            <a:r>
              <a:rPr dirty="0" spc="75"/>
              <a:t>p</a:t>
            </a:r>
            <a:r>
              <a:rPr dirty="0" spc="-55"/>
              <a:t>r</a:t>
            </a:r>
            <a:r>
              <a:rPr dirty="0" spc="40"/>
              <a:t>o</a:t>
            </a:r>
            <a:r>
              <a:rPr dirty="0" spc="-245"/>
              <a:t>m</a:t>
            </a:r>
            <a:r>
              <a:rPr dirty="0" spc="75"/>
              <a:t>p</a:t>
            </a:r>
            <a:r>
              <a:rPr dirty="0" spc="60"/>
              <a:t>t</a:t>
            </a:r>
            <a:r>
              <a:rPr dirty="0" spc="-105"/>
              <a:t>s</a:t>
            </a:r>
            <a:r>
              <a:rPr dirty="0" spc="-434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0"/>
            <a:ext cx="7542530" cy="1036319"/>
          </a:xfrm>
          <a:custGeom>
            <a:avLst/>
            <a:gdLst/>
            <a:ahLst/>
            <a:cxnLst/>
            <a:rect l="l" t="t" r="r" b="b"/>
            <a:pathLst>
              <a:path w="7542530" h="1036319">
                <a:moveTo>
                  <a:pt x="7026184" y="1035710"/>
                </a:moveTo>
                <a:lnTo>
                  <a:pt x="0" y="1035710"/>
                </a:lnTo>
                <a:lnTo>
                  <a:pt x="0" y="0"/>
                </a:lnTo>
                <a:lnTo>
                  <a:pt x="7026194" y="0"/>
                </a:lnTo>
                <a:lnTo>
                  <a:pt x="7077368" y="2533"/>
                </a:lnTo>
                <a:lnTo>
                  <a:pt x="7127685" y="10041"/>
                </a:lnTo>
                <a:lnTo>
                  <a:pt x="7176795" y="22383"/>
                </a:lnTo>
                <a:lnTo>
                  <a:pt x="7224359" y="39418"/>
                </a:lnTo>
                <a:lnTo>
                  <a:pt x="7270038" y="61006"/>
                </a:lnTo>
                <a:lnTo>
                  <a:pt x="7313491" y="87005"/>
                </a:lnTo>
                <a:lnTo>
                  <a:pt x="7354379" y="117275"/>
                </a:lnTo>
                <a:lnTo>
                  <a:pt x="7392363" y="151675"/>
                </a:lnTo>
                <a:lnTo>
                  <a:pt x="7426764" y="189660"/>
                </a:lnTo>
                <a:lnTo>
                  <a:pt x="7457034" y="230548"/>
                </a:lnTo>
                <a:lnTo>
                  <a:pt x="7483033" y="274001"/>
                </a:lnTo>
                <a:lnTo>
                  <a:pt x="7504621" y="319680"/>
                </a:lnTo>
                <a:lnTo>
                  <a:pt x="7521656" y="367244"/>
                </a:lnTo>
                <a:lnTo>
                  <a:pt x="7533998" y="416354"/>
                </a:lnTo>
                <a:lnTo>
                  <a:pt x="7541506" y="466671"/>
                </a:lnTo>
                <a:lnTo>
                  <a:pt x="7542332" y="483349"/>
                </a:lnTo>
                <a:lnTo>
                  <a:pt x="7542332" y="552360"/>
                </a:lnTo>
                <a:lnTo>
                  <a:pt x="7533998" y="619355"/>
                </a:lnTo>
                <a:lnTo>
                  <a:pt x="7521656" y="668465"/>
                </a:lnTo>
                <a:lnTo>
                  <a:pt x="7504621" y="716029"/>
                </a:lnTo>
                <a:lnTo>
                  <a:pt x="7483033" y="761708"/>
                </a:lnTo>
                <a:lnTo>
                  <a:pt x="7457034" y="805161"/>
                </a:lnTo>
                <a:lnTo>
                  <a:pt x="7426764" y="846050"/>
                </a:lnTo>
                <a:lnTo>
                  <a:pt x="7392363" y="884034"/>
                </a:lnTo>
                <a:lnTo>
                  <a:pt x="7354379" y="918434"/>
                </a:lnTo>
                <a:lnTo>
                  <a:pt x="7313491" y="948704"/>
                </a:lnTo>
                <a:lnTo>
                  <a:pt x="7270038" y="974703"/>
                </a:lnTo>
                <a:lnTo>
                  <a:pt x="7224359" y="996291"/>
                </a:lnTo>
                <a:lnTo>
                  <a:pt x="7176795" y="1013326"/>
                </a:lnTo>
                <a:lnTo>
                  <a:pt x="7127685" y="1025668"/>
                </a:lnTo>
                <a:lnTo>
                  <a:pt x="7077368" y="1033176"/>
                </a:lnTo>
                <a:lnTo>
                  <a:pt x="7026184" y="1035710"/>
                </a:lnTo>
                <a:close/>
              </a:path>
            </a:pathLst>
          </a:custGeom>
          <a:solidFill>
            <a:srgbClr val="0097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467" y="5836966"/>
            <a:ext cx="8258174" cy="4676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300" y="1212672"/>
            <a:ext cx="6078220" cy="850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400" spc="10" b="1">
                <a:latin typeface="Tahoma"/>
                <a:cs typeface="Tahoma"/>
              </a:rPr>
              <a:t>Scribble</a:t>
            </a:r>
            <a:r>
              <a:rPr dirty="0" sz="5400" spc="-355" b="1">
                <a:latin typeface="Tahoma"/>
                <a:cs typeface="Tahoma"/>
              </a:rPr>
              <a:t> </a:t>
            </a:r>
            <a:r>
              <a:rPr dirty="0" sz="5400" spc="-20" b="1">
                <a:latin typeface="Tahoma"/>
                <a:cs typeface="Tahoma"/>
              </a:rPr>
              <a:t>Diffusion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2787689"/>
            <a:ext cx="8665845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bb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3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15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3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3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7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13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2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300" spc="-434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4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0"/>
            <a:ext cx="5140325" cy="1036319"/>
          </a:xfrm>
          <a:custGeom>
            <a:avLst/>
            <a:gdLst/>
            <a:ahLst/>
            <a:cxnLst/>
            <a:rect l="l" t="t" r="r" b="b"/>
            <a:pathLst>
              <a:path w="5140325" h="1036319">
                <a:moveTo>
                  <a:pt x="4622522" y="1035710"/>
                </a:moveTo>
                <a:lnTo>
                  <a:pt x="0" y="1035710"/>
                </a:lnTo>
                <a:lnTo>
                  <a:pt x="0" y="0"/>
                </a:lnTo>
                <a:lnTo>
                  <a:pt x="4622522" y="0"/>
                </a:lnTo>
                <a:lnTo>
                  <a:pt x="4673706" y="2534"/>
                </a:lnTo>
                <a:lnTo>
                  <a:pt x="4724023" y="10042"/>
                </a:lnTo>
                <a:lnTo>
                  <a:pt x="4773133" y="22384"/>
                </a:lnTo>
                <a:lnTo>
                  <a:pt x="4820697" y="39419"/>
                </a:lnTo>
                <a:lnTo>
                  <a:pt x="4866376" y="61006"/>
                </a:lnTo>
                <a:lnTo>
                  <a:pt x="4909829" y="87005"/>
                </a:lnTo>
                <a:lnTo>
                  <a:pt x="4950718" y="117275"/>
                </a:lnTo>
                <a:lnTo>
                  <a:pt x="4988702" y="151676"/>
                </a:lnTo>
                <a:lnTo>
                  <a:pt x="5023102" y="189660"/>
                </a:lnTo>
                <a:lnTo>
                  <a:pt x="5053372" y="230548"/>
                </a:lnTo>
                <a:lnTo>
                  <a:pt x="5079372" y="274002"/>
                </a:lnTo>
                <a:lnTo>
                  <a:pt x="5100959" y="319680"/>
                </a:lnTo>
                <a:lnTo>
                  <a:pt x="5117994" y="367244"/>
                </a:lnTo>
                <a:lnTo>
                  <a:pt x="5130336" y="416355"/>
                </a:lnTo>
                <a:lnTo>
                  <a:pt x="5137844" y="466671"/>
                </a:lnTo>
                <a:lnTo>
                  <a:pt x="5140246" y="515176"/>
                </a:lnTo>
                <a:lnTo>
                  <a:pt x="5140246" y="520534"/>
                </a:lnTo>
                <a:lnTo>
                  <a:pt x="5137844" y="569039"/>
                </a:lnTo>
                <a:lnTo>
                  <a:pt x="5130336" y="619355"/>
                </a:lnTo>
                <a:lnTo>
                  <a:pt x="5117994" y="668466"/>
                </a:lnTo>
                <a:lnTo>
                  <a:pt x="5100959" y="716030"/>
                </a:lnTo>
                <a:lnTo>
                  <a:pt x="5079372" y="761708"/>
                </a:lnTo>
                <a:lnTo>
                  <a:pt x="5053372" y="805162"/>
                </a:lnTo>
                <a:lnTo>
                  <a:pt x="5023102" y="846050"/>
                </a:lnTo>
                <a:lnTo>
                  <a:pt x="4988702" y="884034"/>
                </a:lnTo>
                <a:lnTo>
                  <a:pt x="4950718" y="918435"/>
                </a:lnTo>
                <a:lnTo>
                  <a:pt x="4909829" y="948705"/>
                </a:lnTo>
                <a:lnTo>
                  <a:pt x="4866376" y="974704"/>
                </a:lnTo>
                <a:lnTo>
                  <a:pt x="4820697" y="996291"/>
                </a:lnTo>
                <a:lnTo>
                  <a:pt x="4773133" y="1013326"/>
                </a:lnTo>
                <a:lnTo>
                  <a:pt x="4724023" y="1025668"/>
                </a:lnTo>
                <a:lnTo>
                  <a:pt x="4673706" y="1033176"/>
                </a:lnTo>
                <a:lnTo>
                  <a:pt x="4622522" y="1035710"/>
                </a:lnTo>
                <a:close/>
              </a:path>
            </a:pathLst>
          </a:custGeom>
          <a:solidFill>
            <a:srgbClr val="0097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935" y="6311420"/>
            <a:ext cx="8048624" cy="4524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300" y="1212672"/>
            <a:ext cx="3721100" cy="850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400" spc="-155" b="1">
                <a:latin typeface="Tahoma"/>
                <a:cs typeface="Tahoma"/>
              </a:rPr>
              <a:t>Runway.ml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2787691"/>
            <a:ext cx="8660130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2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4300" spc="-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15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4300" spc="-33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22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31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2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3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434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4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1"/>
            <a:ext cx="3372485" cy="1036319"/>
          </a:xfrm>
          <a:custGeom>
            <a:avLst/>
            <a:gdLst/>
            <a:ahLst/>
            <a:cxnLst/>
            <a:rect l="l" t="t" r="r" b="b"/>
            <a:pathLst>
              <a:path w="3372485" h="1036319">
                <a:moveTo>
                  <a:pt x="2854689" y="1035710"/>
                </a:moveTo>
                <a:lnTo>
                  <a:pt x="0" y="1035710"/>
                </a:lnTo>
                <a:lnTo>
                  <a:pt x="0" y="0"/>
                </a:lnTo>
                <a:lnTo>
                  <a:pt x="2854690" y="0"/>
                </a:lnTo>
                <a:lnTo>
                  <a:pt x="2905872" y="2533"/>
                </a:lnTo>
                <a:lnTo>
                  <a:pt x="2956189" y="10042"/>
                </a:lnTo>
                <a:lnTo>
                  <a:pt x="3005299" y="22384"/>
                </a:lnTo>
                <a:lnTo>
                  <a:pt x="3052863" y="39419"/>
                </a:lnTo>
                <a:lnTo>
                  <a:pt x="3098542" y="61006"/>
                </a:lnTo>
                <a:lnTo>
                  <a:pt x="3141995" y="87005"/>
                </a:lnTo>
                <a:lnTo>
                  <a:pt x="3182884" y="117275"/>
                </a:lnTo>
                <a:lnTo>
                  <a:pt x="3220868" y="151676"/>
                </a:lnTo>
                <a:lnTo>
                  <a:pt x="3255268" y="189660"/>
                </a:lnTo>
                <a:lnTo>
                  <a:pt x="3285538" y="230548"/>
                </a:lnTo>
                <a:lnTo>
                  <a:pt x="3311537" y="274002"/>
                </a:lnTo>
                <a:lnTo>
                  <a:pt x="3333125" y="319680"/>
                </a:lnTo>
                <a:lnTo>
                  <a:pt x="3350160" y="367244"/>
                </a:lnTo>
                <a:lnTo>
                  <a:pt x="3362502" y="416355"/>
                </a:lnTo>
                <a:lnTo>
                  <a:pt x="3370010" y="466671"/>
                </a:lnTo>
                <a:lnTo>
                  <a:pt x="3372168" y="510257"/>
                </a:lnTo>
                <a:lnTo>
                  <a:pt x="3372168" y="525453"/>
                </a:lnTo>
                <a:lnTo>
                  <a:pt x="3370010" y="569039"/>
                </a:lnTo>
                <a:lnTo>
                  <a:pt x="3362502" y="619355"/>
                </a:lnTo>
                <a:lnTo>
                  <a:pt x="3350160" y="668466"/>
                </a:lnTo>
                <a:lnTo>
                  <a:pt x="3333125" y="716030"/>
                </a:lnTo>
                <a:lnTo>
                  <a:pt x="3311537" y="761708"/>
                </a:lnTo>
                <a:lnTo>
                  <a:pt x="3285538" y="805161"/>
                </a:lnTo>
                <a:lnTo>
                  <a:pt x="3255268" y="846050"/>
                </a:lnTo>
                <a:lnTo>
                  <a:pt x="3220868" y="884034"/>
                </a:lnTo>
                <a:lnTo>
                  <a:pt x="3182884" y="918434"/>
                </a:lnTo>
                <a:lnTo>
                  <a:pt x="3141995" y="948705"/>
                </a:lnTo>
                <a:lnTo>
                  <a:pt x="3098542" y="974704"/>
                </a:lnTo>
                <a:lnTo>
                  <a:pt x="3052863" y="996291"/>
                </a:lnTo>
                <a:lnTo>
                  <a:pt x="3005299" y="1013326"/>
                </a:lnTo>
                <a:lnTo>
                  <a:pt x="2956189" y="1025668"/>
                </a:lnTo>
                <a:lnTo>
                  <a:pt x="2905872" y="1033176"/>
                </a:lnTo>
                <a:lnTo>
                  <a:pt x="2854689" y="1035710"/>
                </a:lnTo>
                <a:close/>
              </a:path>
            </a:pathLst>
          </a:custGeom>
          <a:solidFill>
            <a:srgbClr val="0097B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765" y="5836969"/>
            <a:ext cx="7934324" cy="4457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300" y="1212672"/>
            <a:ext cx="1906905" cy="850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400" spc="-110" b="1">
                <a:latin typeface="Tahoma"/>
                <a:cs typeface="Tahoma"/>
              </a:rPr>
              <a:t>T</a:t>
            </a:r>
            <a:r>
              <a:rPr dirty="0" sz="5400" spc="50" b="1">
                <a:latin typeface="Tahoma"/>
                <a:cs typeface="Tahoma"/>
              </a:rPr>
              <a:t>o</a:t>
            </a:r>
            <a:r>
              <a:rPr dirty="0" sz="5400" spc="-110" b="1">
                <a:latin typeface="Tahoma"/>
                <a:cs typeface="Tahoma"/>
              </a:rPr>
              <a:t>m</a:t>
            </a:r>
            <a:r>
              <a:rPr dirty="0" sz="5400" spc="-40" b="1">
                <a:latin typeface="Tahoma"/>
                <a:cs typeface="Tahoma"/>
              </a:rPr>
              <a:t>e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2787690"/>
            <a:ext cx="9517380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8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4300" spc="13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3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300" spc="-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30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0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300" spc="-2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300" spc="7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3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10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00" spc="-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-31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00" spc="-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300" spc="20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300" spc="-105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4300" spc="-19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3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3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300" spc="3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4300" spc="-33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300" spc="-1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300" spc="-434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4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Naman Toshniwal</dc:creator>
  <cp:keywords>DAFj6t0B3ag,BAFj2_vKTMM</cp:keywords>
  <dc:title>AI Tools</dc:title>
  <dcterms:created xsi:type="dcterms:W3CDTF">2023-05-29T11:26:13Z</dcterms:created>
  <dcterms:modified xsi:type="dcterms:W3CDTF">2023-05-29T11:26:13Z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2023-05-29T00:00:00Z</vt:filetime>
  </property>
</Properties>
</file>