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9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4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3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3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0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0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4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0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26B5C22-3F57-4666-9F6C-4BED6800FB7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ACDBD3-C6BA-4D8D-8AC3-4EF3566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5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10 Linux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Osasumwnen</a:t>
            </a:r>
            <a:r>
              <a:rPr lang="en-US" dirty="0" smtClean="0"/>
              <a:t> </a:t>
            </a:r>
            <a:r>
              <a:rPr lang="en-US" dirty="0" err="1" smtClean="0"/>
              <a:t>Osazuwa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7030A0"/>
                </a:solidFill>
              </a:rPr>
              <a:t>whatis</a:t>
            </a:r>
            <a:r>
              <a:rPr lang="en-US" dirty="0"/>
              <a:t> command gives us an explanation of what a command actually </a:t>
            </a:r>
            <a:r>
              <a:rPr lang="en-US" dirty="0" smtClean="0"/>
              <a:t>is and what it is use for.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681" r="39884" b="2483"/>
          <a:stretch/>
        </p:blipFill>
        <p:spPr>
          <a:xfrm>
            <a:off x="1154954" y="3345870"/>
            <a:ext cx="6997285" cy="76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b="1" dirty="0" err="1">
                <a:solidFill>
                  <a:srgbClr val="7030A0"/>
                </a:solidFill>
              </a:rPr>
              <a:t>passwd</a:t>
            </a:r>
            <a:r>
              <a:rPr lang="en-US" dirty="0"/>
              <a:t> command lets you set the password for your own account, or if you have the permissions, set the password for other accounts.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4388" r="71057" b="1740"/>
          <a:stretch/>
        </p:blipFill>
        <p:spPr>
          <a:xfrm>
            <a:off x="1154954" y="3388782"/>
            <a:ext cx="3546763" cy="739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847"/>
          <a:stretch/>
        </p:blipFill>
        <p:spPr>
          <a:xfrm>
            <a:off x="1154954" y="4311650"/>
            <a:ext cx="537631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sort</a:t>
            </a:r>
            <a:r>
              <a:rPr lang="en-US" dirty="0"/>
              <a:t> command </a:t>
            </a:r>
            <a:r>
              <a:rPr lang="en-US" dirty="0" smtClean="0"/>
              <a:t>provides </a:t>
            </a:r>
            <a:r>
              <a:rPr lang="en-US" dirty="0"/>
              <a:t>a sorted output of the contents of a file.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83" t="25710" r="59418" b="4437"/>
          <a:stretch/>
        </p:blipFill>
        <p:spPr>
          <a:xfrm>
            <a:off x="1154953" y="3345873"/>
            <a:ext cx="5931646" cy="331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6704" r="2989" b="12459"/>
          <a:stretch/>
        </p:blipFill>
        <p:spPr>
          <a:xfrm>
            <a:off x="1154953" y="3990179"/>
            <a:ext cx="7739664" cy="13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want to </a:t>
            </a:r>
            <a:r>
              <a:rPr lang="en-US" dirty="0" smtClean="0"/>
              <a:t>print </a:t>
            </a:r>
            <a:r>
              <a:rPr lang="en-US" dirty="0"/>
              <a:t>anything to the terminal output, we make use of </a:t>
            </a:r>
            <a:r>
              <a:rPr lang="en-US" dirty="0" smtClean="0"/>
              <a:t>the </a:t>
            </a:r>
            <a:r>
              <a:rPr lang="en-US" b="1" dirty="0">
                <a:solidFill>
                  <a:srgbClr val="7030A0"/>
                </a:solidFill>
              </a:rPr>
              <a:t>echo</a:t>
            </a:r>
            <a:r>
              <a:rPr lang="en-US" dirty="0"/>
              <a:t> </a:t>
            </a:r>
            <a:r>
              <a:rPr lang="en-US" dirty="0" smtClean="0"/>
              <a:t>command. </a:t>
            </a: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we use </a:t>
            </a:r>
            <a:r>
              <a:rPr lang="en-US" b="1" dirty="0">
                <a:solidFill>
                  <a:srgbClr val="7030A0"/>
                </a:solidFill>
              </a:rPr>
              <a:t>echo</a:t>
            </a:r>
            <a:r>
              <a:rPr lang="en-US" dirty="0"/>
              <a:t> command, it simply prints </a:t>
            </a:r>
            <a:r>
              <a:rPr lang="en-US" dirty="0" smtClean="0"/>
              <a:t>any text that </a:t>
            </a:r>
            <a:r>
              <a:rPr lang="en-US" dirty="0"/>
              <a:t>follows after the </a:t>
            </a:r>
            <a:r>
              <a:rPr lang="en-US" dirty="0" smtClean="0"/>
              <a:t>command.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095" r="34735" b="-8111"/>
          <a:stretch/>
        </p:blipFill>
        <p:spPr>
          <a:xfrm>
            <a:off x="1154954" y="3780139"/>
            <a:ext cx="8866909" cy="402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5174" r="63049" b="28922"/>
          <a:stretch/>
        </p:blipFill>
        <p:spPr>
          <a:xfrm>
            <a:off x="1154954" y="4442666"/>
            <a:ext cx="5806955" cy="96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b="1" dirty="0" smtClean="0">
                <a:solidFill>
                  <a:srgbClr val="7030A0"/>
                </a:solidFill>
              </a:rPr>
              <a:t>less</a:t>
            </a:r>
            <a:r>
              <a:rPr lang="en-US" dirty="0"/>
              <a:t> is used when the output printed by any command is larger than the screen space and needs scrolling. </a:t>
            </a:r>
            <a:r>
              <a:rPr lang="en-US" dirty="0" smtClean="0"/>
              <a:t>It allows </a:t>
            </a:r>
            <a:r>
              <a:rPr lang="en-US" dirty="0"/>
              <a:t>use to break down the output and scroll through it with the use of the enter or space keys.</a:t>
            </a:r>
          </a:p>
          <a:p>
            <a:r>
              <a:rPr lang="en-US" dirty="0"/>
              <a:t>The simple way to do this is with the use of the pipe operator (</a:t>
            </a:r>
            <a:r>
              <a:rPr lang="en-US" b="1" dirty="0"/>
              <a:t>|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148" r="37432" b="1059"/>
          <a:stretch/>
        </p:blipFill>
        <p:spPr>
          <a:xfrm>
            <a:off x="1154954" y="4094703"/>
            <a:ext cx="8487810" cy="3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wish to search for a specific string within an output, the </a:t>
            </a:r>
            <a:r>
              <a:rPr lang="en-US" b="1" dirty="0">
                <a:solidFill>
                  <a:srgbClr val="7030A0"/>
                </a:solidFill>
              </a:rPr>
              <a:t>grep</a:t>
            </a:r>
            <a:r>
              <a:rPr lang="en-US" dirty="0"/>
              <a:t> command comes into the picture. We can pipe (</a:t>
            </a:r>
            <a:r>
              <a:rPr lang="en-US" b="1" dirty="0"/>
              <a:t>|</a:t>
            </a:r>
            <a:r>
              <a:rPr lang="en-US" dirty="0"/>
              <a:t>) the output to the </a:t>
            </a:r>
            <a:r>
              <a:rPr lang="en-US" b="1" dirty="0">
                <a:solidFill>
                  <a:srgbClr val="7030A0"/>
                </a:solidFill>
              </a:rPr>
              <a:t>grep</a:t>
            </a:r>
            <a:r>
              <a:rPr lang="en-US" dirty="0"/>
              <a:t> command and extract the required string.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20050" r="11068" b="1493"/>
          <a:stretch/>
        </p:blipFill>
        <p:spPr>
          <a:xfrm>
            <a:off x="1154954" y="3531094"/>
            <a:ext cx="10836155" cy="345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334" b="16932"/>
          <a:stretch/>
        </p:blipFill>
        <p:spPr>
          <a:xfrm>
            <a:off x="1154954" y="4034856"/>
            <a:ext cx="9261764" cy="25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diff</a:t>
            </a:r>
            <a:r>
              <a:rPr lang="en-US" dirty="0" smtClean="0"/>
              <a:t> command finds difference between files.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t="23334" r="49716"/>
          <a:stretch/>
        </p:blipFill>
        <p:spPr>
          <a:xfrm>
            <a:off x="1154954" y="3318870"/>
            <a:ext cx="7565571" cy="41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2949" b="5762"/>
          <a:stretch/>
        </p:blipFill>
        <p:spPr>
          <a:xfrm>
            <a:off x="1154954" y="3926542"/>
            <a:ext cx="7282543" cy="24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cmp</a:t>
            </a:r>
            <a:r>
              <a:rPr lang="en-US" dirty="0"/>
              <a:t> command </a:t>
            </a:r>
            <a:r>
              <a:rPr lang="en-US" dirty="0" smtClean="0"/>
              <a:t>allows </a:t>
            </a:r>
            <a:r>
              <a:rPr lang="en-US" dirty="0"/>
              <a:t>you to check if two files are </a:t>
            </a:r>
            <a:r>
              <a:rPr lang="en-US" dirty="0" smtClean="0"/>
              <a:t>identical. If they’re not, it only </a:t>
            </a:r>
            <a:r>
              <a:rPr lang="en-US" dirty="0"/>
              <a:t>tells </a:t>
            </a:r>
            <a:r>
              <a:rPr lang="en-US" dirty="0" smtClean="0"/>
              <a:t>us </a:t>
            </a:r>
            <a:r>
              <a:rPr lang="en-US" dirty="0"/>
              <a:t>the line number which is </a:t>
            </a:r>
            <a:r>
              <a:rPr lang="en-US" dirty="0" smtClean="0"/>
              <a:t>different between the files and not </a:t>
            </a:r>
            <a:r>
              <a:rPr lang="en-US" dirty="0"/>
              <a:t>the actual text.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" t="27888" r="49999" b="580"/>
          <a:stretch/>
        </p:blipFill>
        <p:spPr>
          <a:xfrm>
            <a:off x="1154954" y="3731168"/>
            <a:ext cx="7010256" cy="361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617" b="31007"/>
          <a:stretch/>
        </p:blipFill>
        <p:spPr>
          <a:xfrm>
            <a:off x="1154954" y="4311650"/>
            <a:ext cx="7440926" cy="9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comm</a:t>
            </a:r>
            <a:r>
              <a:rPr lang="en-US" dirty="0" smtClean="0"/>
              <a:t> </a:t>
            </a:r>
            <a:r>
              <a:rPr lang="en-US" dirty="0"/>
              <a:t>command </a:t>
            </a:r>
            <a:r>
              <a:rPr lang="en-US" dirty="0" smtClean="0"/>
              <a:t>combines </a:t>
            </a:r>
            <a:r>
              <a:rPr lang="en-US" dirty="0"/>
              <a:t>the functionality of </a:t>
            </a:r>
            <a:r>
              <a:rPr lang="en-US" b="1" dirty="0">
                <a:solidFill>
                  <a:srgbClr val="7030A0"/>
                </a:solidFill>
              </a:rPr>
              <a:t>diff</a:t>
            </a:r>
            <a:r>
              <a:rPr lang="en-US" dirty="0"/>
              <a:t> and </a:t>
            </a:r>
            <a:r>
              <a:rPr lang="en-US" b="1" dirty="0" err="1" smtClean="0">
                <a:solidFill>
                  <a:srgbClr val="7030A0"/>
                </a:solidFill>
              </a:rPr>
              <a:t>cmp</a:t>
            </a:r>
            <a:r>
              <a:rPr lang="en-US" b="1" dirty="0" smtClean="0">
                <a:solidFill>
                  <a:srgbClr val="7030A0"/>
                </a:solidFill>
              </a:rPr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text that’s aligned to the left is the text that’s only present in file 1. The center-aligned text is present only in file 2. And the right-aligned text is present in both the files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140" r="51132" b="5359"/>
          <a:stretch/>
        </p:blipFill>
        <p:spPr>
          <a:xfrm>
            <a:off x="1154954" y="4040004"/>
            <a:ext cx="7121236" cy="386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64" b="15187"/>
          <a:stretch/>
        </p:blipFill>
        <p:spPr>
          <a:xfrm>
            <a:off x="1154954" y="4621206"/>
            <a:ext cx="6860589" cy="174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ifconfig</a:t>
            </a:r>
            <a:r>
              <a:rPr lang="en-US" dirty="0"/>
              <a:t> command will give you the list of all the network interfaces along with the IP addresses, MAC addresses and other information about the interface.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718" r="62815" b="-2"/>
          <a:stretch/>
        </p:blipFill>
        <p:spPr>
          <a:xfrm>
            <a:off x="1154954" y="3666927"/>
            <a:ext cx="5332441" cy="394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172" r="15327" b="6098"/>
          <a:stretch/>
        </p:blipFill>
        <p:spPr>
          <a:xfrm>
            <a:off x="1154954" y="4311650"/>
            <a:ext cx="8243455" cy="23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</TotalTime>
  <Words>212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10 Linux Commands</vt:lpstr>
      <vt:lpstr>sort</vt:lpstr>
      <vt:lpstr>echo</vt:lpstr>
      <vt:lpstr>less</vt:lpstr>
      <vt:lpstr>grep</vt:lpstr>
      <vt:lpstr>diff</vt:lpstr>
      <vt:lpstr>cmp</vt:lpstr>
      <vt:lpstr>comm</vt:lpstr>
      <vt:lpstr>ifconfig</vt:lpstr>
      <vt:lpstr>whatis</vt:lpstr>
      <vt:lpstr>passwd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OSAZUWA</dc:creator>
  <cp:lastModifiedBy>OSAZUWA</cp:lastModifiedBy>
  <cp:revision>71</cp:revision>
  <dcterms:created xsi:type="dcterms:W3CDTF">2023-10-03T10:40:44Z</dcterms:created>
  <dcterms:modified xsi:type="dcterms:W3CDTF">2023-10-03T13:36:23Z</dcterms:modified>
</cp:coreProperties>
</file>