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Police </a:t>
            </a:r>
            <a:r>
              <a:rPr dirty="0"/>
              <a:t>Department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IRADUKUNDA Oscar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Problem: Police departments struggle with fragmented information, making it difficult to track crime reports, assign officers, and manage cases efficiently. This leads to delayed responses, incomplete investigations, and inefficient resource allocation.</a:t>
            </a:r>
          </a:p>
          <a:p>
            <a:endParaRPr sz="2400" dirty="0"/>
          </a:p>
          <a:p>
            <a:r>
              <a:rPr sz="2400" dirty="0"/>
              <a:t>Solution: A centralized police management system that integrates crime tracking, officer deployment, resource management, and case monitoring to enhance law enforcement efficiency and response times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600" u="sng" dirty="0"/>
              <a:t>Key Features</a:t>
            </a:r>
          </a:p>
          <a:p>
            <a:r>
              <a:rPr sz="2600" dirty="0"/>
              <a:t> Real-time crime tracking and reporting</a:t>
            </a:r>
          </a:p>
          <a:p>
            <a:r>
              <a:rPr sz="2600" dirty="0"/>
              <a:t>Efficient officer assignment and resource management</a:t>
            </a:r>
          </a:p>
          <a:p>
            <a:r>
              <a:rPr sz="2600" dirty="0"/>
              <a:t> Centralized case management and evidence tracking</a:t>
            </a:r>
          </a:p>
          <a:p>
            <a:r>
              <a:rPr sz="2600" dirty="0"/>
              <a:t>Automated reports on crime trends and department activities</a:t>
            </a:r>
          </a:p>
          <a:p>
            <a:endParaRPr sz="2600" dirty="0"/>
          </a:p>
          <a:p>
            <a:pPr marL="0" indent="0">
              <a:buNone/>
            </a:pPr>
            <a:r>
              <a:rPr sz="2600" u="sng" dirty="0"/>
              <a:t>Entities</a:t>
            </a:r>
          </a:p>
          <a:p>
            <a:r>
              <a:rPr sz="2600" dirty="0"/>
              <a:t> Crimes: Stores crime data (type, date, location, severity)</a:t>
            </a:r>
          </a:p>
          <a:p>
            <a:r>
              <a:rPr sz="2600" dirty="0"/>
              <a:t> Officers: Tracks personnel, ranks, and case assignments</a:t>
            </a:r>
          </a:p>
          <a:p>
            <a:r>
              <a:rPr sz="2600" dirty="0"/>
              <a:t>Cases: Manages investigations, progress, and evidence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</a:t>
            </a:r>
            <a:r>
              <a:rPr sz="2600" dirty="0">
                <a:latin typeface="+mj-lt"/>
              </a:rPr>
              <a:t>Resources: Manages police equipment, vehicles, forensic tools</a:t>
            </a:r>
          </a:p>
          <a:p>
            <a:r>
              <a:rPr sz="2600" dirty="0"/>
              <a:t>Suspects &amp; Victims: Records details for structured investigations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u="sng" dirty="0"/>
              <a:t>Expected Outcomes</a:t>
            </a:r>
          </a:p>
          <a:p>
            <a:r>
              <a:rPr sz="2400" dirty="0"/>
              <a:t>Faster response times through real-time data access</a:t>
            </a:r>
          </a:p>
          <a:p>
            <a:r>
              <a:rPr sz="2400" dirty="0"/>
              <a:t> Improved case tracking and management</a:t>
            </a:r>
          </a:p>
          <a:p>
            <a:r>
              <a:rPr sz="2400" dirty="0"/>
              <a:t> Optimized resource allocation for law enforcement</a:t>
            </a:r>
          </a:p>
          <a:p>
            <a:r>
              <a:rPr sz="2400" dirty="0"/>
              <a:t> Better coordination between departments and officers</a:t>
            </a:r>
          </a:p>
          <a:p>
            <a:endParaRPr sz="2400" dirty="0"/>
          </a:p>
          <a:p>
            <a:pPr marL="0" indent="0">
              <a:buNone/>
            </a:pPr>
            <a:r>
              <a:rPr sz="2400" u="sng" dirty="0"/>
              <a:t>Conclusion</a:t>
            </a:r>
          </a:p>
          <a:p>
            <a:r>
              <a:rPr sz="2400" dirty="0"/>
              <a:t>A centralized system will enhance crime response, improve law enforcement efficiency, and strengthen public safety through effective data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227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Police Department Management System</vt:lpstr>
      <vt:lpstr>Problem Statement &amp; Solution</vt:lpstr>
      <vt:lpstr>Key Features &amp; Entities</vt:lpstr>
      <vt:lpstr>Expected Outcomes &amp;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Oscar</dc:creator>
  <cp:keywords/>
  <dc:description>generated using python-pptx</dc:description>
  <cp:lastModifiedBy>Oscar</cp:lastModifiedBy>
  <cp:revision>2</cp:revision>
  <dcterms:created xsi:type="dcterms:W3CDTF">2013-01-27T09:14:16Z</dcterms:created>
  <dcterms:modified xsi:type="dcterms:W3CDTF">2025-03-26T18:45:37Z</dcterms:modified>
  <cp:category/>
</cp:coreProperties>
</file>