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71" r:id="rId16"/>
    <p:sldId id="268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A8D5-BDA8-4D7F-B19D-CE09BC69B57B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DF6F-DF26-456D-B2AA-CC884A8BC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20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A8D5-BDA8-4D7F-B19D-CE09BC69B57B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DF6F-DF26-456D-B2AA-CC884A8BC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78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A8D5-BDA8-4D7F-B19D-CE09BC69B57B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DF6F-DF26-456D-B2AA-CC884A8BC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7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A8D5-BDA8-4D7F-B19D-CE09BC69B57B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DF6F-DF26-456D-B2AA-CC884A8BC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69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A8D5-BDA8-4D7F-B19D-CE09BC69B57B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DF6F-DF26-456D-B2AA-CC884A8BC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54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A8D5-BDA8-4D7F-B19D-CE09BC69B57B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DF6F-DF26-456D-B2AA-CC884A8BC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19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A8D5-BDA8-4D7F-B19D-CE09BC69B57B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DF6F-DF26-456D-B2AA-CC884A8BC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5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A8D5-BDA8-4D7F-B19D-CE09BC69B57B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DF6F-DF26-456D-B2AA-CC884A8BC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1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A8D5-BDA8-4D7F-B19D-CE09BC69B57B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DF6F-DF26-456D-B2AA-CC884A8BC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34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A8D5-BDA8-4D7F-B19D-CE09BC69B57B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DF6F-DF26-456D-B2AA-CC884A8BC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23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A8D5-BDA8-4D7F-B19D-CE09BC69B57B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DF6F-DF26-456D-B2AA-CC884A8BC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82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0A8D5-BDA8-4D7F-B19D-CE09BC69B57B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DF6F-DF26-456D-B2AA-CC884A8BC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87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指導老師</a:t>
            </a:r>
            <a:endParaRPr lang="en-US" altLang="zh-TW" dirty="0"/>
          </a:p>
          <a:p>
            <a:r>
              <a:rPr lang="zh-TW" altLang="en-US" dirty="0"/>
              <a:t>組別場次</a:t>
            </a:r>
          </a:p>
        </p:txBody>
      </p:sp>
    </p:spTree>
    <p:extLst>
      <p:ext uri="{BB962C8B-B14F-4D97-AF65-F5344CB8AC3E}">
        <p14:creationId xmlns:p14="http://schemas.microsoft.com/office/powerpoint/2010/main" val="185674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VarC</a:t>
            </a:r>
            <a:r>
              <a:rPr lang="en-US" altLang="zh-TW" dirty="0"/>
              <a:t>…</a:t>
            </a:r>
          </a:p>
          <a:p>
            <a:r>
              <a:rPr lang="en-US" altLang="zh-TW" dirty="0"/>
              <a:t>Formula B…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685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樣本篩選</a:t>
            </a:r>
            <a:r>
              <a:rPr lang="en-US" altLang="zh-TW" dirty="0"/>
              <a:t>(((3min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R+python</a:t>
            </a:r>
            <a:r>
              <a:rPr lang="zh-TW" altLang="en-US" dirty="0"/>
              <a:t>跑資料取得、整合</a:t>
            </a:r>
          </a:p>
        </p:txBody>
      </p:sp>
    </p:spTree>
    <p:extLst>
      <p:ext uri="{BB962C8B-B14F-4D97-AF65-F5344CB8AC3E}">
        <p14:creationId xmlns:p14="http://schemas.microsoft.com/office/powerpoint/2010/main" val="338816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實證分析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一、敘述統計</a:t>
            </a:r>
            <a:endParaRPr lang="en-US" altLang="zh-TW" dirty="0"/>
          </a:p>
          <a:p>
            <a:r>
              <a:rPr lang="zh-TW" altLang="en-US" dirty="0"/>
              <a:t>放表</a:t>
            </a:r>
          </a:p>
        </p:txBody>
      </p:sp>
    </p:spTree>
    <p:extLst>
      <p:ext uri="{BB962C8B-B14F-4D97-AF65-F5344CB8AC3E}">
        <p14:creationId xmlns:p14="http://schemas.microsoft.com/office/powerpoint/2010/main" val="314931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市場結構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491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Pearson</a:t>
            </a:r>
            <a:r>
              <a:rPr lang="zh-TW" altLang="en-US" dirty="0"/>
              <a:t>相關分析表─分兩張</a:t>
            </a:r>
            <a:endParaRPr lang="en-US" altLang="zh-TW" dirty="0"/>
          </a:p>
          <a:p>
            <a:r>
              <a:rPr lang="zh-TW" altLang="en-US" dirty="0"/>
              <a:t>二節三段先</a:t>
            </a:r>
            <a:r>
              <a:rPr lang="en-US" altLang="zh-TW" dirty="0"/>
              <a:t>copy</a:t>
            </a:r>
            <a:r>
              <a:rPr lang="zh-TW" altLang="en-US" dirty="0"/>
              <a:t>上來</a:t>
            </a:r>
          </a:p>
        </p:txBody>
      </p:sp>
    </p:spTree>
    <p:extLst>
      <p:ext uri="{BB962C8B-B14F-4D97-AF65-F5344CB8AC3E}">
        <p14:creationId xmlns:p14="http://schemas.microsoft.com/office/powerpoint/2010/main" val="338890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實證結果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放表</a:t>
            </a:r>
            <a:r>
              <a:rPr lang="en-US" altLang="zh-TW" dirty="0"/>
              <a:t>(</a:t>
            </a:r>
            <a:r>
              <a:rPr lang="zh-TW" altLang="en-US" dirty="0"/>
              <a:t>兩張分頁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要講的地方要劃記圈選</a:t>
            </a:r>
          </a:p>
        </p:txBody>
      </p:sp>
    </p:spTree>
    <p:extLst>
      <p:ext uri="{BB962C8B-B14F-4D97-AF65-F5344CB8AC3E}">
        <p14:creationId xmlns:p14="http://schemas.microsoft.com/office/powerpoint/2010/main" val="195277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敏感性分析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1843380"/>
            <a:ext cx="7886700" cy="4351338"/>
          </a:xfrm>
        </p:spPr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PR</a:t>
            </a:r>
            <a:r>
              <a:rPr lang="zh-TW" altLang="en-US" dirty="0"/>
              <a:t> </a:t>
            </a:r>
            <a:r>
              <a:rPr lang="en-US" altLang="zh-TW" dirty="0"/>
              <a:t>to </a:t>
            </a:r>
            <a:r>
              <a:rPr lang="zh-TW" altLang="en-US" dirty="0"/>
              <a:t>企業競爭策略</a:t>
            </a:r>
            <a:endParaRPr lang="en-US" altLang="zh-TW" dirty="0"/>
          </a:p>
          <a:p>
            <a:r>
              <a:rPr lang="zh-TW" altLang="en-US" dirty="0"/>
              <a:t>放表</a:t>
            </a:r>
          </a:p>
        </p:txBody>
      </p:sp>
    </p:spTree>
    <p:extLst>
      <p:ext uri="{BB962C8B-B14F-4D97-AF65-F5344CB8AC3E}">
        <p14:creationId xmlns:p14="http://schemas.microsoft.com/office/powerpoint/2010/main" val="248461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敏感分析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二、四大廠市佔率 </a:t>
            </a:r>
            <a:r>
              <a:rPr lang="en-US" altLang="zh-TW" dirty="0"/>
              <a:t>to </a:t>
            </a:r>
            <a:r>
              <a:rPr lang="zh-TW" altLang="en-US" dirty="0"/>
              <a:t>產業競爭程度</a:t>
            </a:r>
            <a:endParaRPr lang="en-US" altLang="zh-TW" dirty="0"/>
          </a:p>
          <a:p>
            <a:r>
              <a:rPr lang="zh-TW" altLang="en-US" dirty="0"/>
              <a:t>放表</a:t>
            </a:r>
          </a:p>
        </p:txBody>
      </p:sp>
    </p:spTree>
    <p:extLst>
      <p:ext uri="{BB962C8B-B14F-4D97-AF65-F5344CB8AC3E}">
        <p14:creationId xmlns:p14="http://schemas.microsoft.com/office/powerpoint/2010/main" val="1486442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敏感分析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三、財稅差異 </a:t>
            </a:r>
            <a:r>
              <a:rPr lang="en-US" altLang="zh-TW" dirty="0"/>
              <a:t>to </a:t>
            </a:r>
            <a:r>
              <a:rPr lang="zh-TW" altLang="en-US" dirty="0"/>
              <a:t>避稅行為</a:t>
            </a:r>
          </a:p>
        </p:txBody>
      </p:sp>
    </p:spTree>
    <p:extLst>
      <p:ext uri="{BB962C8B-B14F-4D97-AF65-F5344CB8AC3E}">
        <p14:creationId xmlns:p14="http://schemas.microsoft.com/office/powerpoint/2010/main" val="382999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r>
              <a:rPr lang="en-US" altLang="zh-TW" dirty="0"/>
              <a:t>3min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zh-TW" altLang="en-US" dirty="0"/>
              <a:t>結論</a:t>
            </a:r>
            <a:endParaRPr lang="en-US" altLang="zh-TW" dirty="0"/>
          </a:p>
          <a:p>
            <a:r>
              <a:rPr lang="en-US" altLang="zh-TW" dirty="0"/>
              <a:t>2</a:t>
            </a:r>
            <a:r>
              <a:rPr lang="zh-TW" altLang="en-US" dirty="0"/>
              <a:t>限制</a:t>
            </a:r>
            <a:endParaRPr lang="en-US" altLang="zh-TW" dirty="0"/>
          </a:p>
          <a:p>
            <a:r>
              <a:rPr lang="en-US" altLang="zh-TW" dirty="0"/>
              <a:t>3</a:t>
            </a:r>
            <a:r>
              <a:rPr lang="zh-TW" altLang="en-US" dirty="0"/>
              <a:t>建議及修正</a:t>
            </a:r>
          </a:p>
        </p:txBody>
      </p:sp>
    </p:spTree>
    <p:extLst>
      <p:ext uri="{BB962C8B-B14F-4D97-AF65-F5344CB8AC3E}">
        <p14:creationId xmlns:p14="http://schemas.microsoft.com/office/powerpoint/2010/main" val="354856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組員介紹 </a:t>
            </a:r>
            <a:r>
              <a:rPr lang="en-US" altLang="zh-TW" dirty="0"/>
              <a:t>30sec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91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文獻參考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87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題目介紹 摘要 </a:t>
            </a:r>
            <a:r>
              <a:rPr lang="en-US" altLang="zh-TW" dirty="0"/>
              <a:t>1min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2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動機、 </a:t>
            </a:r>
            <a:r>
              <a:rPr lang="en-US" altLang="zh-TW" dirty="0"/>
              <a:t>1.5min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圖像化</a:t>
            </a:r>
            <a:endParaRPr lang="en-US" altLang="zh-TW" dirty="0"/>
          </a:p>
          <a:p>
            <a:r>
              <a:rPr lang="zh-TW" altLang="en-US" dirty="0"/>
              <a:t>反避稅條款</a:t>
            </a:r>
            <a:endParaRPr lang="en-US" altLang="zh-TW" dirty="0"/>
          </a:p>
          <a:p>
            <a:r>
              <a:rPr lang="zh-TW" altLang="en-US" dirty="0"/>
              <a:t>稅基侵蝕</a:t>
            </a:r>
            <a:endParaRPr lang="en-US" altLang="zh-TW" dirty="0"/>
          </a:p>
          <a:p>
            <a:r>
              <a:rPr lang="en-US" altLang="zh-TW" dirty="0"/>
              <a:t>OECD</a:t>
            </a:r>
          </a:p>
          <a:p>
            <a:r>
              <a:rPr lang="zh-TW" altLang="en-US" dirty="0"/>
              <a:t>概略圖</a:t>
            </a:r>
            <a:r>
              <a:rPr lang="en-US" altLang="zh-TW" dirty="0"/>
              <a:t>(</a:t>
            </a:r>
            <a:r>
              <a:rPr lang="zh-TW" altLang="en-US" dirty="0"/>
              <a:t>十字劃分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444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數字會說話</a:t>
            </a:r>
            <a:endParaRPr lang="en-US" altLang="zh-TW" dirty="0"/>
          </a:p>
          <a:p>
            <a:r>
              <a:rPr lang="zh-TW" altLang="en-US" dirty="0"/>
              <a:t>增進查核效率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7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r>
              <a:rPr lang="en-US" altLang="zh-TW" dirty="0"/>
              <a:t>1min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  <a:r>
              <a:rPr lang="en-US" altLang="zh-TW" dirty="0"/>
              <a:t>(</a:t>
            </a:r>
            <a:r>
              <a:rPr lang="zh-TW" altLang="en-US" dirty="0"/>
              <a:t>動態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55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研究報告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假說建立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H1</a:t>
            </a:r>
          </a:p>
          <a:p>
            <a:r>
              <a:rPr lang="en-US" altLang="zh-TW" dirty="0"/>
              <a:t>H2</a:t>
            </a:r>
          </a:p>
          <a:p>
            <a:r>
              <a:rPr lang="en-US" altLang="zh-TW" dirty="0"/>
              <a:t>H3</a:t>
            </a:r>
          </a:p>
          <a:p>
            <a:r>
              <a:rPr lang="zh-TW" altLang="en-US" dirty="0"/>
              <a:t>各參考什麼文章所做的假設</a:t>
            </a:r>
          </a:p>
        </p:txBody>
      </p:sp>
    </p:spTree>
    <p:extLst>
      <p:ext uri="{BB962C8B-B14F-4D97-AF65-F5344CB8AC3E}">
        <p14:creationId xmlns:p14="http://schemas.microsoft.com/office/powerpoint/2010/main" val="371702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研究報告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建立實證模型</a:t>
            </a:r>
            <a:endParaRPr lang="en-US" altLang="zh-TW" dirty="0"/>
          </a:p>
          <a:p>
            <a:r>
              <a:rPr lang="zh-TW" altLang="en-US" dirty="0"/>
              <a:t> 分述模型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552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研究報告</a:t>
            </a:r>
            <a:r>
              <a:rPr lang="en-US" altLang="zh-TW" dirty="0"/>
              <a:t>3min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各變數定義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應變數</a:t>
            </a:r>
            <a:r>
              <a:rPr lang="en-US" altLang="zh-TW" dirty="0"/>
              <a:t>TAXAVO</a:t>
            </a:r>
            <a:r>
              <a:rPr lang="zh-TW" altLang="en-US" dirty="0"/>
              <a:t>：</a:t>
            </a:r>
            <a:r>
              <a:rPr lang="en-US" altLang="zh-TW" dirty="0"/>
              <a:t>ETR</a:t>
            </a:r>
            <a:r>
              <a:rPr lang="zh-TW" altLang="en-US" dirty="0"/>
              <a:t>、</a:t>
            </a:r>
            <a:r>
              <a:rPr lang="en-US" altLang="zh-TW" dirty="0" err="1"/>
              <a:t>CashETR</a:t>
            </a:r>
            <a:endParaRPr lang="en-US" altLang="zh-TW" dirty="0"/>
          </a:p>
          <a:p>
            <a:r>
              <a:rPr lang="en-US" altLang="zh-TW" dirty="0"/>
              <a:t>formula</a:t>
            </a:r>
            <a:r>
              <a:rPr lang="en-US" altLang="zh-TW" baseline="30000" dirty="0"/>
              <a:t>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6285390"/>
            <a:ext cx="788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aseline="30000" dirty="0"/>
              <a:t>1 </a:t>
            </a:r>
            <a:r>
              <a:rPr lang="en-US" altLang="zh-TW" sz="1200" dirty="0"/>
              <a:t>Formula A : Miles and John(2015) …….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284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204</Words>
  <Application>Microsoft Office PowerPoint</Application>
  <PresentationFormat>如螢幕大小 (4:3)</PresentationFormat>
  <Paragraphs>58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標題 title</vt:lpstr>
      <vt:lpstr>組員介紹 30sec</vt:lpstr>
      <vt:lpstr>題目介紹 摘要 1min</vt:lpstr>
      <vt:lpstr>動機、 1.5min</vt:lpstr>
      <vt:lpstr>目的</vt:lpstr>
      <vt:lpstr>架構1min</vt:lpstr>
      <vt:lpstr>研究報告</vt:lpstr>
      <vt:lpstr>研究報告</vt:lpstr>
      <vt:lpstr>研究報告3min</vt:lpstr>
      <vt:lpstr>PowerPoint 簡報</vt:lpstr>
      <vt:lpstr>樣本篩選(((3min</vt:lpstr>
      <vt:lpstr>實證分析</vt:lpstr>
      <vt:lpstr>PowerPoint 簡報</vt:lpstr>
      <vt:lpstr>PowerPoint 簡報</vt:lpstr>
      <vt:lpstr>實證結果</vt:lpstr>
      <vt:lpstr>敏感性分析</vt:lpstr>
      <vt:lpstr>敏感分析</vt:lpstr>
      <vt:lpstr>敏感分析</vt:lpstr>
      <vt:lpstr>結論3min</vt:lpstr>
      <vt:lpstr>文獻參考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 title</dc:title>
  <dc:creator>鄧孝航</dc:creator>
  <cp:lastModifiedBy>鄧孝航</cp:lastModifiedBy>
  <cp:revision>6</cp:revision>
  <dcterms:created xsi:type="dcterms:W3CDTF">2016-09-23T21:05:47Z</dcterms:created>
  <dcterms:modified xsi:type="dcterms:W3CDTF">2016-09-23T21:36:08Z</dcterms:modified>
</cp:coreProperties>
</file>