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layfair Display Medium"/>
      <p:regular r:id="rId14"/>
      <p:bold r:id="rId15"/>
      <p:italic r:id="rId16"/>
      <p:boldItalic r:id="rId17"/>
    </p:embeddedFont>
    <p:embeddedFont>
      <p:font typeface="Playfair Display"/>
      <p:regular r:id="rId18"/>
      <p:bold r:id="rId19"/>
      <p:italic r:id="rId20"/>
      <p:boldItalic r:id="rId21"/>
    </p:embeddedFont>
    <p:embeddedFont>
      <p:font typeface="DM Sans Light"/>
      <p:regular r:id="rId22"/>
      <p:bold r:id="rId23"/>
      <p:italic r:id="rId24"/>
      <p:boldItalic r:id="rId25"/>
    </p:embeddedFont>
    <p:embeddedFont>
      <p:font typeface="DM Sans"/>
      <p:regular r:id="rId26"/>
      <p:bold r:id="rId27"/>
      <p:italic r:id="rId28"/>
      <p:boldItalic r:id="rId29"/>
    </p:embeddedFont>
    <p:embeddedFont>
      <p:font typeface="Playfair Display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lsy Tatiana Roberto Tor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DMSansLight-regular.fntdata"/><Relationship Id="rId21" Type="http://schemas.openxmlformats.org/officeDocument/2006/relationships/font" Target="fonts/PlayfairDisplay-boldItalic.fntdata"/><Relationship Id="rId24" Type="http://schemas.openxmlformats.org/officeDocument/2006/relationships/font" Target="fonts/DMSansLight-italic.fntdata"/><Relationship Id="rId23" Type="http://schemas.openxmlformats.org/officeDocument/2006/relationships/font" Target="fonts/DMSans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DMSans-regular.fntdata"/><Relationship Id="rId25" Type="http://schemas.openxmlformats.org/officeDocument/2006/relationships/font" Target="fonts/DMSansLight-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SemiBold-bold.fntdata"/><Relationship Id="rId30" Type="http://schemas.openxmlformats.org/officeDocument/2006/relationships/font" Target="fonts/PlayfairDisplaySemiBold-regular.fntdata"/><Relationship Id="rId11" Type="http://schemas.openxmlformats.org/officeDocument/2006/relationships/slide" Target="slides/slide5.xml"/><Relationship Id="rId33" Type="http://schemas.openxmlformats.org/officeDocument/2006/relationships/font" Target="fonts/PlayfairDisplaySemiBold-boldItalic.fntdata"/><Relationship Id="rId10" Type="http://schemas.openxmlformats.org/officeDocument/2006/relationships/slide" Target="slides/slide4.xml"/><Relationship Id="rId32" Type="http://schemas.openxmlformats.org/officeDocument/2006/relationships/font" Target="fonts/PlayfairDisplaySemi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layfairDisplayMedium-bold.fntdata"/><Relationship Id="rId14" Type="http://schemas.openxmlformats.org/officeDocument/2006/relationships/font" Target="fonts/PlayfairDisplayMedium-regular.fntdata"/><Relationship Id="rId17" Type="http://schemas.openxmlformats.org/officeDocument/2006/relationships/font" Target="fonts/PlayfairDisplayMedium-boldItalic.fntdata"/><Relationship Id="rId16" Type="http://schemas.openxmlformats.org/officeDocument/2006/relationships/font" Target="fonts/PlayfairDisplayMedium-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24T02:48:59.655">
    <p:pos x="361" y="270"/>
    <p:text>Cuidar una planta puede ser percibido como más difícil que cuidar una mascota debido a la comunicación limitada de las plantas, la necesidad de comprender señales sutiles de su salud, los requisitos específicos del entorno, la falta de interacción visible, el feedback más lento y la variedad de condiciones en el hogar. Además, la conexión emocional puede ser más fuerte con las mascotas, lo que podría influir en cómo se perciben las demandas de cuidado. Sin embargo, tanto cuidar una planta cómo cuidar una mascota requieren atención y compromiso.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ff18b49f3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ff18b49f3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25d80b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25d80b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726f020a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5726f020a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726f02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5726f02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76" y="559025"/>
            <a:ext cx="7713600" cy="1672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91919"/>
              </a:buClr>
              <a:buSzPts val="5200"/>
              <a:buNone/>
              <a:defRPr sz="51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2307425"/>
            <a:ext cx="2526000" cy="740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43699" y="2673173"/>
            <a:ext cx="9356445" cy="3269790"/>
            <a:chOff x="-143699" y="2673173"/>
            <a:chExt cx="9356445" cy="3269790"/>
          </a:xfrm>
        </p:grpSpPr>
        <p:sp>
          <p:nvSpPr>
            <p:cNvPr id="12" name="Google Shape;12;p2"/>
            <p:cNvSpPr/>
            <p:nvPr/>
          </p:nvSpPr>
          <p:spPr>
            <a:xfrm>
              <a:off x="2164403" y="35209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26400" y="2992086"/>
              <a:ext cx="2386346" cy="2950877"/>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10087204">
              <a:off x="1629441" y="2883702"/>
              <a:ext cx="2251403" cy="1980420"/>
              <a:chOff x="3544585" y="2992168"/>
              <a:chExt cx="1305202" cy="1148105"/>
            </a:xfrm>
          </p:grpSpPr>
          <p:sp>
            <p:nvSpPr>
              <p:cNvPr id="15" name="Google Shape;15;p2"/>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143699" y="4177371"/>
              <a:ext cx="1242808" cy="849062"/>
              <a:chOff x="739510" y="3955775"/>
              <a:chExt cx="955345" cy="652723"/>
            </a:xfrm>
          </p:grpSpPr>
          <p:sp>
            <p:nvSpPr>
              <p:cNvPr id="20" name="Google Shape;20;p2"/>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5517100" y="3931763"/>
              <a:ext cx="955350" cy="1010773"/>
              <a:chOff x="2726275" y="2620725"/>
              <a:chExt cx="715350" cy="756850"/>
            </a:xfrm>
          </p:grpSpPr>
          <p:sp>
            <p:nvSpPr>
              <p:cNvPr id="26" name="Google Shape;26;p2"/>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11"/>
          <p:cNvSpPr txBox="1"/>
          <p:nvPr>
            <p:ph hasCustomPrompt="1" type="title"/>
          </p:nvPr>
        </p:nvSpPr>
        <p:spPr>
          <a:xfrm>
            <a:off x="2142900" y="1421800"/>
            <a:ext cx="4858200" cy="901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i="1"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6" name="Google Shape;146;p11"/>
          <p:cNvSpPr txBox="1"/>
          <p:nvPr>
            <p:ph idx="1" type="subTitle"/>
          </p:nvPr>
        </p:nvSpPr>
        <p:spPr>
          <a:xfrm>
            <a:off x="2142900" y="2356951"/>
            <a:ext cx="4858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47" name="Google Shape;147;p11"/>
          <p:cNvGrpSpPr/>
          <p:nvPr/>
        </p:nvGrpSpPr>
        <p:grpSpPr>
          <a:xfrm>
            <a:off x="-1333767" y="-542263"/>
            <a:ext cx="11286563" cy="7067742"/>
            <a:chOff x="-1333767" y="-542263"/>
            <a:chExt cx="11286563" cy="7067742"/>
          </a:xfrm>
        </p:grpSpPr>
        <p:sp>
          <p:nvSpPr>
            <p:cNvPr id="148" name="Google Shape;148;p11"/>
            <p:cNvSpPr/>
            <p:nvPr/>
          </p:nvSpPr>
          <p:spPr>
            <a:xfrm>
              <a:off x="5394249" y="4025752"/>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7517324" y="337045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1"/>
            <p:cNvGrpSpPr/>
            <p:nvPr/>
          </p:nvGrpSpPr>
          <p:grpSpPr>
            <a:xfrm rot="-10087204">
              <a:off x="6667516" y="2883702"/>
              <a:ext cx="2251403" cy="1980420"/>
              <a:chOff x="3544585" y="2992168"/>
              <a:chExt cx="1305202" cy="1148105"/>
            </a:xfrm>
          </p:grpSpPr>
          <p:sp>
            <p:nvSpPr>
              <p:cNvPr id="151" name="Google Shape;151;p11"/>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181274" y="534996"/>
              <a:ext cx="1242808" cy="849062"/>
              <a:chOff x="739510" y="3955775"/>
              <a:chExt cx="955345" cy="652723"/>
            </a:xfrm>
          </p:grpSpPr>
          <p:sp>
            <p:nvSpPr>
              <p:cNvPr id="156" name="Google Shape;156;p11"/>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1"/>
            <p:cNvSpPr/>
            <p:nvPr/>
          </p:nvSpPr>
          <p:spPr>
            <a:xfrm rot="8436921">
              <a:off x="-710667" y="2856488"/>
              <a:ext cx="1468995" cy="2489583"/>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1"/>
            <p:cNvGrpSpPr/>
            <p:nvPr/>
          </p:nvGrpSpPr>
          <p:grpSpPr>
            <a:xfrm>
              <a:off x="510006" y="4597287"/>
              <a:ext cx="1094619" cy="1080451"/>
              <a:chOff x="2496450" y="3883250"/>
              <a:chExt cx="847950" cy="836975"/>
            </a:xfrm>
          </p:grpSpPr>
          <p:sp>
            <p:nvSpPr>
              <p:cNvPr id="163" name="Google Shape;163;p11"/>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1"/>
            <p:cNvGrpSpPr/>
            <p:nvPr/>
          </p:nvGrpSpPr>
          <p:grpSpPr>
            <a:xfrm rot="6783966">
              <a:off x="6678474" y="-384227"/>
              <a:ext cx="1096912" cy="1139653"/>
              <a:chOff x="2012525" y="1379525"/>
              <a:chExt cx="712825" cy="740600"/>
            </a:xfrm>
          </p:grpSpPr>
          <p:sp>
            <p:nvSpPr>
              <p:cNvPr id="167" name="Google Shape;167;p11"/>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0" name="Shape 170"/>
        <p:cNvGrpSpPr/>
        <p:nvPr/>
      </p:nvGrpSpPr>
      <p:grpSpPr>
        <a:xfrm>
          <a:off x="0" y="0"/>
          <a:ext cx="0" cy="0"/>
          <a:chOff x="0" y="0"/>
          <a:chExt cx="0" cy="0"/>
        </a:xfrm>
      </p:grpSpPr>
      <p:sp>
        <p:nvSpPr>
          <p:cNvPr id="171" name="Google Shape;1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2" name="Google Shape;172;p13"/>
          <p:cNvSpPr txBox="1"/>
          <p:nvPr>
            <p:ph hasCustomPrompt="1" idx="2" type="title"/>
          </p:nvPr>
        </p:nvSpPr>
        <p:spPr>
          <a:xfrm>
            <a:off x="862325" y="1618500"/>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p:nvPr>
            <p:ph hasCustomPrompt="1" idx="3" type="title"/>
          </p:nvPr>
        </p:nvSpPr>
        <p:spPr>
          <a:xfrm>
            <a:off x="862325" y="3204325"/>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p:nvPr>
            <p:ph hasCustomPrompt="1" idx="4" type="title"/>
          </p:nvPr>
        </p:nvSpPr>
        <p:spPr>
          <a:xfrm>
            <a:off x="3554100" y="1618500"/>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p:nvPr>
            <p:ph hasCustomPrompt="1" idx="5" type="title"/>
          </p:nvPr>
        </p:nvSpPr>
        <p:spPr>
          <a:xfrm>
            <a:off x="3554100" y="3204324"/>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6" name="Google Shape;176;p13"/>
          <p:cNvSpPr txBox="1"/>
          <p:nvPr>
            <p:ph hasCustomPrompt="1" idx="6" type="title"/>
          </p:nvPr>
        </p:nvSpPr>
        <p:spPr>
          <a:xfrm>
            <a:off x="6260875" y="1618500"/>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13"/>
          <p:cNvSpPr txBox="1"/>
          <p:nvPr>
            <p:ph hasCustomPrompt="1" idx="7" type="title"/>
          </p:nvPr>
        </p:nvSpPr>
        <p:spPr>
          <a:xfrm>
            <a:off x="6260875" y="3204321"/>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p:nvPr>
            <p:ph idx="1" type="subTitle"/>
          </p:nvPr>
        </p:nvSpPr>
        <p:spPr>
          <a:xfrm>
            <a:off x="862325" y="2122100"/>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79" name="Google Shape;179;p13"/>
          <p:cNvSpPr txBox="1"/>
          <p:nvPr>
            <p:ph idx="8" type="subTitle"/>
          </p:nvPr>
        </p:nvSpPr>
        <p:spPr>
          <a:xfrm>
            <a:off x="3554100" y="2122100"/>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0" name="Google Shape;180;p13"/>
          <p:cNvSpPr txBox="1"/>
          <p:nvPr>
            <p:ph idx="9" type="subTitle"/>
          </p:nvPr>
        </p:nvSpPr>
        <p:spPr>
          <a:xfrm>
            <a:off x="6260875" y="2122100"/>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1" name="Google Shape;181;p13"/>
          <p:cNvSpPr txBox="1"/>
          <p:nvPr>
            <p:ph idx="13" type="subTitle"/>
          </p:nvPr>
        </p:nvSpPr>
        <p:spPr>
          <a:xfrm>
            <a:off x="862325" y="3707975"/>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2" name="Google Shape;182;p13"/>
          <p:cNvSpPr txBox="1"/>
          <p:nvPr>
            <p:ph idx="14" type="subTitle"/>
          </p:nvPr>
        </p:nvSpPr>
        <p:spPr>
          <a:xfrm>
            <a:off x="3554100" y="3707975"/>
            <a:ext cx="20172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3" name="Google Shape;183;p13"/>
          <p:cNvSpPr txBox="1"/>
          <p:nvPr>
            <p:ph idx="15" type="subTitle"/>
          </p:nvPr>
        </p:nvSpPr>
        <p:spPr>
          <a:xfrm>
            <a:off x="6260875" y="3707975"/>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grpSp>
        <p:nvGrpSpPr>
          <p:cNvPr id="184" name="Google Shape;184;p13"/>
          <p:cNvGrpSpPr/>
          <p:nvPr/>
        </p:nvGrpSpPr>
        <p:grpSpPr>
          <a:xfrm>
            <a:off x="-289549" y="-324674"/>
            <a:ext cx="10048030" cy="5864612"/>
            <a:chOff x="-289549" y="-324674"/>
            <a:chExt cx="10048030" cy="5864612"/>
          </a:xfrm>
        </p:grpSpPr>
        <p:sp>
          <p:nvSpPr>
            <p:cNvPr id="185" name="Google Shape;185;p13"/>
            <p:cNvSpPr/>
            <p:nvPr/>
          </p:nvSpPr>
          <p:spPr>
            <a:xfrm rot="383935">
              <a:off x="8155347" y="2976204"/>
              <a:ext cx="1468985" cy="2489630"/>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nvGrpSpPr>
            <p:cNvPr id="186" name="Google Shape;186;p13"/>
            <p:cNvGrpSpPr/>
            <p:nvPr/>
          </p:nvGrpSpPr>
          <p:grpSpPr>
            <a:xfrm>
              <a:off x="-289549" y="4132539"/>
              <a:ext cx="1795099" cy="1287336"/>
              <a:chOff x="-289549" y="4132539"/>
              <a:chExt cx="1795099" cy="1287336"/>
            </a:xfrm>
          </p:grpSpPr>
          <p:grpSp>
            <p:nvGrpSpPr>
              <p:cNvPr id="187" name="Google Shape;187;p13"/>
              <p:cNvGrpSpPr/>
              <p:nvPr/>
            </p:nvGrpSpPr>
            <p:grpSpPr>
              <a:xfrm>
                <a:off x="-289549" y="4132539"/>
                <a:ext cx="1009921" cy="1010951"/>
                <a:chOff x="2512875" y="976000"/>
                <a:chExt cx="637375" cy="638025"/>
              </a:xfrm>
            </p:grpSpPr>
            <p:sp>
              <p:nvSpPr>
                <p:cNvPr id="188" name="Google Shape;188;p13"/>
                <p:cNvSpPr/>
                <p:nvPr/>
              </p:nvSpPr>
              <p:spPr>
                <a:xfrm>
                  <a:off x="2512875" y="976000"/>
                  <a:ext cx="637375" cy="638025"/>
                </a:xfrm>
                <a:custGeom>
                  <a:rect b="b" l="l" r="r" t="t"/>
                  <a:pathLst>
                    <a:path extrusionOk="0" h="25521" w="25495">
                      <a:moveTo>
                        <a:pt x="8811" y="1"/>
                      </a:moveTo>
                      <a:cubicBezTo>
                        <a:pt x="8309" y="1"/>
                        <a:pt x="7802" y="137"/>
                        <a:pt x="7299" y="413"/>
                      </a:cubicBezTo>
                      <a:cubicBezTo>
                        <a:pt x="7097" y="514"/>
                        <a:pt x="6933" y="666"/>
                        <a:pt x="6781" y="830"/>
                      </a:cubicBezTo>
                      <a:cubicBezTo>
                        <a:pt x="6440" y="1209"/>
                        <a:pt x="6301" y="1638"/>
                        <a:pt x="6390" y="2143"/>
                      </a:cubicBezTo>
                      <a:cubicBezTo>
                        <a:pt x="6440" y="2497"/>
                        <a:pt x="6579" y="2825"/>
                        <a:pt x="6756" y="3141"/>
                      </a:cubicBezTo>
                      <a:cubicBezTo>
                        <a:pt x="6945" y="3494"/>
                        <a:pt x="7147" y="3822"/>
                        <a:pt x="7375" y="4138"/>
                      </a:cubicBezTo>
                      <a:cubicBezTo>
                        <a:pt x="7766" y="4681"/>
                        <a:pt x="8145" y="5211"/>
                        <a:pt x="8524" y="5742"/>
                      </a:cubicBezTo>
                      <a:cubicBezTo>
                        <a:pt x="8776" y="6108"/>
                        <a:pt x="9016" y="6487"/>
                        <a:pt x="9218" y="6891"/>
                      </a:cubicBezTo>
                      <a:cubicBezTo>
                        <a:pt x="9332" y="7131"/>
                        <a:pt x="9433" y="7383"/>
                        <a:pt x="9509" y="7648"/>
                      </a:cubicBezTo>
                      <a:cubicBezTo>
                        <a:pt x="9534" y="7775"/>
                        <a:pt x="9559" y="7901"/>
                        <a:pt x="9534" y="8027"/>
                      </a:cubicBezTo>
                      <a:cubicBezTo>
                        <a:pt x="9509" y="8254"/>
                        <a:pt x="9395" y="8355"/>
                        <a:pt x="9168" y="8368"/>
                      </a:cubicBezTo>
                      <a:cubicBezTo>
                        <a:pt x="9130" y="8368"/>
                        <a:pt x="9105" y="8368"/>
                        <a:pt x="9067" y="8355"/>
                      </a:cubicBezTo>
                      <a:cubicBezTo>
                        <a:pt x="8865" y="8330"/>
                        <a:pt x="8675" y="8292"/>
                        <a:pt x="8473" y="8229"/>
                      </a:cubicBezTo>
                      <a:cubicBezTo>
                        <a:pt x="8031" y="8065"/>
                        <a:pt x="7589" y="7863"/>
                        <a:pt x="7160" y="7636"/>
                      </a:cubicBezTo>
                      <a:cubicBezTo>
                        <a:pt x="6440" y="7270"/>
                        <a:pt x="5746" y="6853"/>
                        <a:pt x="5064" y="6398"/>
                      </a:cubicBezTo>
                      <a:cubicBezTo>
                        <a:pt x="4660" y="6108"/>
                        <a:pt x="4231" y="5843"/>
                        <a:pt x="3776" y="5666"/>
                      </a:cubicBezTo>
                      <a:cubicBezTo>
                        <a:pt x="3475" y="5544"/>
                        <a:pt x="3174" y="5480"/>
                        <a:pt x="2870" y="5480"/>
                      </a:cubicBezTo>
                      <a:cubicBezTo>
                        <a:pt x="2702" y="5480"/>
                        <a:pt x="2533" y="5499"/>
                        <a:pt x="2362" y="5540"/>
                      </a:cubicBezTo>
                      <a:cubicBezTo>
                        <a:pt x="1794" y="5679"/>
                        <a:pt x="1263" y="5906"/>
                        <a:pt x="809" y="6272"/>
                      </a:cubicBezTo>
                      <a:cubicBezTo>
                        <a:pt x="253" y="6714"/>
                        <a:pt x="0" y="7295"/>
                        <a:pt x="13" y="7989"/>
                      </a:cubicBezTo>
                      <a:cubicBezTo>
                        <a:pt x="26" y="8785"/>
                        <a:pt x="329" y="9454"/>
                        <a:pt x="821" y="10060"/>
                      </a:cubicBezTo>
                      <a:cubicBezTo>
                        <a:pt x="1604" y="11007"/>
                        <a:pt x="2602" y="11613"/>
                        <a:pt x="3789" y="11916"/>
                      </a:cubicBezTo>
                      <a:cubicBezTo>
                        <a:pt x="4508" y="12093"/>
                        <a:pt x="5228" y="12181"/>
                        <a:pt x="5973" y="12194"/>
                      </a:cubicBezTo>
                      <a:cubicBezTo>
                        <a:pt x="6491" y="12207"/>
                        <a:pt x="7008" y="12219"/>
                        <a:pt x="7514" y="12232"/>
                      </a:cubicBezTo>
                      <a:cubicBezTo>
                        <a:pt x="7716" y="12232"/>
                        <a:pt x="7918" y="12270"/>
                        <a:pt x="8120" y="12308"/>
                      </a:cubicBezTo>
                      <a:cubicBezTo>
                        <a:pt x="8271" y="12346"/>
                        <a:pt x="8410" y="12421"/>
                        <a:pt x="8511" y="12548"/>
                      </a:cubicBezTo>
                      <a:cubicBezTo>
                        <a:pt x="8675" y="12737"/>
                        <a:pt x="8675" y="12977"/>
                        <a:pt x="8524" y="13166"/>
                      </a:cubicBezTo>
                      <a:cubicBezTo>
                        <a:pt x="8461" y="13255"/>
                        <a:pt x="8372" y="13318"/>
                        <a:pt x="8296" y="13381"/>
                      </a:cubicBezTo>
                      <a:cubicBezTo>
                        <a:pt x="7968" y="13634"/>
                        <a:pt x="7615" y="13823"/>
                        <a:pt x="7248" y="13974"/>
                      </a:cubicBezTo>
                      <a:cubicBezTo>
                        <a:pt x="6718" y="14202"/>
                        <a:pt x="6175" y="14416"/>
                        <a:pt x="5645" y="14631"/>
                      </a:cubicBezTo>
                      <a:cubicBezTo>
                        <a:pt x="5077" y="14871"/>
                        <a:pt x="4508" y="15086"/>
                        <a:pt x="3940" y="15313"/>
                      </a:cubicBezTo>
                      <a:cubicBezTo>
                        <a:pt x="3587" y="15452"/>
                        <a:pt x="3258" y="15629"/>
                        <a:pt x="2955" y="15856"/>
                      </a:cubicBezTo>
                      <a:cubicBezTo>
                        <a:pt x="2147" y="16449"/>
                        <a:pt x="1516" y="17207"/>
                        <a:pt x="1061" y="18091"/>
                      </a:cubicBezTo>
                      <a:cubicBezTo>
                        <a:pt x="872" y="18457"/>
                        <a:pt x="733" y="18848"/>
                        <a:pt x="657" y="19253"/>
                      </a:cubicBezTo>
                      <a:cubicBezTo>
                        <a:pt x="581" y="19644"/>
                        <a:pt x="569" y="20035"/>
                        <a:pt x="581" y="20427"/>
                      </a:cubicBezTo>
                      <a:cubicBezTo>
                        <a:pt x="594" y="20730"/>
                        <a:pt x="632" y="21020"/>
                        <a:pt x="708" y="21311"/>
                      </a:cubicBezTo>
                      <a:cubicBezTo>
                        <a:pt x="884" y="21879"/>
                        <a:pt x="1263" y="22233"/>
                        <a:pt x="1806" y="22435"/>
                      </a:cubicBezTo>
                      <a:cubicBezTo>
                        <a:pt x="2124" y="22549"/>
                        <a:pt x="2441" y="22602"/>
                        <a:pt x="2768" y="22602"/>
                      </a:cubicBezTo>
                      <a:cubicBezTo>
                        <a:pt x="2908" y="22602"/>
                        <a:pt x="3051" y="22592"/>
                        <a:pt x="3195" y="22573"/>
                      </a:cubicBezTo>
                      <a:cubicBezTo>
                        <a:pt x="3498" y="22523"/>
                        <a:pt x="3801" y="22460"/>
                        <a:pt x="4092" y="22371"/>
                      </a:cubicBezTo>
                      <a:cubicBezTo>
                        <a:pt x="4811" y="22157"/>
                        <a:pt x="5506" y="21854"/>
                        <a:pt x="6150" y="21475"/>
                      </a:cubicBezTo>
                      <a:cubicBezTo>
                        <a:pt x="6655" y="21184"/>
                        <a:pt x="7135" y="20869"/>
                        <a:pt x="7589" y="20515"/>
                      </a:cubicBezTo>
                      <a:cubicBezTo>
                        <a:pt x="7817" y="20351"/>
                        <a:pt x="8006" y="20162"/>
                        <a:pt x="8183" y="19960"/>
                      </a:cubicBezTo>
                      <a:cubicBezTo>
                        <a:pt x="8461" y="19631"/>
                        <a:pt x="8650" y="19265"/>
                        <a:pt x="8814" y="18874"/>
                      </a:cubicBezTo>
                      <a:cubicBezTo>
                        <a:pt x="9016" y="18394"/>
                        <a:pt x="9206" y="17914"/>
                        <a:pt x="9420" y="17447"/>
                      </a:cubicBezTo>
                      <a:cubicBezTo>
                        <a:pt x="9711" y="16803"/>
                        <a:pt x="10127" y="16235"/>
                        <a:pt x="10670" y="15755"/>
                      </a:cubicBezTo>
                      <a:cubicBezTo>
                        <a:pt x="10771" y="15679"/>
                        <a:pt x="10872" y="15591"/>
                        <a:pt x="10986" y="15528"/>
                      </a:cubicBezTo>
                      <a:cubicBezTo>
                        <a:pt x="11019" y="15504"/>
                        <a:pt x="11047" y="15493"/>
                        <a:pt x="11072" y="15493"/>
                      </a:cubicBezTo>
                      <a:cubicBezTo>
                        <a:pt x="11113" y="15493"/>
                        <a:pt x="11144" y="15523"/>
                        <a:pt x="11175" y="15578"/>
                      </a:cubicBezTo>
                      <a:cubicBezTo>
                        <a:pt x="11239" y="15692"/>
                        <a:pt x="11264" y="15805"/>
                        <a:pt x="11264" y="15932"/>
                      </a:cubicBezTo>
                      <a:cubicBezTo>
                        <a:pt x="11276" y="16096"/>
                        <a:pt x="11289" y="16260"/>
                        <a:pt x="11264" y="16424"/>
                      </a:cubicBezTo>
                      <a:cubicBezTo>
                        <a:pt x="11201" y="16816"/>
                        <a:pt x="11125" y="17207"/>
                        <a:pt x="11037" y="17586"/>
                      </a:cubicBezTo>
                      <a:cubicBezTo>
                        <a:pt x="10923" y="18091"/>
                        <a:pt x="10784" y="18583"/>
                        <a:pt x="10708" y="19101"/>
                      </a:cubicBezTo>
                      <a:cubicBezTo>
                        <a:pt x="10696" y="19227"/>
                        <a:pt x="10670" y="19354"/>
                        <a:pt x="10632" y="19480"/>
                      </a:cubicBezTo>
                      <a:cubicBezTo>
                        <a:pt x="10456" y="20263"/>
                        <a:pt x="10329" y="21058"/>
                        <a:pt x="10329" y="21866"/>
                      </a:cubicBezTo>
                      <a:cubicBezTo>
                        <a:pt x="10317" y="22586"/>
                        <a:pt x="10456" y="23255"/>
                        <a:pt x="10771" y="23899"/>
                      </a:cubicBezTo>
                      <a:cubicBezTo>
                        <a:pt x="11074" y="24531"/>
                        <a:pt x="11542" y="24998"/>
                        <a:pt x="12186" y="25288"/>
                      </a:cubicBezTo>
                      <a:cubicBezTo>
                        <a:pt x="12510" y="25443"/>
                        <a:pt x="12842" y="25520"/>
                        <a:pt x="13181" y="25520"/>
                      </a:cubicBezTo>
                      <a:cubicBezTo>
                        <a:pt x="13423" y="25520"/>
                        <a:pt x="13668" y="25481"/>
                        <a:pt x="13915" y="25402"/>
                      </a:cubicBezTo>
                      <a:cubicBezTo>
                        <a:pt x="14433" y="25225"/>
                        <a:pt x="14913" y="24973"/>
                        <a:pt x="15342" y="24632"/>
                      </a:cubicBezTo>
                      <a:cubicBezTo>
                        <a:pt x="15696" y="24366"/>
                        <a:pt x="15961" y="24013"/>
                        <a:pt x="16125" y="23609"/>
                      </a:cubicBezTo>
                      <a:cubicBezTo>
                        <a:pt x="16315" y="23129"/>
                        <a:pt x="16378" y="22637"/>
                        <a:pt x="16390" y="22144"/>
                      </a:cubicBezTo>
                      <a:cubicBezTo>
                        <a:pt x="16416" y="21349"/>
                        <a:pt x="16340" y="20553"/>
                        <a:pt x="16201" y="19770"/>
                      </a:cubicBezTo>
                      <a:cubicBezTo>
                        <a:pt x="16062" y="18950"/>
                        <a:pt x="15885" y="18141"/>
                        <a:pt x="15683" y="17333"/>
                      </a:cubicBezTo>
                      <a:cubicBezTo>
                        <a:pt x="15544" y="16765"/>
                        <a:pt x="15380" y="16209"/>
                        <a:pt x="15229" y="15641"/>
                      </a:cubicBezTo>
                      <a:cubicBezTo>
                        <a:pt x="15166" y="15401"/>
                        <a:pt x="15102" y="15161"/>
                        <a:pt x="15102" y="14922"/>
                      </a:cubicBezTo>
                      <a:cubicBezTo>
                        <a:pt x="15102" y="14633"/>
                        <a:pt x="15153" y="14512"/>
                        <a:pt x="15371" y="14512"/>
                      </a:cubicBezTo>
                      <a:cubicBezTo>
                        <a:pt x="15420" y="14512"/>
                        <a:pt x="15477" y="14518"/>
                        <a:pt x="15544" y="14530"/>
                      </a:cubicBezTo>
                      <a:cubicBezTo>
                        <a:pt x="15847" y="14581"/>
                        <a:pt x="16138" y="14669"/>
                        <a:pt x="16403" y="14820"/>
                      </a:cubicBezTo>
                      <a:cubicBezTo>
                        <a:pt x="17249" y="15250"/>
                        <a:pt x="18019" y="15793"/>
                        <a:pt x="18752" y="16399"/>
                      </a:cubicBezTo>
                      <a:cubicBezTo>
                        <a:pt x="19522" y="17030"/>
                        <a:pt x="20292" y="17687"/>
                        <a:pt x="21062" y="18331"/>
                      </a:cubicBezTo>
                      <a:cubicBezTo>
                        <a:pt x="21416" y="18634"/>
                        <a:pt x="21770" y="18924"/>
                        <a:pt x="22161" y="19177"/>
                      </a:cubicBezTo>
                      <a:cubicBezTo>
                        <a:pt x="22451" y="19379"/>
                        <a:pt x="22767" y="19530"/>
                        <a:pt x="23108" y="19619"/>
                      </a:cubicBezTo>
                      <a:cubicBezTo>
                        <a:pt x="23195" y="19637"/>
                        <a:pt x="23281" y="19647"/>
                        <a:pt x="23365" y="19647"/>
                      </a:cubicBezTo>
                      <a:cubicBezTo>
                        <a:pt x="23736" y="19647"/>
                        <a:pt x="24070" y="19462"/>
                        <a:pt x="24244" y="19051"/>
                      </a:cubicBezTo>
                      <a:cubicBezTo>
                        <a:pt x="24333" y="18836"/>
                        <a:pt x="24383" y="18621"/>
                        <a:pt x="24396" y="18394"/>
                      </a:cubicBezTo>
                      <a:cubicBezTo>
                        <a:pt x="24409" y="18091"/>
                        <a:pt x="24421" y="17800"/>
                        <a:pt x="24396" y="17497"/>
                      </a:cubicBezTo>
                      <a:cubicBezTo>
                        <a:pt x="24282" y="16184"/>
                        <a:pt x="23777" y="15048"/>
                        <a:pt x="22742" y="14189"/>
                      </a:cubicBezTo>
                      <a:cubicBezTo>
                        <a:pt x="22426" y="13924"/>
                        <a:pt x="22085" y="13671"/>
                        <a:pt x="21732" y="13457"/>
                      </a:cubicBezTo>
                      <a:cubicBezTo>
                        <a:pt x="21378" y="13242"/>
                        <a:pt x="21025" y="13040"/>
                        <a:pt x="20671" y="12813"/>
                      </a:cubicBezTo>
                      <a:cubicBezTo>
                        <a:pt x="20393" y="12623"/>
                        <a:pt x="20103" y="12447"/>
                        <a:pt x="19800" y="12282"/>
                      </a:cubicBezTo>
                      <a:cubicBezTo>
                        <a:pt x="19105" y="11904"/>
                        <a:pt x="18360" y="11601"/>
                        <a:pt x="17565" y="11487"/>
                      </a:cubicBezTo>
                      <a:cubicBezTo>
                        <a:pt x="17274" y="11449"/>
                        <a:pt x="16996" y="11399"/>
                        <a:pt x="16706" y="11361"/>
                      </a:cubicBezTo>
                      <a:lnTo>
                        <a:pt x="16706" y="11348"/>
                      </a:lnTo>
                      <a:cubicBezTo>
                        <a:pt x="16454" y="11310"/>
                        <a:pt x="16188" y="11272"/>
                        <a:pt x="15936" y="11222"/>
                      </a:cubicBezTo>
                      <a:cubicBezTo>
                        <a:pt x="15608" y="11171"/>
                        <a:pt x="15292" y="11121"/>
                        <a:pt x="14989" y="11020"/>
                      </a:cubicBezTo>
                      <a:cubicBezTo>
                        <a:pt x="14749" y="10957"/>
                        <a:pt x="14534" y="10843"/>
                        <a:pt x="14345" y="10691"/>
                      </a:cubicBezTo>
                      <a:cubicBezTo>
                        <a:pt x="14143" y="10527"/>
                        <a:pt x="14130" y="10401"/>
                        <a:pt x="14269" y="10186"/>
                      </a:cubicBezTo>
                      <a:cubicBezTo>
                        <a:pt x="14307" y="10123"/>
                        <a:pt x="14345" y="10073"/>
                        <a:pt x="14395" y="10022"/>
                      </a:cubicBezTo>
                      <a:cubicBezTo>
                        <a:pt x="14522" y="9896"/>
                        <a:pt x="14660" y="9782"/>
                        <a:pt x="14799" y="9681"/>
                      </a:cubicBezTo>
                      <a:cubicBezTo>
                        <a:pt x="15115" y="9492"/>
                        <a:pt x="15431" y="9303"/>
                        <a:pt x="15759" y="9151"/>
                      </a:cubicBezTo>
                      <a:cubicBezTo>
                        <a:pt x="16592" y="8772"/>
                        <a:pt x="17464" y="8482"/>
                        <a:pt x="18348" y="8204"/>
                      </a:cubicBezTo>
                      <a:cubicBezTo>
                        <a:pt x="19156" y="7939"/>
                        <a:pt x="19976" y="7724"/>
                        <a:pt x="20797" y="7535"/>
                      </a:cubicBezTo>
                      <a:cubicBezTo>
                        <a:pt x="21530" y="7358"/>
                        <a:pt x="22262" y="7169"/>
                        <a:pt x="22956" y="6878"/>
                      </a:cubicBezTo>
                      <a:cubicBezTo>
                        <a:pt x="23449" y="6663"/>
                        <a:pt x="23941" y="6436"/>
                        <a:pt x="24383" y="6108"/>
                      </a:cubicBezTo>
                      <a:cubicBezTo>
                        <a:pt x="24800" y="5792"/>
                        <a:pt x="25128" y="5401"/>
                        <a:pt x="25305" y="4896"/>
                      </a:cubicBezTo>
                      <a:cubicBezTo>
                        <a:pt x="25494" y="4378"/>
                        <a:pt x="25419" y="3886"/>
                        <a:pt x="25103" y="3431"/>
                      </a:cubicBezTo>
                      <a:cubicBezTo>
                        <a:pt x="24926" y="3166"/>
                        <a:pt x="24686" y="2951"/>
                        <a:pt x="24421" y="2787"/>
                      </a:cubicBezTo>
                      <a:cubicBezTo>
                        <a:pt x="23689" y="2358"/>
                        <a:pt x="22906" y="2118"/>
                        <a:pt x="22060" y="2067"/>
                      </a:cubicBezTo>
                      <a:cubicBezTo>
                        <a:pt x="21932" y="2058"/>
                        <a:pt x="21805" y="2054"/>
                        <a:pt x="21678" y="2054"/>
                      </a:cubicBezTo>
                      <a:cubicBezTo>
                        <a:pt x="20903" y="2054"/>
                        <a:pt x="20150" y="2218"/>
                        <a:pt x="19434" y="2522"/>
                      </a:cubicBezTo>
                      <a:cubicBezTo>
                        <a:pt x="18474" y="2913"/>
                        <a:pt x="17603" y="3469"/>
                        <a:pt x="16820" y="4163"/>
                      </a:cubicBezTo>
                      <a:cubicBezTo>
                        <a:pt x="16340" y="4580"/>
                        <a:pt x="15923" y="5060"/>
                        <a:pt x="15570" y="5590"/>
                      </a:cubicBezTo>
                      <a:cubicBezTo>
                        <a:pt x="15405" y="5843"/>
                        <a:pt x="15254" y="6095"/>
                        <a:pt x="15090" y="6348"/>
                      </a:cubicBezTo>
                      <a:cubicBezTo>
                        <a:pt x="14976" y="6525"/>
                        <a:pt x="14850" y="6689"/>
                        <a:pt x="14736" y="6865"/>
                      </a:cubicBezTo>
                      <a:cubicBezTo>
                        <a:pt x="14660" y="6967"/>
                        <a:pt x="14559" y="7068"/>
                        <a:pt x="14458" y="7143"/>
                      </a:cubicBezTo>
                      <a:cubicBezTo>
                        <a:pt x="14336" y="7243"/>
                        <a:pt x="14204" y="7292"/>
                        <a:pt x="14065" y="7292"/>
                      </a:cubicBezTo>
                      <a:cubicBezTo>
                        <a:pt x="13976" y="7292"/>
                        <a:pt x="13883" y="7271"/>
                        <a:pt x="13789" y="7232"/>
                      </a:cubicBezTo>
                      <a:cubicBezTo>
                        <a:pt x="13499" y="7105"/>
                        <a:pt x="13272" y="6891"/>
                        <a:pt x="13107" y="6600"/>
                      </a:cubicBezTo>
                      <a:cubicBezTo>
                        <a:pt x="12905" y="6259"/>
                        <a:pt x="12792" y="5893"/>
                        <a:pt x="12691" y="5502"/>
                      </a:cubicBezTo>
                      <a:cubicBezTo>
                        <a:pt x="12577" y="5035"/>
                        <a:pt x="12552" y="4555"/>
                        <a:pt x="12501" y="4075"/>
                      </a:cubicBezTo>
                      <a:cubicBezTo>
                        <a:pt x="12476" y="3772"/>
                        <a:pt x="12438" y="3469"/>
                        <a:pt x="12362" y="3166"/>
                      </a:cubicBezTo>
                      <a:cubicBezTo>
                        <a:pt x="12085" y="1991"/>
                        <a:pt x="11415" y="1070"/>
                        <a:pt x="10380" y="451"/>
                      </a:cubicBezTo>
                      <a:cubicBezTo>
                        <a:pt x="9867" y="153"/>
                        <a:pt x="9342" y="1"/>
                        <a:pt x="8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89" name="Google Shape;189;p13"/>
                <p:cNvSpPr/>
                <p:nvPr/>
              </p:nvSpPr>
              <p:spPr>
                <a:xfrm>
                  <a:off x="2757200" y="1225250"/>
                  <a:ext cx="103250" cy="99900"/>
                </a:xfrm>
                <a:custGeom>
                  <a:rect b="b" l="l" r="r" t="t"/>
                  <a:pathLst>
                    <a:path extrusionOk="0" h="3996" w="4130">
                      <a:moveTo>
                        <a:pt x="1772" y="0"/>
                      </a:moveTo>
                      <a:cubicBezTo>
                        <a:pt x="1554" y="0"/>
                        <a:pt x="1349" y="65"/>
                        <a:pt x="1175" y="204"/>
                      </a:cubicBezTo>
                      <a:cubicBezTo>
                        <a:pt x="1024" y="330"/>
                        <a:pt x="885" y="456"/>
                        <a:pt x="746" y="608"/>
                      </a:cubicBezTo>
                      <a:cubicBezTo>
                        <a:pt x="657" y="721"/>
                        <a:pt x="569" y="835"/>
                        <a:pt x="481" y="961"/>
                      </a:cubicBezTo>
                      <a:cubicBezTo>
                        <a:pt x="342" y="1201"/>
                        <a:pt x="228" y="1441"/>
                        <a:pt x="127" y="1706"/>
                      </a:cubicBezTo>
                      <a:cubicBezTo>
                        <a:pt x="39" y="1908"/>
                        <a:pt x="1" y="2123"/>
                        <a:pt x="13" y="2338"/>
                      </a:cubicBezTo>
                      <a:cubicBezTo>
                        <a:pt x="13" y="2477"/>
                        <a:pt x="26" y="2603"/>
                        <a:pt x="77" y="2742"/>
                      </a:cubicBezTo>
                      <a:cubicBezTo>
                        <a:pt x="152" y="2956"/>
                        <a:pt x="279" y="3121"/>
                        <a:pt x="455" y="3259"/>
                      </a:cubicBezTo>
                      <a:cubicBezTo>
                        <a:pt x="683" y="3436"/>
                        <a:pt x="935" y="3563"/>
                        <a:pt x="1200" y="3664"/>
                      </a:cubicBezTo>
                      <a:cubicBezTo>
                        <a:pt x="1541" y="3790"/>
                        <a:pt x="1907" y="3878"/>
                        <a:pt x="2274" y="3941"/>
                      </a:cubicBezTo>
                      <a:cubicBezTo>
                        <a:pt x="2430" y="3973"/>
                        <a:pt x="2585" y="3995"/>
                        <a:pt x="2741" y="3995"/>
                      </a:cubicBezTo>
                      <a:cubicBezTo>
                        <a:pt x="2775" y="3995"/>
                        <a:pt x="2808" y="3994"/>
                        <a:pt x="2842" y="3992"/>
                      </a:cubicBezTo>
                      <a:cubicBezTo>
                        <a:pt x="3094" y="3979"/>
                        <a:pt x="3322" y="3903"/>
                        <a:pt x="3511" y="3739"/>
                      </a:cubicBezTo>
                      <a:cubicBezTo>
                        <a:pt x="3688" y="3575"/>
                        <a:pt x="3827" y="3386"/>
                        <a:pt x="3928" y="3158"/>
                      </a:cubicBezTo>
                      <a:cubicBezTo>
                        <a:pt x="3978" y="3032"/>
                        <a:pt x="4016" y="2906"/>
                        <a:pt x="4054" y="2780"/>
                      </a:cubicBezTo>
                      <a:cubicBezTo>
                        <a:pt x="4092" y="2616"/>
                        <a:pt x="4130" y="2451"/>
                        <a:pt x="4105" y="2287"/>
                      </a:cubicBezTo>
                      <a:cubicBezTo>
                        <a:pt x="4105" y="2211"/>
                        <a:pt x="4105" y="2136"/>
                        <a:pt x="4105" y="2047"/>
                      </a:cubicBezTo>
                      <a:cubicBezTo>
                        <a:pt x="4105" y="1858"/>
                        <a:pt x="4105" y="1668"/>
                        <a:pt x="4079" y="1479"/>
                      </a:cubicBezTo>
                      <a:cubicBezTo>
                        <a:pt x="4054" y="1214"/>
                        <a:pt x="3966" y="987"/>
                        <a:pt x="3789" y="785"/>
                      </a:cubicBezTo>
                      <a:cubicBezTo>
                        <a:pt x="3701" y="671"/>
                        <a:pt x="3587" y="570"/>
                        <a:pt x="3461" y="494"/>
                      </a:cubicBezTo>
                      <a:cubicBezTo>
                        <a:pt x="3120" y="242"/>
                        <a:pt x="2728" y="115"/>
                        <a:pt x="2312" y="40"/>
                      </a:cubicBezTo>
                      <a:cubicBezTo>
                        <a:pt x="2248" y="40"/>
                        <a:pt x="2198" y="40"/>
                        <a:pt x="2135" y="27"/>
                      </a:cubicBezTo>
                      <a:cubicBezTo>
                        <a:pt x="2034" y="14"/>
                        <a:pt x="1933" y="14"/>
                        <a:pt x="1832" y="2"/>
                      </a:cubicBezTo>
                      <a:cubicBezTo>
                        <a:pt x="1812" y="1"/>
                        <a:pt x="1792"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nvGrpSpPr>
              <p:cNvPr id="190" name="Google Shape;190;p13"/>
              <p:cNvGrpSpPr/>
              <p:nvPr/>
            </p:nvGrpSpPr>
            <p:grpSpPr>
              <a:xfrm>
                <a:off x="792725" y="4679275"/>
                <a:ext cx="712825" cy="740600"/>
                <a:chOff x="2012525" y="1379525"/>
                <a:chExt cx="712825" cy="740600"/>
              </a:xfrm>
            </p:grpSpPr>
            <p:sp>
              <p:nvSpPr>
                <p:cNvPr id="191" name="Google Shape;191;p13"/>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2" name="Google Shape;192;p13"/>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grpSp>
          <p:nvGrpSpPr>
            <p:cNvPr id="193" name="Google Shape;193;p13"/>
            <p:cNvGrpSpPr/>
            <p:nvPr/>
          </p:nvGrpSpPr>
          <p:grpSpPr>
            <a:xfrm rot="4500013">
              <a:off x="7970765" y="-39085"/>
              <a:ext cx="1242834" cy="849081"/>
              <a:chOff x="739510" y="3955775"/>
              <a:chExt cx="955345" cy="652723"/>
            </a:xfrm>
          </p:grpSpPr>
          <p:sp>
            <p:nvSpPr>
              <p:cNvPr id="194" name="Google Shape;194;p13"/>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5" name="Google Shape;195;p13"/>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6" name="Google Shape;196;p13"/>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7" name="Google Shape;197;p13"/>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8" name="Google Shape;198;p13"/>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sp>
        <p:nvSpPr>
          <p:cNvPr id="200" name="Google Shape;200;p14"/>
          <p:cNvSpPr txBox="1"/>
          <p:nvPr>
            <p:ph type="title"/>
          </p:nvPr>
        </p:nvSpPr>
        <p:spPr>
          <a:xfrm>
            <a:off x="1458150" y="3175950"/>
            <a:ext cx="6227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1" name="Google Shape;201;p14"/>
          <p:cNvSpPr txBox="1"/>
          <p:nvPr>
            <p:ph idx="1" type="subTitle"/>
          </p:nvPr>
        </p:nvSpPr>
        <p:spPr>
          <a:xfrm>
            <a:off x="1458150" y="1435650"/>
            <a:ext cx="6227700" cy="17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2" name="Google Shape;202;p14"/>
          <p:cNvSpPr/>
          <p:nvPr/>
        </p:nvSpPr>
        <p:spPr>
          <a:xfrm>
            <a:off x="-572101" y="4290327"/>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8152299" y="-1056473"/>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4"/>
          <p:cNvGrpSpPr/>
          <p:nvPr/>
        </p:nvGrpSpPr>
        <p:grpSpPr>
          <a:xfrm>
            <a:off x="863826" y="-314054"/>
            <a:ext cx="1242808" cy="849062"/>
            <a:chOff x="739510" y="3955775"/>
            <a:chExt cx="955345" cy="652723"/>
          </a:xfrm>
        </p:grpSpPr>
        <p:sp>
          <p:nvSpPr>
            <p:cNvPr id="205" name="Google Shape;205;p14"/>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4"/>
          <p:cNvGrpSpPr/>
          <p:nvPr/>
        </p:nvGrpSpPr>
        <p:grpSpPr>
          <a:xfrm rot="6783966">
            <a:off x="7630774" y="3845823"/>
            <a:ext cx="1096912" cy="1139653"/>
            <a:chOff x="2012525" y="1379525"/>
            <a:chExt cx="712825" cy="740600"/>
          </a:xfrm>
        </p:grpSpPr>
        <p:sp>
          <p:nvSpPr>
            <p:cNvPr id="211" name="Google Shape;211;p14"/>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13" name="Shape 213"/>
        <p:cNvGrpSpPr/>
        <p:nvPr/>
      </p:nvGrpSpPr>
      <p:grpSpPr>
        <a:xfrm>
          <a:off x="0" y="0"/>
          <a:ext cx="0" cy="0"/>
          <a:chOff x="0" y="0"/>
          <a:chExt cx="0" cy="0"/>
        </a:xfrm>
      </p:grpSpPr>
      <p:sp>
        <p:nvSpPr>
          <p:cNvPr id="214" name="Google Shape;214;p15"/>
          <p:cNvSpPr txBox="1"/>
          <p:nvPr>
            <p:ph idx="1" type="subTitle"/>
          </p:nvPr>
        </p:nvSpPr>
        <p:spPr>
          <a:xfrm>
            <a:off x="715100" y="1479100"/>
            <a:ext cx="24261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15" name="Google Shape;215;p15"/>
          <p:cNvSpPr txBox="1"/>
          <p:nvPr>
            <p:ph type="title"/>
          </p:nvPr>
        </p:nvSpPr>
        <p:spPr>
          <a:xfrm>
            <a:off x="722376" y="448056"/>
            <a:ext cx="2426100" cy="1012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6" name="Google Shape;216;p15"/>
          <p:cNvSpPr/>
          <p:nvPr>
            <p:ph idx="2" type="pic"/>
          </p:nvPr>
        </p:nvSpPr>
        <p:spPr>
          <a:xfrm>
            <a:off x="5567950" y="-3200"/>
            <a:ext cx="3591600" cy="5143500"/>
          </a:xfrm>
          <a:prstGeom prst="rect">
            <a:avLst/>
          </a:prstGeom>
          <a:noFill/>
          <a:ln>
            <a:noFill/>
          </a:ln>
        </p:spPr>
      </p:sp>
      <p:sp>
        <p:nvSpPr>
          <p:cNvPr id="217" name="Google Shape;217;p15"/>
          <p:cNvSpPr/>
          <p:nvPr>
            <p:ph idx="3" type="pic"/>
          </p:nvPr>
        </p:nvSpPr>
        <p:spPr>
          <a:xfrm>
            <a:off x="0" y="2983004"/>
            <a:ext cx="5453700" cy="2170500"/>
          </a:xfrm>
          <a:prstGeom prst="rect">
            <a:avLst/>
          </a:prstGeom>
          <a:noFill/>
          <a:ln>
            <a:noFill/>
          </a:ln>
        </p:spPr>
      </p:sp>
      <p:sp>
        <p:nvSpPr>
          <p:cNvPr id="218" name="Google Shape;218;p15"/>
          <p:cNvSpPr/>
          <p:nvPr>
            <p:ph idx="4" type="pic"/>
          </p:nvPr>
        </p:nvSpPr>
        <p:spPr>
          <a:xfrm>
            <a:off x="3573150" y="0"/>
            <a:ext cx="1871400" cy="2854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219" name="Shape 219"/>
        <p:cNvGrpSpPr/>
        <p:nvPr/>
      </p:nvGrpSpPr>
      <p:grpSpPr>
        <a:xfrm>
          <a:off x="0" y="0"/>
          <a:ext cx="0" cy="0"/>
          <a:chOff x="0" y="0"/>
          <a:chExt cx="0" cy="0"/>
        </a:xfrm>
      </p:grpSpPr>
      <p:sp>
        <p:nvSpPr>
          <p:cNvPr id="220" name="Google Shape;22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21" name="Google Shape;221;p16"/>
          <p:cNvSpPr txBox="1"/>
          <p:nvPr>
            <p:ph idx="1" type="body"/>
          </p:nvPr>
        </p:nvSpPr>
        <p:spPr>
          <a:xfrm>
            <a:off x="720000" y="1104742"/>
            <a:ext cx="7704000" cy="350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222" name="Google Shape;222;p16"/>
          <p:cNvGrpSpPr/>
          <p:nvPr/>
        </p:nvGrpSpPr>
        <p:grpSpPr>
          <a:xfrm>
            <a:off x="7791584" y="-84560"/>
            <a:ext cx="1474691" cy="4649623"/>
            <a:chOff x="7791584" y="-84560"/>
            <a:chExt cx="1474691" cy="4649623"/>
          </a:xfrm>
        </p:grpSpPr>
        <p:grpSp>
          <p:nvGrpSpPr>
            <p:cNvPr id="223" name="Google Shape;223;p16"/>
            <p:cNvGrpSpPr/>
            <p:nvPr/>
          </p:nvGrpSpPr>
          <p:grpSpPr>
            <a:xfrm rot="5400000">
              <a:off x="7582702" y="2936435"/>
              <a:ext cx="1837509" cy="1419746"/>
              <a:chOff x="3544585" y="3317184"/>
              <a:chExt cx="1065284" cy="823089"/>
            </a:xfrm>
          </p:grpSpPr>
          <p:sp>
            <p:nvSpPr>
              <p:cNvPr id="224" name="Google Shape;224;p1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6"/>
            <p:cNvGrpSpPr/>
            <p:nvPr/>
          </p:nvGrpSpPr>
          <p:grpSpPr>
            <a:xfrm rot="2472374">
              <a:off x="8139703" y="146571"/>
              <a:ext cx="993745" cy="776842"/>
              <a:chOff x="3544585" y="3689898"/>
              <a:chExt cx="576125" cy="450375"/>
            </a:xfrm>
          </p:grpSpPr>
          <p:sp>
            <p:nvSpPr>
              <p:cNvPr id="229" name="Google Shape;229;p1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1" name="Google Shape;231;p16"/>
          <p:cNvSpPr/>
          <p:nvPr/>
        </p:nvSpPr>
        <p:spPr>
          <a:xfrm>
            <a:off x="83048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32" name="Shape 232"/>
        <p:cNvGrpSpPr/>
        <p:nvPr/>
      </p:nvGrpSpPr>
      <p:grpSpPr>
        <a:xfrm>
          <a:off x="0" y="0"/>
          <a:ext cx="0" cy="0"/>
          <a:chOff x="0" y="0"/>
          <a:chExt cx="0" cy="0"/>
        </a:xfrm>
      </p:grpSpPr>
      <p:sp>
        <p:nvSpPr>
          <p:cNvPr id="233" name="Google Shape;23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17"/>
          <p:cNvSpPr txBox="1"/>
          <p:nvPr>
            <p:ph idx="1" type="subTitle"/>
          </p:nvPr>
        </p:nvSpPr>
        <p:spPr>
          <a:xfrm>
            <a:off x="720001" y="1351350"/>
            <a:ext cx="49614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35" name="Google Shape;235;p17"/>
          <p:cNvSpPr txBox="1"/>
          <p:nvPr>
            <p:ph idx="2" type="subTitle"/>
          </p:nvPr>
        </p:nvSpPr>
        <p:spPr>
          <a:xfrm>
            <a:off x="720000" y="1663475"/>
            <a:ext cx="496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6" name="Google Shape;236;p17"/>
          <p:cNvSpPr txBox="1"/>
          <p:nvPr>
            <p:ph idx="3" type="subTitle"/>
          </p:nvPr>
        </p:nvSpPr>
        <p:spPr>
          <a:xfrm>
            <a:off x="720000" y="2747025"/>
            <a:ext cx="496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7" name="Google Shape;237;p17"/>
          <p:cNvSpPr txBox="1"/>
          <p:nvPr>
            <p:ph idx="4" type="subTitle"/>
          </p:nvPr>
        </p:nvSpPr>
        <p:spPr>
          <a:xfrm>
            <a:off x="720000" y="3830575"/>
            <a:ext cx="496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8" name="Google Shape;238;p17"/>
          <p:cNvSpPr txBox="1"/>
          <p:nvPr>
            <p:ph idx="5" type="subTitle"/>
          </p:nvPr>
        </p:nvSpPr>
        <p:spPr>
          <a:xfrm>
            <a:off x="720000" y="2434900"/>
            <a:ext cx="49614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39" name="Google Shape;239;p17"/>
          <p:cNvSpPr txBox="1"/>
          <p:nvPr>
            <p:ph idx="6" type="subTitle"/>
          </p:nvPr>
        </p:nvSpPr>
        <p:spPr>
          <a:xfrm>
            <a:off x="720000" y="3518450"/>
            <a:ext cx="49614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grpSp>
        <p:nvGrpSpPr>
          <p:cNvPr id="240" name="Google Shape;240;p17"/>
          <p:cNvGrpSpPr/>
          <p:nvPr/>
        </p:nvGrpSpPr>
        <p:grpSpPr>
          <a:xfrm>
            <a:off x="-370700" y="-136104"/>
            <a:ext cx="9998747" cy="5926737"/>
            <a:chOff x="-370700" y="-136104"/>
            <a:chExt cx="9998747" cy="5926737"/>
          </a:xfrm>
        </p:grpSpPr>
        <p:sp>
          <p:nvSpPr>
            <p:cNvPr id="241" name="Google Shape;241;p17"/>
            <p:cNvSpPr/>
            <p:nvPr/>
          </p:nvSpPr>
          <p:spPr>
            <a:xfrm flipH="1">
              <a:off x="7192574" y="2778877"/>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7"/>
            <p:cNvGrpSpPr/>
            <p:nvPr/>
          </p:nvGrpSpPr>
          <p:grpSpPr>
            <a:xfrm rot="6783899">
              <a:off x="6835399" y="1924544"/>
              <a:ext cx="1887813" cy="1134120"/>
              <a:chOff x="2012525" y="1379525"/>
              <a:chExt cx="1588825" cy="954500"/>
            </a:xfrm>
          </p:grpSpPr>
          <p:sp>
            <p:nvSpPr>
              <p:cNvPr id="243" name="Google Shape;243;p17"/>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7"/>
            <p:cNvGrpSpPr/>
            <p:nvPr/>
          </p:nvGrpSpPr>
          <p:grpSpPr>
            <a:xfrm>
              <a:off x="7807501" y="-136104"/>
              <a:ext cx="1242808" cy="849062"/>
              <a:chOff x="739510" y="3955775"/>
              <a:chExt cx="955345" cy="652723"/>
            </a:xfrm>
          </p:grpSpPr>
          <p:sp>
            <p:nvSpPr>
              <p:cNvPr id="248" name="Google Shape;248;p17"/>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7"/>
            <p:cNvGrpSpPr/>
            <p:nvPr/>
          </p:nvGrpSpPr>
          <p:grpSpPr>
            <a:xfrm>
              <a:off x="-370700" y="4473288"/>
              <a:ext cx="955350" cy="1010773"/>
              <a:chOff x="2726275" y="2620725"/>
              <a:chExt cx="715350" cy="756850"/>
            </a:xfrm>
          </p:grpSpPr>
          <p:sp>
            <p:nvSpPr>
              <p:cNvPr id="254" name="Google Shape;254;p17"/>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57" name="Shape 257"/>
        <p:cNvGrpSpPr/>
        <p:nvPr/>
      </p:nvGrpSpPr>
      <p:grpSpPr>
        <a:xfrm>
          <a:off x="0" y="0"/>
          <a:ext cx="0" cy="0"/>
          <a:chOff x="0" y="0"/>
          <a:chExt cx="0" cy="0"/>
        </a:xfrm>
      </p:grpSpPr>
      <p:sp>
        <p:nvSpPr>
          <p:cNvPr id="258" name="Google Shape;25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9" name="Google Shape;259;p18"/>
          <p:cNvSpPr txBox="1"/>
          <p:nvPr>
            <p:ph idx="1" type="subTitle"/>
          </p:nvPr>
        </p:nvSpPr>
        <p:spPr>
          <a:xfrm>
            <a:off x="1950000" y="1656375"/>
            <a:ext cx="5248800" cy="38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60" name="Google Shape;260;p18"/>
          <p:cNvSpPr txBox="1"/>
          <p:nvPr>
            <p:ph idx="2" type="subTitle"/>
          </p:nvPr>
        </p:nvSpPr>
        <p:spPr>
          <a:xfrm>
            <a:off x="1950100" y="2876073"/>
            <a:ext cx="5248800" cy="3825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61" name="Google Shape;261;p18"/>
          <p:cNvSpPr txBox="1"/>
          <p:nvPr>
            <p:ph idx="3" type="subTitle"/>
          </p:nvPr>
        </p:nvSpPr>
        <p:spPr>
          <a:xfrm>
            <a:off x="1950000" y="4019575"/>
            <a:ext cx="5248800" cy="38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62" name="Google Shape;262;p18"/>
          <p:cNvSpPr txBox="1"/>
          <p:nvPr>
            <p:ph idx="4" type="subTitle"/>
          </p:nvPr>
        </p:nvSpPr>
        <p:spPr>
          <a:xfrm>
            <a:off x="1950002" y="1287425"/>
            <a:ext cx="52488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3" name="Google Shape;263;p18"/>
          <p:cNvSpPr txBox="1"/>
          <p:nvPr>
            <p:ph idx="5" type="subTitle"/>
          </p:nvPr>
        </p:nvSpPr>
        <p:spPr>
          <a:xfrm>
            <a:off x="1950103" y="2507125"/>
            <a:ext cx="52488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4" name="Google Shape;264;p18"/>
          <p:cNvSpPr txBox="1"/>
          <p:nvPr>
            <p:ph idx="6" type="subTitle"/>
          </p:nvPr>
        </p:nvSpPr>
        <p:spPr>
          <a:xfrm>
            <a:off x="1950002" y="3650635"/>
            <a:ext cx="52488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65" name="Google Shape;265;p18"/>
          <p:cNvGrpSpPr/>
          <p:nvPr/>
        </p:nvGrpSpPr>
        <p:grpSpPr>
          <a:xfrm>
            <a:off x="-834903" y="-628016"/>
            <a:ext cx="10668480" cy="6985104"/>
            <a:chOff x="-834903" y="-628016"/>
            <a:chExt cx="10668480" cy="6985104"/>
          </a:xfrm>
        </p:grpSpPr>
        <p:grpSp>
          <p:nvGrpSpPr>
            <p:cNvPr id="266" name="Google Shape;266;p18"/>
            <p:cNvGrpSpPr/>
            <p:nvPr/>
          </p:nvGrpSpPr>
          <p:grpSpPr>
            <a:xfrm rot="1237621">
              <a:off x="-693058" y="2243878"/>
              <a:ext cx="1165875" cy="1017450"/>
              <a:chOff x="6464500" y="1660150"/>
              <a:chExt cx="913925" cy="797575"/>
            </a:xfrm>
          </p:grpSpPr>
          <p:sp>
            <p:nvSpPr>
              <p:cNvPr id="267" name="Google Shape;267;p18"/>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8"/>
            <p:cNvSpPr/>
            <p:nvPr/>
          </p:nvSpPr>
          <p:spPr>
            <a:xfrm rot="2432223">
              <a:off x="7731837" y="3688851"/>
              <a:ext cx="1468956" cy="2489653"/>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8"/>
            <p:cNvGrpSpPr/>
            <p:nvPr/>
          </p:nvGrpSpPr>
          <p:grpSpPr>
            <a:xfrm flipH="1" rot="2700000">
              <a:off x="7623271" y="-181883"/>
              <a:ext cx="1795082" cy="1287323"/>
              <a:chOff x="-289549" y="4132539"/>
              <a:chExt cx="1795099" cy="1287336"/>
            </a:xfrm>
          </p:grpSpPr>
          <p:grpSp>
            <p:nvGrpSpPr>
              <p:cNvPr id="274" name="Google Shape;274;p18"/>
              <p:cNvGrpSpPr/>
              <p:nvPr/>
            </p:nvGrpSpPr>
            <p:grpSpPr>
              <a:xfrm>
                <a:off x="-289549" y="4132539"/>
                <a:ext cx="1009921" cy="1010951"/>
                <a:chOff x="2512875" y="976000"/>
                <a:chExt cx="637375" cy="638025"/>
              </a:xfrm>
            </p:grpSpPr>
            <p:sp>
              <p:nvSpPr>
                <p:cNvPr id="275" name="Google Shape;275;p18"/>
                <p:cNvSpPr/>
                <p:nvPr/>
              </p:nvSpPr>
              <p:spPr>
                <a:xfrm>
                  <a:off x="2512875" y="976000"/>
                  <a:ext cx="637375" cy="638025"/>
                </a:xfrm>
                <a:custGeom>
                  <a:rect b="b" l="l" r="r" t="t"/>
                  <a:pathLst>
                    <a:path extrusionOk="0" h="25521" w="25495">
                      <a:moveTo>
                        <a:pt x="8811" y="1"/>
                      </a:moveTo>
                      <a:cubicBezTo>
                        <a:pt x="8309" y="1"/>
                        <a:pt x="7802" y="137"/>
                        <a:pt x="7299" y="413"/>
                      </a:cubicBezTo>
                      <a:cubicBezTo>
                        <a:pt x="7097" y="514"/>
                        <a:pt x="6933" y="666"/>
                        <a:pt x="6781" y="830"/>
                      </a:cubicBezTo>
                      <a:cubicBezTo>
                        <a:pt x="6440" y="1209"/>
                        <a:pt x="6301" y="1638"/>
                        <a:pt x="6390" y="2143"/>
                      </a:cubicBezTo>
                      <a:cubicBezTo>
                        <a:pt x="6440" y="2497"/>
                        <a:pt x="6579" y="2825"/>
                        <a:pt x="6756" y="3141"/>
                      </a:cubicBezTo>
                      <a:cubicBezTo>
                        <a:pt x="6945" y="3494"/>
                        <a:pt x="7147" y="3822"/>
                        <a:pt x="7375" y="4138"/>
                      </a:cubicBezTo>
                      <a:cubicBezTo>
                        <a:pt x="7766" y="4681"/>
                        <a:pt x="8145" y="5211"/>
                        <a:pt x="8524" y="5742"/>
                      </a:cubicBezTo>
                      <a:cubicBezTo>
                        <a:pt x="8776" y="6108"/>
                        <a:pt x="9016" y="6487"/>
                        <a:pt x="9218" y="6891"/>
                      </a:cubicBezTo>
                      <a:cubicBezTo>
                        <a:pt x="9332" y="7131"/>
                        <a:pt x="9433" y="7383"/>
                        <a:pt x="9509" y="7648"/>
                      </a:cubicBezTo>
                      <a:cubicBezTo>
                        <a:pt x="9534" y="7775"/>
                        <a:pt x="9559" y="7901"/>
                        <a:pt x="9534" y="8027"/>
                      </a:cubicBezTo>
                      <a:cubicBezTo>
                        <a:pt x="9509" y="8254"/>
                        <a:pt x="9395" y="8355"/>
                        <a:pt x="9168" y="8368"/>
                      </a:cubicBezTo>
                      <a:cubicBezTo>
                        <a:pt x="9130" y="8368"/>
                        <a:pt x="9105" y="8368"/>
                        <a:pt x="9067" y="8355"/>
                      </a:cubicBezTo>
                      <a:cubicBezTo>
                        <a:pt x="8865" y="8330"/>
                        <a:pt x="8675" y="8292"/>
                        <a:pt x="8473" y="8229"/>
                      </a:cubicBezTo>
                      <a:cubicBezTo>
                        <a:pt x="8031" y="8065"/>
                        <a:pt x="7589" y="7863"/>
                        <a:pt x="7160" y="7636"/>
                      </a:cubicBezTo>
                      <a:cubicBezTo>
                        <a:pt x="6440" y="7270"/>
                        <a:pt x="5746" y="6853"/>
                        <a:pt x="5064" y="6398"/>
                      </a:cubicBezTo>
                      <a:cubicBezTo>
                        <a:pt x="4660" y="6108"/>
                        <a:pt x="4231" y="5843"/>
                        <a:pt x="3776" y="5666"/>
                      </a:cubicBezTo>
                      <a:cubicBezTo>
                        <a:pt x="3475" y="5544"/>
                        <a:pt x="3174" y="5480"/>
                        <a:pt x="2870" y="5480"/>
                      </a:cubicBezTo>
                      <a:cubicBezTo>
                        <a:pt x="2702" y="5480"/>
                        <a:pt x="2533" y="5499"/>
                        <a:pt x="2362" y="5540"/>
                      </a:cubicBezTo>
                      <a:cubicBezTo>
                        <a:pt x="1794" y="5679"/>
                        <a:pt x="1263" y="5906"/>
                        <a:pt x="809" y="6272"/>
                      </a:cubicBezTo>
                      <a:cubicBezTo>
                        <a:pt x="253" y="6714"/>
                        <a:pt x="0" y="7295"/>
                        <a:pt x="13" y="7989"/>
                      </a:cubicBezTo>
                      <a:cubicBezTo>
                        <a:pt x="26" y="8785"/>
                        <a:pt x="329" y="9454"/>
                        <a:pt x="821" y="10060"/>
                      </a:cubicBezTo>
                      <a:cubicBezTo>
                        <a:pt x="1604" y="11007"/>
                        <a:pt x="2602" y="11613"/>
                        <a:pt x="3789" y="11916"/>
                      </a:cubicBezTo>
                      <a:cubicBezTo>
                        <a:pt x="4508" y="12093"/>
                        <a:pt x="5228" y="12181"/>
                        <a:pt x="5973" y="12194"/>
                      </a:cubicBezTo>
                      <a:cubicBezTo>
                        <a:pt x="6491" y="12207"/>
                        <a:pt x="7008" y="12219"/>
                        <a:pt x="7514" y="12232"/>
                      </a:cubicBezTo>
                      <a:cubicBezTo>
                        <a:pt x="7716" y="12232"/>
                        <a:pt x="7918" y="12270"/>
                        <a:pt x="8120" y="12308"/>
                      </a:cubicBezTo>
                      <a:cubicBezTo>
                        <a:pt x="8271" y="12346"/>
                        <a:pt x="8410" y="12421"/>
                        <a:pt x="8511" y="12548"/>
                      </a:cubicBezTo>
                      <a:cubicBezTo>
                        <a:pt x="8675" y="12737"/>
                        <a:pt x="8675" y="12977"/>
                        <a:pt x="8524" y="13166"/>
                      </a:cubicBezTo>
                      <a:cubicBezTo>
                        <a:pt x="8461" y="13255"/>
                        <a:pt x="8372" y="13318"/>
                        <a:pt x="8296" y="13381"/>
                      </a:cubicBezTo>
                      <a:cubicBezTo>
                        <a:pt x="7968" y="13634"/>
                        <a:pt x="7615" y="13823"/>
                        <a:pt x="7248" y="13974"/>
                      </a:cubicBezTo>
                      <a:cubicBezTo>
                        <a:pt x="6718" y="14202"/>
                        <a:pt x="6175" y="14416"/>
                        <a:pt x="5645" y="14631"/>
                      </a:cubicBezTo>
                      <a:cubicBezTo>
                        <a:pt x="5077" y="14871"/>
                        <a:pt x="4508" y="15086"/>
                        <a:pt x="3940" y="15313"/>
                      </a:cubicBezTo>
                      <a:cubicBezTo>
                        <a:pt x="3587" y="15452"/>
                        <a:pt x="3258" y="15629"/>
                        <a:pt x="2955" y="15856"/>
                      </a:cubicBezTo>
                      <a:cubicBezTo>
                        <a:pt x="2147" y="16449"/>
                        <a:pt x="1516" y="17207"/>
                        <a:pt x="1061" y="18091"/>
                      </a:cubicBezTo>
                      <a:cubicBezTo>
                        <a:pt x="872" y="18457"/>
                        <a:pt x="733" y="18848"/>
                        <a:pt x="657" y="19253"/>
                      </a:cubicBezTo>
                      <a:cubicBezTo>
                        <a:pt x="581" y="19644"/>
                        <a:pt x="569" y="20035"/>
                        <a:pt x="581" y="20427"/>
                      </a:cubicBezTo>
                      <a:cubicBezTo>
                        <a:pt x="594" y="20730"/>
                        <a:pt x="632" y="21020"/>
                        <a:pt x="708" y="21311"/>
                      </a:cubicBezTo>
                      <a:cubicBezTo>
                        <a:pt x="884" y="21879"/>
                        <a:pt x="1263" y="22233"/>
                        <a:pt x="1806" y="22435"/>
                      </a:cubicBezTo>
                      <a:cubicBezTo>
                        <a:pt x="2124" y="22549"/>
                        <a:pt x="2441" y="22602"/>
                        <a:pt x="2768" y="22602"/>
                      </a:cubicBezTo>
                      <a:cubicBezTo>
                        <a:pt x="2908" y="22602"/>
                        <a:pt x="3051" y="22592"/>
                        <a:pt x="3195" y="22573"/>
                      </a:cubicBezTo>
                      <a:cubicBezTo>
                        <a:pt x="3498" y="22523"/>
                        <a:pt x="3801" y="22460"/>
                        <a:pt x="4092" y="22371"/>
                      </a:cubicBezTo>
                      <a:cubicBezTo>
                        <a:pt x="4811" y="22157"/>
                        <a:pt x="5506" y="21854"/>
                        <a:pt x="6150" y="21475"/>
                      </a:cubicBezTo>
                      <a:cubicBezTo>
                        <a:pt x="6655" y="21184"/>
                        <a:pt x="7135" y="20869"/>
                        <a:pt x="7589" y="20515"/>
                      </a:cubicBezTo>
                      <a:cubicBezTo>
                        <a:pt x="7817" y="20351"/>
                        <a:pt x="8006" y="20162"/>
                        <a:pt x="8183" y="19960"/>
                      </a:cubicBezTo>
                      <a:cubicBezTo>
                        <a:pt x="8461" y="19631"/>
                        <a:pt x="8650" y="19265"/>
                        <a:pt x="8814" y="18874"/>
                      </a:cubicBezTo>
                      <a:cubicBezTo>
                        <a:pt x="9016" y="18394"/>
                        <a:pt x="9206" y="17914"/>
                        <a:pt x="9420" y="17447"/>
                      </a:cubicBezTo>
                      <a:cubicBezTo>
                        <a:pt x="9711" y="16803"/>
                        <a:pt x="10127" y="16235"/>
                        <a:pt x="10670" y="15755"/>
                      </a:cubicBezTo>
                      <a:cubicBezTo>
                        <a:pt x="10771" y="15679"/>
                        <a:pt x="10872" y="15591"/>
                        <a:pt x="10986" y="15528"/>
                      </a:cubicBezTo>
                      <a:cubicBezTo>
                        <a:pt x="11019" y="15504"/>
                        <a:pt x="11047" y="15493"/>
                        <a:pt x="11072" y="15493"/>
                      </a:cubicBezTo>
                      <a:cubicBezTo>
                        <a:pt x="11113" y="15493"/>
                        <a:pt x="11144" y="15523"/>
                        <a:pt x="11175" y="15578"/>
                      </a:cubicBezTo>
                      <a:cubicBezTo>
                        <a:pt x="11239" y="15692"/>
                        <a:pt x="11264" y="15805"/>
                        <a:pt x="11264" y="15932"/>
                      </a:cubicBezTo>
                      <a:cubicBezTo>
                        <a:pt x="11276" y="16096"/>
                        <a:pt x="11289" y="16260"/>
                        <a:pt x="11264" y="16424"/>
                      </a:cubicBezTo>
                      <a:cubicBezTo>
                        <a:pt x="11201" y="16816"/>
                        <a:pt x="11125" y="17207"/>
                        <a:pt x="11037" y="17586"/>
                      </a:cubicBezTo>
                      <a:cubicBezTo>
                        <a:pt x="10923" y="18091"/>
                        <a:pt x="10784" y="18583"/>
                        <a:pt x="10708" y="19101"/>
                      </a:cubicBezTo>
                      <a:cubicBezTo>
                        <a:pt x="10696" y="19227"/>
                        <a:pt x="10670" y="19354"/>
                        <a:pt x="10632" y="19480"/>
                      </a:cubicBezTo>
                      <a:cubicBezTo>
                        <a:pt x="10456" y="20263"/>
                        <a:pt x="10329" y="21058"/>
                        <a:pt x="10329" y="21866"/>
                      </a:cubicBezTo>
                      <a:cubicBezTo>
                        <a:pt x="10317" y="22586"/>
                        <a:pt x="10456" y="23255"/>
                        <a:pt x="10771" y="23899"/>
                      </a:cubicBezTo>
                      <a:cubicBezTo>
                        <a:pt x="11074" y="24531"/>
                        <a:pt x="11542" y="24998"/>
                        <a:pt x="12186" y="25288"/>
                      </a:cubicBezTo>
                      <a:cubicBezTo>
                        <a:pt x="12510" y="25443"/>
                        <a:pt x="12842" y="25520"/>
                        <a:pt x="13181" y="25520"/>
                      </a:cubicBezTo>
                      <a:cubicBezTo>
                        <a:pt x="13423" y="25520"/>
                        <a:pt x="13668" y="25481"/>
                        <a:pt x="13915" y="25402"/>
                      </a:cubicBezTo>
                      <a:cubicBezTo>
                        <a:pt x="14433" y="25225"/>
                        <a:pt x="14913" y="24973"/>
                        <a:pt x="15342" y="24632"/>
                      </a:cubicBezTo>
                      <a:cubicBezTo>
                        <a:pt x="15696" y="24366"/>
                        <a:pt x="15961" y="24013"/>
                        <a:pt x="16125" y="23609"/>
                      </a:cubicBezTo>
                      <a:cubicBezTo>
                        <a:pt x="16315" y="23129"/>
                        <a:pt x="16378" y="22637"/>
                        <a:pt x="16390" y="22144"/>
                      </a:cubicBezTo>
                      <a:cubicBezTo>
                        <a:pt x="16416" y="21349"/>
                        <a:pt x="16340" y="20553"/>
                        <a:pt x="16201" y="19770"/>
                      </a:cubicBezTo>
                      <a:cubicBezTo>
                        <a:pt x="16062" y="18950"/>
                        <a:pt x="15885" y="18141"/>
                        <a:pt x="15683" y="17333"/>
                      </a:cubicBezTo>
                      <a:cubicBezTo>
                        <a:pt x="15544" y="16765"/>
                        <a:pt x="15380" y="16209"/>
                        <a:pt x="15229" y="15641"/>
                      </a:cubicBezTo>
                      <a:cubicBezTo>
                        <a:pt x="15166" y="15401"/>
                        <a:pt x="15102" y="15161"/>
                        <a:pt x="15102" y="14922"/>
                      </a:cubicBezTo>
                      <a:cubicBezTo>
                        <a:pt x="15102" y="14633"/>
                        <a:pt x="15153" y="14512"/>
                        <a:pt x="15371" y="14512"/>
                      </a:cubicBezTo>
                      <a:cubicBezTo>
                        <a:pt x="15420" y="14512"/>
                        <a:pt x="15477" y="14518"/>
                        <a:pt x="15544" y="14530"/>
                      </a:cubicBezTo>
                      <a:cubicBezTo>
                        <a:pt x="15847" y="14581"/>
                        <a:pt x="16138" y="14669"/>
                        <a:pt x="16403" y="14820"/>
                      </a:cubicBezTo>
                      <a:cubicBezTo>
                        <a:pt x="17249" y="15250"/>
                        <a:pt x="18019" y="15793"/>
                        <a:pt x="18752" y="16399"/>
                      </a:cubicBezTo>
                      <a:cubicBezTo>
                        <a:pt x="19522" y="17030"/>
                        <a:pt x="20292" y="17687"/>
                        <a:pt x="21062" y="18331"/>
                      </a:cubicBezTo>
                      <a:cubicBezTo>
                        <a:pt x="21416" y="18634"/>
                        <a:pt x="21770" y="18924"/>
                        <a:pt x="22161" y="19177"/>
                      </a:cubicBezTo>
                      <a:cubicBezTo>
                        <a:pt x="22451" y="19379"/>
                        <a:pt x="22767" y="19530"/>
                        <a:pt x="23108" y="19619"/>
                      </a:cubicBezTo>
                      <a:cubicBezTo>
                        <a:pt x="23195" y="19637"/>
                        <a:pt x="23281" y="19647"/>
                        <a:pt x="23365" y="19647"/>
                      </a:cubicBezTo>
                      <a:cubicBezTo>
                        <a:pt x="23736" y="19647"/>
                        <a:pt x="24070" y="19462"/>
                        <a:pt x="24244" y="19051"/>
                      </a:cubicBezTo>
                      <a:cubicBezTo>
                        <a:pt x="24333" y="18836"/>
                        <a:pt x="24383" y="18621"/>
                        <a:pt x="24396" y="18394"/>
                      </a:cubicBezTo>
                      <a:cubicBezTo>
                        <a:pt x="24409" y="18091"/>
                        <a:pt x="24421" y="17800"/>
                        <a:pt x="24396" y="17497"/>
                      </a:cubicBezTo>
                      <a:cubicBezTo>
                        <a:pt x="24282" y="16184"/>
                        <a:pt x="23777" y="15048"/>
                        <a:pt x="22742" y="14189"/>
                      </a:cubicBezTo>
                      <a:cubicBezTo>
                        <a:pt x="22426" y="13924"/>
                        <a:pt x="22085" y="13671"/>
                        <a:pt x="21732" y="13457"/>
                      </a:cubicBezTo>
                      <a:cubicBezTo>
                        <a:pt x="21378" y="13242"/>
                        <a:pt x="21025" y="13040"/>
                        <a:pt x="20671" y="12813"/>
                      </a:cubicBezTo>
                      <a:cubicBezTo>
                        <a:pt x="20393" y="12623"/>
                        <a:pt x="20103" y="12447"/>
                        <a:pt x="19800" y="12282"/>
                      </a:cubicBezTo>
                      <a:cubicBezTo>
                        <a:pt x="19105" y="11904"/>
                        <a:pt x="18360" y="11601"/>
                        <a:pt x="17565" y="11487"/>
                      </a:cubicBezTo>
                      <a:cubicBezTo>
                        <a:pt x="17274" y="11449"/>
                        <a:pt x="16996" y="11399"/>
                        <a:pt x="16706" y="11361"/>
                      </a:cubicBezTo>
                      <a:lnTo>
                        <a:pt x="16706" y="11348"/>
                      </a:lnTo>
                      <a:cubicBezTo>
                        <a:pt x="16454" y="11310"/>
                        <a:pt x="16188" y="11272"/>
                        <a:pt x="15936" y="11222"/>
                      </a:cubicBezTo>
                      <a:cubicBezTo>
                        <a:pt x="15608" y="11171"/>
                        <a:pt x="15292" y="11121"/>
                        <a:pt x="14989" y="11020"/>
                      </a:cubicBezTo>
                      <a:cubicBezTo>
                        <a:pt x="14749" y="10957"/>
                        <a:pt x="14534" y="10843"/>
                        <a:pt x="14345" y="10691"/>
                      </a:cubicBezTo>
                      <a:cubicBezTo>
                        <a:pt x="14143" y="10527"/>
                        <a:pt x="14130" y="10401"/>
                        <a:pt x="14269" y="10186"/>
                      </a:cubicBezTo>
                      <a:cubicBezTo>
                        <a:pt x="14307" y="10123"/>
                        <a:pt x="14345" y="10073"/>
                        <a:pt x="14395" y="10022"/>
                      </a:cubicBezTo>
                      <a:cubicBezTo>
                        <a:pt x="14522" y="9896"/>
                        <a:pt x="14660" y="9782"/>
                        <a:pt x="14799" y="9681"/>
                      </a:cubicBezTo>
                      <a:cubicBezTo>
                        <a:pt x="15115" y="9492"/>
                        <a:pt x="15431" y="9303"/>
                        <a:pt x="15759" y="9151"/>
                      </a:cubicBezTo>
                      <a:cubicBezTo>
                        <a:pt x="16592" y="8772"/>
                        <a:pt x="17464" y="8482"/>
                        <a:pt x="18348" y="8204"/>
                      </a:cubicBezTo>
                      <a:cubicBezTo>
                        <a:pt x="19156" y="7939"/>
                        <a:pt x="19976" y="7724"/>
                        <a:pt x="20797" y="7535"/>
                      </a:cubicBezTo>
                      <a:cubicBezTo>
                        <a:pt x="21530" y="7358"/>
                        <a:pt x="22262" y="7169"/>
                        <a:pt x="22956" y="6878"/>
                      </a:cubicBezTo>
                      <a:cubicBezTo>
                        <a:pt x="23449" y="6663"/>
                        <a:pt x="23941" y="6436"/>
                        <a:pt x="24383" y="6108"/>
                      </a:cubicBezTo>
                      <a:cubicBezTo>
                        <a:pt x="24800" y="5792"/>
                        <a:pt x="25128" y="5401"/>
                        <a:pt x="25305" y="4896"/>
                      </a:cubicBezTo>
                      <a:cubicBezTo>
                        <a:pt x="25494" y="4378"/>
                        <a:pt x="25419" y="3886"/>
                        <a:pt x="25103" y="3431"/>
                      </a:cubicBezTo>
                      <a:cubicBezTo>
                        <a:pt x="24926" y="3166"/>
                        <a:pt x="24686" y="2951"/>
                        <a:pt x="24421" y="2787"/>
                      </a:cubicBezTo>
                      <a:cubicBezTo>
                        <a:pt x="23689" y="2358"/>
                        <a:pt x="22906" y="2118"/>
                        <a:pt x="22060" y="2067"/>
                      </a:cubicBezTo>
                      <a:cubicBezTo>
                        <a:pt x="21932" y="2058"/>
                        <a:pt x="21805" y="2054"/>
                        <a:pt x="21678" y="2054"/>
                      </a:cubicBezTo>
                      <a:cubicBezTo>
                        <a:pt x="20903" y="2054"/>
                        <a:pt x="20150" y="2218"/>
                        <a:pt x="19434" y="2522"/>
                      </a:cubicBezTo>
                      <a:cubicBezTo>
                        <a:pt x="18474" y="2913"/>
                        <a:pt x="17603" y="3469"/>
                        <a:pt x="16820" y="4163"/>
                      </a:cubicBezTo>
                      <a:cubicBezTo>
                        <a:pt x="16340" y="4580"/>
                        <a:pt x="15923" y="5060"/>
                        <a:pt x="15570" y="5590"/>
                      </a:cubicBezTo>
                      <a:cubicBezTo>
                        <a:pt x="15405" y="5843"/>
                        <a:pt x="15254" y="6095"/>
                        <a:pt x="15090" y="6348"/>
                      </a:cubicBezTo>
                      <a:cubicBezTo>
                        <a:pt x="14976" y="6525"/>
                        <a:pt x="14850" y="6689"/>
                        <a:pt x="14736" y="6865"/>
                      </a:cubicBezTo>
                      <a:cubicBezTo>
                        <a:pt x="14660" y="6967"/>
                        <a:pt x="14559" y="7068"/>
                        <a:pt x="14458" y="7143"/>
                      </a:cubicBezTo>
                      <a:cubicBezTo>
                        <a:pt x="14336" y="7243"/>
                        <a:pt x="14204" y="7292"/>
                        <a:pt x="14065" y="7292"/>
                      </a:cubicBezTo>
                      <a:cubicBezTo>
                        <a:pt x="13976" y="7292"/>
                        <a:pt x="13883" y="7271"/>
                        <a:pt x="13789" y="7232"/>
                      </a:cubicBezTo>
                      <a:cubicBezTo>
                        <a:pt x="13499" y="7105"/>
                        <a:pt x="13272" y="6891"/>
                        <a:pt x="13107" y="6600"/>
                      </a:cubicBezTo>
                      <a:cubicBezTo>
                        <a:pt x="12905" y="6259"/>
                        <a:pt x="12792" y="5893"/>
                        <a:pt x="12691" y="5502"/>
                      </a:cubicBezTo>
                      <a:cubicBezTo>
                        <a:pt x="12577" y="5035"/>
                        <a:pt x="12552" y="4555"/>
                        <a:pt x="12501" y="4075"/>
                      </a:cubicBezTo>
                      <a:cubicBezTo>
                        <a:pt x="12476" y="3772"/>
                        <a:pt x="12438" y="3469"/>
                        <a:pt x="12362" y="3166"/>
                      </a:cubicBezTo>
                      <a:cubicBezTo>
                        <a:pt x="12085" y="1991"/>
                        <a:pt x="11415" y="1070"/>
                        <a:pt x="10380" y="451"/>
                      </a:cubicBezTo>
                      <a:cubicBezTo>
                        <a:pt x="9867" y="153"/>
                        <a:pt x="9342" y="1"/>
                        <a:pt x="8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2757200" y="1225250"/>
                  <a:ext cx="103250" cy="99900"/>
                </a:xfrm>
                <a:custGeom>
                  <a:rect b="b" l="l" r="r" t="t"/>
                  <a:pathLst>
                    <a:path extrusionOk="0" h="3996" w="4130">
                      <a:moveTo>
                        <a:pt x="1772" y="0"/>
                      </a:moveTo>
                      <a:cubicBezTo>
                        <a:pt x="1554" y="0"/>
                        <a:pt x="1349" y="65"/>
                        <a:pt x="1175" y="204"/>
                      </a:cubicBezTo>
                      <a:cubicBezTo>
                        <a:pt x="1024" y="330"/>
                        <a:pt x="885" y="456"/>
                        <a:pt x="746" y="608"/>
                      </a:cubicBezTo>
                      <a:cubicBezTo>
                        <a:pt x="657" y="721"/>
                        <a:pt x="569" y="835"/>
                        <a:pt x="481" y="961"/>
                      </a:cubicBezTo>
                      <a:cubicBezTo>
                        <a:pt x="342" y="1201"/>
                        <a:pt x="228" y="1441"/>
                        <a:pt x="127" y="1706"/>
                      </a:cubicBezTo>
                      <a:cubicBezTo>
                        <a:pt x="39" y="1908"/>
                        <a:pt x="1" y="2123"/>
                        <a:pt x="13" y="2338"/>
                      </a:cubicBezTo>
                      <a:cubicBezTo>
                        <a:pt x="13" y="2477"/>
                        <a:pt x="26" y="2603"/>
                        <a:pt x="77" y="2742"/>
                      </a:cubicBezTo>
                      <a:cubicBezTo>
                        <a:pt x="152" y="2956"/>
                        <a:pt x="279" y="3121"/>
                        <a:pt x="455" y="3259"/>
                      </a:cubicBezTo>
                      <a:cubicBezTo>
                        <a:pt x="683" y="3436"/>
                        <a:pt x="935" y="3563"/>
                        <a:pt x="1200" y="3664"/>
                      </a:cubicBezTo>
                      <a:cubicBezTo>
                        <a:pt x="1541" y="3790"/>
                        <a:pt x="1907" y="3878"/>
                        <a:pt x="2274" y="3941"/>
                      </a:cubicBezTo>
                      <a:cubicBezTo>
                        <a:pt x="2430" y="3973"/>
                        <a:pt x="2585" y="3995"/>
                        <a:pt x="2741" y="3995"/>
                      </a:cubicBezTo>
                      <a:cubicBezTo>
                        <a:pt x="2775" y="3995"/>
                        <a:pt x="2808" y="3994"/>
                        <a:pt x="2842" y="3992"/>
                      </a:cubicBezTo>
                      <a:cubicBezTo>
                        <a:pt x="3094" y="3979"/>
                        <a:pt x="3322" y="3903"/>
                        <a:pt x="3511" y="3739"/>
                      </a:cubicBezTo>
                      <a:cubicBezTo>
                        <a:pt x="3688" y="3575"/>
                        <a:pt x="3827" y="3386"/>
                        <a:pt x="3928" y="3158"/>
                      </a:cubicBezTo>
                      <a:cubicBezTo>
                        <a:pt x="3978" y="3032"/>
                        <a:pt x="4016" y="2906"/>
                        <a:pt x="4054" y="2780"/>
                      </a:cubicBezTo>
                      <a:cubicBezTo>
                        <a:pt x="4092" y="2616"/>
                        <a:pt x="4130" y="2451"/>
                        <a:pt x="4105" y="2287"/>
                      </a:cubicBezTo>
                      <a:cubicBezTo>
                        <a:pt x="4105" y="2211"/>
                        <a:pt x="4105" y="2136"/>
                        <a:pt x="4105" y="2047"/>
                      </a:cubicBezTo>
                      <a:cubicBezTo>
                        <a:pt x="4105" y="1858"/>
                        <a:pt x="4105" y="1668"/>
                        <a:pt x="4079" y="1479"/>
                      </a:cubicBezTo>
                      <a:cubicBezTo>
                        <a:pt x="4054" y="1214"/>
                        <a:pt x="3966" y="987"/>
                        <a:pt x="3789" y="785"/>
                      </a:cubicBezTo>
                      <a:cubicBezTo>
                        <a:pt x="3701" y="671"/>
                        <a:pt x="3587" y="570"/>
                        <a:pt x="3461" y="494"/>
                      </a:cubicBezTo>
                      <a:cubicBezTo>
                        <a:pt x="3120" y="242"/>
                        <a:pt x="2728" y="115"/>
                        <a:pt x="2312" y="40"/>
                      </a:cubicBezTo>
                      <a:cubicBezTo>
                        <a:pt x="2248" y="40"/>
                        <a:pt x="2198" y="40"/>
                        <a:pt x="2135" y="27"/>
                      </a:cubicBezTo>
                      <a:cubicBezTo>
                        <a:pt x="2034" y="14"/>
                        <a:pt x="1933" y="14"/>
                        <a:pt x="1832" y="2"/>
                      </a:cubicBezTo>
                      <a:cubicBezTo>
                        <a:pt x="1812" y="1"/>
                        <a:pt x="1792" y="0"/>
                        <a:pt x="1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8"/>
              <p:cNvGrpSpPr/>
              <p:nvPr/>
            </p:nvGrpSpPr>
            <p:grpSpPr>
              <a:xfrm>
                <a:off x="792725" y="4679275"/>
                <a:ext cx="712825" cy="740600"/>
                <a:chOff x="2012525" y="1379525"/>
                <a:chExt cx="712825" cy="740600"/>
              </a:xfrm>
            </p:grpSpPr>
            <p:sp>
              <p:nvSpPr>
                <p:cNvPr id="278" name="Google Shape;278;p18"/>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80" name="Shape 280"/>
        <p:cNvGrpSpPr/>
        <p:nvPr/>
      </p:nvGrpSpPr>
      <p:grpSpPr>
        <a:xfrm>
          <a:off x="0" y="0"/>
          <a:ext cx="0" cy="0"/>
          <a:chOff x="0" y="0"/>
          <a:chExt cx="0" cy="0"/>
        </a:xfrm>
      </p:grpSpPr>
      <p:sp>
        <p:nvSpPr>
          <p:cNvPr id="281" name="Google Shape;28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2" name="Google Shape;282;p19"/>
          <p:cNvSpPr txBox="1"/>
          <p:nvPr>
            <p:ph idx="1" type="subTitle"/>
          </p:nvPr>
        </p:nvSpPr>
        <p:spPr>
          <a:xfrm>
            <a:off x="720000" y="1458875"/>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83" name="Google Shape;283;p19"/>
          <p:cNvSpPr txBox="1"/>
          <p:nvPr>
            <p:ph idx="2" type="subTitle"/>
          </p:nvPr>
        </p:nvSpPr>
        <p:spPr>
          <a:xfrm>
            <a:off x="720000" y="1908575"/>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4" name="Google Shape;284;p19"/>
          <p:cNvSpPr txBox="1"/>
          <p:nvPr>
            <p:ph idx="3" type="subTitle"/>
          </p:nvPr>
        </p:nvSpPr>
        <p:spPr>
          <a:xfrm>
            <a:off x="4471102" y="1908575"/>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5" name="Google Shape;285;p19"/>
          <p:cNvSpPr txBox="1"/>
          <p:nvPr>
            <p:ph idx="4" type="subTitle"/>
          </p:nvPr>
        </p:nvSpPr>
        <p:spPr>
          <a:xfrm>
            <a:off x="720000" y="3428300"/>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19"/>
          <p:cNvSpPr txBox="1"/>
          <p:nvPr>
            <p:ph idx="5" type="subTitle"/>
          </p:nvPr>
        </p:nvSpPr>
        <p:spPr>
          <a:xfrm>
            <a:off x="4471102" y="3428300"/>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19"/>
          <p:cNvSpPr txBox="1"/>
          <p:nvPr>
            <p:ph idx="6" type="subTitle"/>
          </p:nvPr>
        </p:nvSpPr>
        <p:spPr>
          <a:xfrm>
            <a:off x="720000" y="2978600"/>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88" name="Google Shape;288;p19"/>
          <p:cNvSpPr txBox="1"/>
          <p:nvPr>
            <p:ph idx="7" type="subTitle"/>
          </p:nvPr>
        </p:nvSpPr>
        <p:spPr>
          <a:xfrm>
            <a:off x="4471102" y="1458875"/>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89" name="Google Shape;289;p19"/>
          <p:cNvSpPr txBox="1"/>
          <p:nvPr>
            <p:ph idx="8" type="subTitle"/>
          </p:nvPr>
        </p:nvSpPr>
        <p:spPr>
          <a:xfrm>
            <a:off x="4471102" y="2978600"/>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grpSp>
        <p:nvGrpSpPr>
          <p:cNvPr id="290" name="Google Shape;290;p19"/>
          <p:cNvGrpSpPr/>
          <p:nvPr/>
        </p:nvGrpSpPr>
        <p:grpSpPr>
          <a:xfrm>
            <a:off x="-480905" y="-386075"/>
            <a:ext cx="10005137" cy="6148720"/>
            <a:chOff x="-480905" y="-386075"/>
            <a:chExt cx="10005137" cy="6148720"/>
          </a:xfrm>
        </p:grpSpPr>
        <p:grpSp>
          <p:nvGrpSpPr>
            <p:cNvPr id="291" name="Google Shape;291;p19"/>
            <p:cNvGrpSpPr/>
            <p:nvPr/>
          </p:nvGrpSpPr>
          <p:grpSpPr>
            <a:xfrm>
              <a:off x="-480905" y="4608489"/>
              <a:ext cx="1242808" cy="849062"/>
              <a:chOff x="739510" y="3955775"/>
              <a:chExt cx="955345" cy="652723"/>
            </a:xfrm>
          </p:grpSpPr>
          <p:sp>
            <p:nvSpPr>
              <p:cNvPr id="292" name="Google Shape;292;p19"/>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9"/>
            <p:cNvGrpSpPr/>
            <p:nvPr/>
          </p:nvGrpSpPr>
          <p:grpSpPr>
            <a:xfrm>
              <a:off x="7039885" y="-386075"/>
              <a:ext cx="2484347" cy="3096312"/>
              <a:chOff x="1517117" y="2321656"/>
              <a:chExt cx="1924508" cy="2398569"/>
            </a:xfrm>
          </p:grpSpPr>
          <p:sp>
            <p:nvSpPr>
              <p:cNvPr id="298" name="Google Shape;298;p19"/>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1517117" y="2321656"/>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1650017" y="2465156"/>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1824917" y="2577431"/>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9"/>
            <p:cNvSpPr/>
            <p:nvPr/>
          </p:nvSpPr>
          <p:spPr>
            <a:xfrm>
              <a:off x="8210728" y="40385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8" name="Shape 308"/>
        <p:cNvGrpSpPr/>
        <p:nvPr/>
      </p:nvGrpSpPr>
      <p:grpSpPr>
        <a:xfrm>
          <a:off x="0" y="0"/>
          <a:ext cx="0" cy="0"/>
          <a:chOff x="0" y="0"/>
          <a:chExt cx="0" cy="0"/>
        </a:xfrm>
      </p:grpSpPr>
      <p:sp>
        <p:nvSpPr>
          <p:cNvPr id="309" name="Google Shape;30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20"/>
          <p:cNvSpPr txBox="1"/>
          <p:nvPr>
            <p:ph idx="1" type="subTitle"/>
          </p:nvPr>
        </p:nvSpPr>
        <p:spPr>
          <a:xfrm>
            <a:off x="725150" y="1735324"/>
            <a:ext cx="24591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20"/>
          <p:cNvSpPr txBox="1"/>
          <p:nvPr>
            <p:ph idx="2" type="subTitle"/>
          </p:nvPr>
        </p:nvSpPr>
        <p:spPr>
          <a:xfrm>
            <a:off x="3342158" y="1735334"/>
            <a:ext cx="24597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20"/>
          <p:cNvSpPr txBox="1"/>
          <p:nvPr>
            <p:ph idx="3" type="subTitle"/>
          </p:nvPr>
        </p:nvSpPr>
        <p:spPr>
          <a:xfrm>
            <a:off x="5959749" y="1735334"/>
            <a:ext cx="24597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0"/>
          <p:cNvSpPr txBox="1"/>
          <p:nvPr>
            <p:ph idx="4" type="subTitle"/>
          </p:nvPr>
        </p:nvSpPr>
        <p:spPr>
          <a:xfrm>
            <a:off x="725150" y="3436425"/>
            <a:ext cx="24591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0"/>
          <p:cNvSpPr txBox="1"/>
          <p:nvPr>
            <p:ph idx="5" type="subTitle"/>
          </p:nvPr>
        </p:nvSpPr>
        <p:spPr>
          <a:xfrm>
            <a:off x="3342458" y="3436425"/>
            <a:ext cx="24591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0"/>
          <p:cNvSpPr txBox="1"/>
          <p:nvPr>
            <p:ph idx="6" type="subTitle"/>
          </p:nvPr>
        </p:nvSpPr>
        <p:spPr>
          <a:xfrm>
            <a:off x="5962599" y="3436425"/>
            <a:ext cx="24540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0"/>
          <p:cNvSpPr txBox="1"/>
          <p:nvPr>
            <p:ph idx="7" type="subTitle"/>
          </p:nvPr>
        </p:nvSpPr>
        <p:spPr>
          <a:xfrm>
            <a:off x="720000" y="12766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17" name="Google Shape;317;p20"/>
          <p:cNvSpPr txBox="1"/>
          <p:nvPr>
            <p:ph idx="8" type="subTitle"/>
          </p:nvPr>
        </p:nvSpPr>
        <p:spPr>
          <a:xfrm>
            <a:off x="3342450" y="12766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18" name="Google Shape;318;p20"/>
          <p:cNvSpPr txBox="1"/>
          <p:nvPr>
            <p:ph idx="9" type="subTitle"/>
          </p:nvPr>
        </p:nvSpPr>
        <p:spPr>
          <a:xfrm>
            <a:off x="5959741" y="1276675"/>
            <a:ext cx="24597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19" name="Google Shape;319;p20"/>
          <p:cNvSpPr txBox="1"/>
          <p:nvPr>
            <p:ph idx="13" type="subTitle"/>
          </p:nvPr>
        </p:nvSpPr>
        <p:spPr>
          <a:xfrm>
            <a:off x="720344" y="29732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20" name="Google Shape;320;p20"/>
          <p:cNvSpPr txBox="1"/>
          <p:nvPr>
            <p:ph idx="14" type="subTitle"/>
          </p:nvPr>
        </p:nvSpPr>
        <p:spPr>
          <a:xfrm>
            <a:off x="3342450" y="29732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21" name="Google Shape;321;p20"/>
          <p:cNvSpPr txBox="1"/>
          <p:nvPr>
            <p:ph idx="15" type="subTitle"/>
          </p:nvPr>
        </p:nvSpPr>
        <p:spPr>
          <a:xfrm>
            <a:off x="5960041" y="29732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grpSp>
        <p:nvGrpSpPr>
          <p:cNvPr id="322" name="Google Shape;322;p20"/>
          <p:cNvGrpSpPr/>
          <p:nvPr/>
        </p:nvGrpSpPr>
        <p:grpSpPr>
          <a:xfrm>
            <a:off x="-339095" y="-1319097"/>
            <a:ext cx="11082015" cy="6637689"/>
            <a:chOff x="-339095" y="-1319097"/>
            <a:chExt cx="11082015" cy="6637689"/>
          </a:xfrm>
        </p:grpSpPr>
        <p:grpSp>
          <p:nvGrpSpPr>
            <p:cNvPr id="323" name="Google Shape;323;p20"/>
            <p:cNvGrpSpPr/>
            <p:nvPr/>
          </p:nvGrpSpPr>
          <p:grpSpPr>
            <a:xfrm>
              <a:off x="-339095" y="4319754"/>
              <a:ext cx="1132738" cy="998838"/>
              <a:chOff x="-236453" y="1681706"/>
              <a:chExt cx="561958" cy="495529"/>
            </a:xfrm>
          </p:grpSpPr>
          <p:sp>
            <p:nvSpPr>
              <p:cNvPr id="324" name="Google Shape;324;p20"/>
              <p:cNvSpPr/>
              <p:nvPr/>
            </p:nvSpPr>
            <p:spPr>
              <a:xfrm>
                <a:off x="-236453" y="1681706"/>
                <a:ext cx="561958" cy="495529"/>
              </a:xfrm>
              <a:custGeom>
                <a:rect b="b" l="l" r="r" t="t"/>
                <a:pathLst>
                  <a:path extrusionOk="0" h="13830" w="15684">
                    <a:moveTo>
                      <a:pt x="10104" y="0"/>
                    </a:moveTo>
                    <a:cubicBezTo>
                      <a:pt x="9998" y="0"/>
                      <a:pt x="9890" y="51"/>
                      <a:pt x="9799" y="154"/>
                    </a:cubicBezTo>
                    <a:cubicBezTo>
                      <a:pt x="9748" y="217"/>
                      <a:pt x="9723" y="292"/>
                      <a:pt x="9685" y="368"/>
                    </a:cubicBezTo>
                    <a:cubicBezTo>
                      <a:pt x="9559" y="696"/>
                      <a:pt x="9483" y="1037"/>
                      <a:pt x="9408" y="1366"/>
                    </a:cubicBezTo>
                    <a:cubicBezTo>
                      <a:pt x="9307" y="1757"/>
                      <a:pt x="9231" y="2149"/>
                      <a:pt x="9142" y="2553"/>
                    </a:cubicBezTo>
                    <a:cubicBezTo>
                      <a:pt x="9079" y="2780"/>
                      <a:pt x="9029" y="3007"/>
                      <a:pt x="8978" y="3235"/>
                    </a:cubicBezTo>
                    <a:cubicBezTo>
                      <a:pt x="8801" y="4017"/>
                      <a:pt x="8574" y="4788"/>
                      <a:pt x="8347" y="5558"/>
                    </a:cubicBezTo>
                    <a:cubicBezTo>
                      <a:pt x="8208" y="6038"/>
                      <a:pt x="8082" y="6518"/>
                      <a:pt x="7955" y="7010"/>
                    </a:cubicBezTo>
                    <a:cubicBezTo>
                      <a:pt x="7867" y="7338"/>
                      <a:pt x="7779" y="7679"/>
                      <a:pt x="7690" y="8008"/>
                    </a:cubicBezTo>
                    <a:cubicBezTo>
                      <a:pt x="7678" y="8083"/>
                      <a:pt x="7652" y="8146"/>
                      <a:pt x="7615" y="8260"/>
                    </a:cubicBezTo>
                    <a:lnTo>
                      <a:pt x="7602" y="8260"/>
                    </a:lnTo>
                    <a:cubicBezTo>
                      <a:pt x="7577" y="8210"/>
                      <a:pt x="7551" y="8184"/>
                      <a:pt x="7551" y="8172"/>
                    </a:cubicBezTo>
                    <a:cubicBezTo>
                      <a:pt x="7274" y="7199"/>
                      <a:pt x="6958" y="6240"/>
                      <a:pt x="6731" y="5255"/>
                    </a:cubicBezTo>
                    <a:cubicBezTo>
                      <a:pt x="6453" y="4068"/>
                      <a:pt x="6263" y="2868"/>
                      <a:pt x="6150" y="1656"/>
                    </a:cubicBezTo>
                    <a:cubicBezTo>
                      <a:pt x="6137" y="1505"/>
                      <a:pt x="6112" y="1353"/>
                      <a:pt x="6099" y="1202"/>
                    </a:cubicBezTo>
                    <a:cubicBezTo>
                      <a:pt x="6074" y="1075"/>
                      <a:pt x="6049" y="949"/>
                      <a:pt x="5973" y="835"/>
                    </a:cubicBezTo>
                    <a:cubicBezTo>
                      <a:pt x="5886" y="719"/>
                      <a:pt x="5769" y="657"/>
                      <a:pt x="5647" y="657"/>
                    </a:cubicBezTo>
                    <a:cubicBezTo>
                      <a:pt x="5557" y="657"/>
                      <a:pt x="5465" y="690"/>
                      <a:pt x="5380" y="760"/>
                    </a:cubicBezTo>
                    <a:cubicBezTo>
                      <a:pt x="5304" y="823"/>
                      <a:pt x="5241" y="911"/>
                      <a:pt x="5203" y="1012"/>
                    </a:cubicBezTo>
                    <a:cubicBezTo>
                      <a:pt x="5076" y="1265"/>
                      <a:pt x="4988" y="1530"/>
                      <a:pt x="4925" y="1808"/>
                    </a:cubicBezTo>
                    <a:cubicBezTo>
                      <a:pt x="4761" y="2477"/>
                      <a:pt x="4660" y="3146"/>
                      <a:pt x="4571" y="3828"/>
                    </a:cubicBezTo>
                    <a:cubicBezTo>
                      <a:pt x="4496" y="4510"/>
                      <a:pt x="4420" y="5192"/>
                      <a:pt x="4432" y="5874"/>
                    </a:cubicBezTo>
                    <a:cubicBezTo>
                      <a:pt x="4445" y="6429"/>
                      <a:pt x="4521" y="6972"/>
                      <a:pt x="4660" y="7502"/>
                    </a:cubicBezTo>
                    <a:cubicBezTo>
                      <a:pt x="4685" y="7578"/>
                      <a:pt x="4698" y="7654"/>
                      <a:pt x="4723" y="7742"/>
                    </a:cubicBezTo>
                    <a:cubicBezTo>
                      <a:pt x="4723" y="7793"/>
                      <a:pt x="4786" y="7869"/>
                      <a:pt x="4723" y="7906"/>
                    </a:cubicBezTo>
                    <a:cubicBezTo>
                      <a:pt x="4710" y="7916"/>
                      <a:pt x="4696" y="7920"/>
                      <a:pt x="4681" y="7920"/>
                    </a:cubicBezTo>
                    <a:cubicBezTo>
                      <a:pt x="4636" y="7920"/>
                      <a:pt x="4584" y="7884"/>
                      <a:pt x="4546" y="7856"/>
                    </a:cubicBezTo>
                    <a:cubicBezTo>
                      <a:pt x="4268" y="7717"/>
                      <a:pt x="4003" y="7540"/>
                      <a:pt x="3751" y="7364"/>
                    </a:cubicBezTo>
                    <a:cubicBezTo>
                      <a:pt x="3233" y="7010"/>
                      <a:pt x="2753" y="6631"/>
                      <a:pt x="2311" y="6189"/>
                    </a:cubicBezTo>
                    <a:cubicBezTo>
                      <a:pt x="2046" y="5924"/>
                      <a:pt x="1819" y="5659"/>
                      <a:pt x="1604" y="5356"/>
                    </a:cubicBezTo>
                    <a:cubicBezTo>
                      <a:pt x="1465" y="5166"/>
                      <a:pt x="1326" y="4990"/>
                      <a:pt x="1187" y="4800"/>
                    </a:cubicBezTo>
                    <a:cubicBezTo>
                      <a:pt x="1112" y="4699"/>
                      <a:pt x="1036" y="4623"/>
                      <a:pt x="947" y="4560"/>
                    </a:cubicBezTo>
                    <a:cubicBezTo>
                      <a:pt x="862" y="4508"/>
                      <a:pt x="775" y="4483"/>
                      <a:pt x="691" y="4483"/>
                    </a:cubicBezTo>
                    <a:cubicBezTo>
                      <a:pt x="552" y="4483"/>
                      <a:pt x="423" y="4553"/>
                      <a:pt x="329" y="4687"/>
                    </a:cubicBezTo>
                    <a:cubicBezTo>
                      <a:pt x="253" y="4800"/>
                      <a:pt x="202" y="4927"/>
                      <a:pt x="177" y="5065"/>
                    </a:cubicBezTo>
                    <a:cubicBezTo>
                      <a:pt x="101" y="5432"/>
                      <a:pt x="51" y="5810"/>
                      <a:pt x="26" y="6189"/>
                    </a:cubicBezTo>
                    <a:cubicBezTo>
                      <a:pt x="13" y="6530"/>
                      <a:pt x="0" y="6884"/>
                      <a:pt x="26" y="7225"/>
                    </a:cubicBezTo>
                    <a:cubicBezTo>
                      <a:pt x="64" y="7780"/>
                      <a:pt x="202" y="8311"/>
                      <a:pt x="417" y="8816"/>
                    </a:cubicBezTo>
                    <a:cubicBezTo>
                      <a:pt x="796" y="9700"/>
                      <a:pt x="1351" y="10470"/>
                      <a:pt x="2046" y="11126"/>
                    </a:cubicBezTo>
                    <a:cubicBezTo>
                      <a:pt x="2703" y="11770"/>
                      <a:pt x="3448" y="12301"/>
                      <a:pt x="4230" y="12755"/>
                    </a:cubicBezTo>
                    <a:cubicBezTo>
                      <a:pt x="4672" y="13008"/>
                      <a:pt x="5114" y="13260"/>
                      <a:pt x="5582" y="13462"/>
                    </a:cubicBezTo>
                    <a:cubicBezTo>
                      <a:pt x="6156" y="13704"/>
                      <a:pt x="6742" y="13830"/>
                      <a:pt x="7342" y="13830"/>
                    </a:cubicBezTo>
                    <a:cubicBezTo>
                      <a:pt x="7652" y="13830"/>
                      <a:pt x="7966" y="13796"/>
                      <a:pt x="8284" y="13728"/>
                    </a:cubicBezTo>
                    <a:cubicBezTo>
                      <a:pt x="8877" y="13601"/>
                      <a:pt x="9471" y="13450"/>
                      <a:pt x="10052" y="13248"/>
                    </a:cubicBezTo>
                    <a:cubicBezTo>
                      <a:pt x="10367" y="13134"/>
                      <a:pt x="10658" y="13008"/>
                      <a:pt x="10948" y="12856"/>
                    </a:cubicBezTo>
                    <a:cubicBezTo>
                      <a:pt x="11112" y="12768"/>
                      <a:pt x="11289" y="12679"/>
                      <a:pt x="11466" y="12604"/>
                    </a:cubicBezTo>
                    <a:cubicBezTo>
                      <a:pt x="12249" y="12212"/>
                      <a:pt x="12968" y="11732"/>
                      <a:pt x="13612" y="11139"/>
                    </a:cubicBezTo>
                    <a:cubicBezTo>
                      <a:pt x="14269" y="10533"/>
                      <a:pt x="14761" y="9801"/>
                      <a:pt x="15102" y="8980"/>
                    </a:cubicBezTo>
                    <a:cubicBezTo>
                      <a:pt x="15266" y="8576"/>
                      <a:pt x="15431" y="8159"/>
                      <a:pt x="15595" y="7755"/>
                    </a:cubicBezTo>
                    <a:cubicBezTo>
                      <a:pt x="15620" y="7717"/>
                      <a:pt x="15633" y="7679"/>
                      <a:pt x="15645" y="7641"/>
                    </a:cubicBezTo>
                    <a:cubicBezTo>
                      <a:pt x="15683" y="7477"/>
                      <a:pt x="15620" y="7326"/>
                      <a:pt x="15481" y="7250"/>
                    </a:cubicBezTo>
                    <a:cubicBezTo>
                      <a:pt x="15434" y="7221"/>
                      <a:pt x="15383" y="7207"/>
                      <a:pt x="15332" y="7207"/>
                    </a:cubicBezTo>
                    <a:cubicBezTo>
                      <a:pt x="15247" y="7207"/>
                      <a:pt x="15161" y="7247"/>
                      <a:pt x="15090" y="7326"/>
                    </a:cubicBezTo>
                    <a:cubicBezTo>
                      <a:pt x="15027" y="7401"/>
                      <a:pt x="14976" y="7477"/>
                      <a:pt x="14926" y="7566"/>
                    </a:cubicBezTo>
                    <a:cubicBezTo>
                      <a:pt x="14724" y="7843"/>
                      <a:pt x="14534" y="8134"/>
                      <a:pt x="14319" y="8412"/>
                    </a:cubicBezTo>
                    <a:cubicBezTo>
                      <a:pt x="13751" y="9106"/>
                      <a:pt x="13057" y="9674"/>
                      <a:pt x="12236" y="10053"/>
                    </a:cubicBezTo>
                    <a:cubicBezTo>
                      <a:pt x="12009" y="10167"/>
                      <a:pt x="11794" y="10268"/>
                      <a:pt x="11579" y="10369"/>
                    </a:cubicBezTo>
                    <a:cubicBezTo>
                      <a:pt x="11542" y="10381"/>
                      <a:pt x="11504" y="10407"/>
                      <a:pt x="11466" y="10419"/>
                    </a:cubicBezTo>
                    <a:cubicBezTo>
                      <a:pt x="11453" y="10419"/>
                      <a:pt x="11415" y="10419"/>
                      <a:pt x="11403" y="10394"/>
                    </a:cubicBezTo>
                    <a:cubicBezTo>
                      <a:pt x="11390" y="10381"/>
                      <a:pt x="11390" y="10356"/>
                      <a:pt x="11403" y="10331"/>
                    </a:cubicBezTo>
                    <a:cubicBezTo>
                      <a:pt x="11428" y="10255"/>
                      <a:pt x="11453" y="10179"/>
                      <a:pt x="11491" y="10104"/>
                    </a:cubicBezTo>
                    <a:cubicBezTo>
                      <a:pt x="11693" y="9624"/>
                      <a:pt x="11933" y="9157"/>
                      <a:pt x="12198" y="8702"/>
                    </a:cubicBezTo>
                    <a:cubicBezTo>
                      <a:pt x="12463" y="8235"/>
                      <a:pt x="12728" y="7768"/>
                      <a:pt x="12994" y="7300"/>
                    </a:cubicBezTo>
                    <a:cubicBezTo>
                      <a:pt x="13271" y="6795"/>
                      <a:pt x="13499" y="6265"/>
                      <a:pt x="13638" y="5709"/>
                    </a:cubicBezTo>
                    <a:cubicBezTo>
                      <a:pt x="13764" y="5192"/>
                      <a:pt x="13789" y="4661"/>
                      <a:pt x="13713" y="4131"/>
                    </a:cubicBezTo>
                    <a:cubicBezTo>
                      <a:pt x="13701" y="4005"/>
                      <a:pt x="13675" y="3891"/>
                      <a:pt x="13663" y="3765"/>
                    </a:cubicBezTo>
                    <a:cubicBezTo>
                      <a:pt x="13650" y="3676"/>
                      <a:pt x="13612" y="3601"/>
                      <a:pt x="13549" y="3525"/>
                    </a:cubicBezTo>
                    <a:cubicBezTo>
                      <a:pt x="13470" y="3424"/>
                      <a:pt x="13370" y="3373"/>
                      <a:pt x="13264" y="3373"/>
                    </a:cubicBezTo>
                    <a:cubicBezTo>
                      <a:pt x="13184" y="3373"/>
                      <a:pt x="13100" y="3402"/>
                      <a:pt x="13019" y="3462"/>
                    </a:cubicBezTo>
                    <a:cubicBezTo>
                      <a:pt x="12943" y="3512"/>
                      <a:pt x="12893" y="3588"/>
                      <a:pt x="12842" y="3676"/>
                    </a:cubicBezTo>
                    <a:cubicBezTo>
                      <a:pt x="12754" y="3866"/>
                      <a:pt x="12653" y="4055"/>
                      <a:pt x="12577" y="4245"/>
                    </a:cubicBezTo>
                    <a:cubicBezTo>
                      <a:pt x="12261" y="4927"/>
                      <a:pt x="11971" y="5621"/>
                      <a:pt x="11630" y="6290"/>
                    </a:cubicBezTo>
                    <a:cubicBezTo>
                      <a:pt x="11226" y="7098"/>
                      <a:pt x="10733" y="7856"/>
                      <a:pt x="10228" y="8601"/>
                    </a:cubicBezTo>
                    <a:cubicBezTo>
                      <a:pt x="10203" y="8626"/>
                      <a:pt x="10190" y="8651"/>
                      <a:pt x="10165" y="8677"/>
                    </a:cubicBezTo>
                    <a:cubicBezTo>
                      <a:pt x="10102" y="8639"/>
                      <a:pt x="10127" y="8601"/>
                      <a:pt x="10140" y="8563"/>
                    </a:cubicBezTo>
                    <a:cubicBezTo>
                      <a:pt x="10190" y="8323"/>
                      <a:pt x="10241" y="8071"/>
                      <a:pt x="10317" y="7831"/>
                    </a:cubicBezTo>
                    <a:cubicBezTo>
                      <a:pt x="10355" y="7667"/>
                      <a:pt x="10380" y="7502"/>
                      <a:pt x="10418" y="7338"/>
                    </a:cubicBezTo>
                    <a:cubicBezTo>
                      <a:pt x="10582" y="6644"/>
                      <a:pt x="10683" y="5924"/>
                      <a:pt x="10797" y="5217"/>
                    </a:cubicBezTo>
                    <a:cubicBezTo>
                      <a:pt x="10961" y="4219"/>
                      <a:pt x="10961" y="3209"/>
                      <a:pt x="10809" y="2212"/>
                    </a:cubicBezTo>
                    <a:cubicBezTo>
                      <a:pt x="10733" y="1694"/>
                      <a:pt x="10645" y="1176"/>
                      <a:pt x="10569" y="659"/>
                    </a:cubicBezTo>
                    <a:cubicBezTo>
                      <a:pt x="10557" y="570"/>
                      <a:pt x="10531" y="482"/>
                      <a:pt x="10519" y="393"/>
                    </a:cubicBezTo>
                    <a:cubicBezTo>
                      <a:pt x="10493" y="318"/>
                      <a:pt x="10468" y="242"/>
                      <a:pt x="10418" y="179"/>
                    </a:cubicBezTo>
                    <a:cubicBezTo>
                      <a:pt x="10332" y="60"/>
                      <a:pt x="10219" y="0"/>
                      <a:pt x="10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74040" y="2006044"/>
                <a:ext cx="179186" cy="139486"/>
              </a:xfrm>
              <a:custGeom>
                <a:rect b="b" l="l" r="r" t="t"/>
                <a:pathLst>
                  <a:path extrusionOk="0" h="3893" w="5001">
                    <a:moveTo>
                      <a:pt x="2539" y="0"/>
                    </a:moveTo>
                    <a:cubicBezTo>
                      <a:pt x="2504" y="0"/>
                      <a:pt x="2469" y="10"/>
                      <a:pt x="2438" y="29"/>
                    </a:cubicBezTo>
                    <a:cubicBezTo>
                      <a:pt x="2400" y="54"/>
                      <a:pt x="2362" y="79"/>
                      <a:pt x="2337" y="105"/>
                    </a:cubicBezTo>
                    <a:cubicBezTo>
                      <a:pt x="2273" y="168"/>
                      <a:pt x="2235" y="243"/>
                      <a:pt x="2198" y="319"/>
                    </a:cubicBezTo>
                    <a:cubicBezTo>
                      <a:pt x="2147" y="420"/>
                      <a:pt x="2122" y="521"/>
                      <a:pt x="2109" y="635"/>
                    </a:cubicBezTo>
                    <a:cubicBezTo>
                      <a:pt x="2071" y="850"/>
                      <a:pt x="2059" y="1064"/>
                      <a:pt x="2046" y="1279"/>
                    </a:cubicBezTo>
                    <a:cubicBezTo>
                      <a:pt x="2046" y="1291"/>
                      <a:pt x="2046" y="1304"/>
                      <a:pt x="2033" y="1304"/>
                    </a:cubicBezTo>
                    <a:cubicBezTo>
                      <a:pt x="2021" y="1304"/>
                      <a:pt x="2021" y="1291"/>
                      <a:pt x="2021" y="1279"/>
                    </a:cubicBezTo>
                    <a:cubicBezTo>
                      <a:pt x="1983" y="1165"/>
                      <a:pt x="1945" y="1039"/>
                      <a:pt x="1895" y="925"/>
                    </a:cubicBezTo>
                    <a:cubicBezTo>
                      <a:pt x="1831" y="812"/>
                      <a:pt x="1768" y="685"/>
                      <a:pt x="1705" y="572"/>
                    </a:cubicBezTo>
                    <a:cubicBezTo>
                      <a:pt x="1642" y="471"/>
                      <a:pt x="1566" y="370"/>
                      <a:pt x="1491" y="269"/>
                    </a:cubicBezTo>
                    <a:cubicBezTo>
                      <a:pt x="1453" y="231"/>
                      <a:pt x="1415" y="180"/>
                      <a:pt x="1364" y="155"/>
                    </a:cubicBezTo>
                    <a:cubicBezTo>
                      <a:pt x="1265" y="78"/>
                      <a:pt x="1165" y="39"/>
                      <a:pt x="1049" y="39"/>
                    </a:cubicBezTo>
                    <a:cubicBezTo>
                      <a:pt x="1032" y="39"/>
                      <a:pt x="1015" y="40"/>
                      <a:pt x="998" y="41"/>
                    </a:cubicBezTo>
                    <a:cubicBezTo>
                      <a:pt x="859" y="54"/>
                      <a:pt x="746" y="105"/>
                      <a:pt x="644" y="193"/>
                    </a:cubicBezTo>
                    <a:cubicBezTo>
                      <a:pt x="581" y="243"/>
                      <a:pt x="531" y="319"/>
                      <a:pt x="493" y="395"/>
                    </a:cubicBezTo>
                    <a:cubicBezTo>
                      <a:pt x="468" y="458"/>
                      <a:pt x="442" y="534"/>
                      <a:pt x="430" y="597"/>
                    </a:cubicBezTo>
                    <a:cubicBezTo>
                      <a:pt x="405" y="685"/>
                      <a:pt x="405" y="774"/>
                      <a:pt x="430" y="862"/>
                    </a:cubicBezTo>
                    <a:cubicBezTo>
                      <a:pt x="442" y="900"/>
                      <a:pt x="468" y="938"/>
                      <a:pt x="480" y="976"/>
                    </a:cubicBezTo>
                    <a:cubicBezTo>
                      <a:pt x="543" y="1115"/>
                      <a:pt x="632" y="1241"/>
                      <a:pt x="708" y="1367"/>
                    </a:cubicBezTo>
                    <a:cubicBezTo>
                      <a:pt x="783" y="1481"/>
                      <a:pt x="847" y="1595"/>
                      <a:pt x="922" y="1708"/>
                    </a:cubicBezTo>
                    <a:cubicBezTo>
                      <a:pt x="935" y="1733"/>
                      <a:pt x="948" y="1746"/>
                      <a:pt x="948" y="1759"/>
                    </a:cubicBezTo>
                    <a:cubicBezTo>
                      <a:pt x="922" y="1759"/>
                      <a:pt x="910" y="1746"/>
                      <a:pt x="897" y="1746"/>
                    </a:cubicBezTo>
                    <a:cubicBezTo>
                      <a:pt x="821" y="1696"/>
                      <a:pt x="746" y="1658"/>
                      <a:pt x="670" y="1632"/>
                    </a:cubicBezTo>
                    <a:cubicBezTo>
                      <a:pt x="607" y="1607"/>
                      <a:pt x="543" y="1582"/>
                      <a:pt x="468" y="1569"/>
                    </a:cubicBezTo>
                    <a:cubicBezTo>
                      <a:pt x="456" y="1568"/>
                      <a:pt x="445" y="1567"/>
                      <a:pt x="433" y="1567"/>
                    </a:cubicBezTo>
                    <a:cubicBezTo>
                      <a:pt x="336" y="1567"/>
                      <a:pt x="258" y="1615"/>
                      <a:pt x="190" y="1683"/>
                    </a:cubicBezTo>
                    <a:cubicBezTo>
                      <a:pt x="152" y="1733"/>
                      <a:pt x="114" y="1797"/>
                      <a:pt x="89" y="1860"/>
                    </a:cubicBezTo>
                    <a:cubicBezTo>
                      <a:pt x="1" y="2112"/>
                      <a:pt x="26" y="2365"/>
                      <a:pt x="139" y="2605"/>
                    </a:cubicBezTo>
                    <a:cubicBezTo>
                      <a:pt x="177" y="2693"/>
                      <a:pt x="240" y="2769"/>
                      <a:pt x="304" y="2845"/>
                    </a:cubicBezTo>
                    <a:cubicBezTo>
                      <a:pt x="354" y="2895"/>
                      <a:pt x="405" y="2946"/>
                      <a:pt x="468" y="2984"/>
                    </a:cubicBezTo>
                    <a:cubicBezTo>
                      <a:pt x="556" y="3059"/>
                      <a:pt x="644" y="3135"/>
                      <a:pt x="746" y="3198"/>
                    </a:cubicBezTo>
                    <a:cubicBezTo>
                      <a:pt x="859" y="3274"/>
                      <a:pt x="985" y="3362"/>
                      <a:pt x="1124" y="3425"/>
                    </a:cubicBezTo>
                    <a:cubicBezTo>
                      <a:pt x="1213" y="3463"/>
                      <a:pt x="1301" y="3501"/>
                      <a:pt x="1389" y="3552"/>
                    </a:cubicBezTo>
                    <a:cubicBezTo>
                      <a:pt x="1453" y="3590"/>
                      <a:pt x="1528" y="3627"/>
                      <a:pt x="1604" y="3665"/>
                    </a:cubicBezTo>
                    <a:cubicBezTo>
                      <a:pt x="1705" y="3716"/>
                      <a:pt x="1806" y="3766"/>
                      <a:pt x="1907" y="3792"/>
                    </a:cubicBezTo>
                    <a:cubicBezTo>
                      <a:pt x="1932" y="3804"/>
                      <a:pt x="1970" y="3817"/>
                      <a:pt x="1996" y="3830"/>
                    </a:cubicBezTo>
                    <a:cubicBezTo>
                      <a:pt x="2147" y="3880"/>
                      <a:pt x="2311" y="3893"/>
                      <a:pt x="2475" y="3893"/>
                    </a:cubicBezTo>
                    <a:lnTo>
                      <a:pt x="2816" y="3893"/>
                    </a:lnTo>
                    <a:cubicBezTo>
                      <a:pt x="2943" y="3880"/>
                      <a:pt x="3069" y="3855"/>
                      <a:pt x="3195" y="3804"/>
                    </a:cubicBezTo>
                    <a:cubicBezTo>
                      <a:pt x="3296" y="3766"/>
                      <a:pt x="3397" y="3729"/>
                      <a:pt x="3498" y="3691"/>
                    </a:cubicBezTo>
                    <a:cubicBezTo>
                      <a:pt x="3624" y="3640"/>
                      <a:pt x="3751" y="3590"/>
                      <a:pt x="3864" y="3526"/>
                    </a:cubicBezTo>
                    <a:cubicBezTo>
                      <a:pt x="3902" y="3501"/>
                      <a:pt x="3953" y="3476"/>
                      <a:pt x="3991" y="3438"/>
                    </a:cubicBezTo>
                    <a:cubicBezTo>
                      <a:pt x="4016" y="3425"/>
                      <a:pt x="4029" y="3413"/>
                      <a:pt x="4054" y="3400"/>
                    </a:cubicBezTo>
                    <a:cubicBezTo>
                      <a:pt x="4294" y="3249"/>
                      <a:pt x="4496" y="3059"/>
                      <a:pt x="4660" y="2845"/>
                    </a:cubicBezTo>
                    <a:cubicBezTo>
                      <a:pt x="4761" y="2706"/>
                      <a:pt x="4849" y="2567"/>
                      <a:pt x="4925" y="2428"/>
                    </a:cubicBezTo>
                    <a:cubicBezTo>
                      <a:pt x="4950" y="2377"/>
                      <a:pt x="4976" y="2327"/>
                      <a:pt x="4988" y="2264"/>
                    </a:cubicBezTo>
                    <a:cubicBezTo>
                      <a:pt x="4988" y="2226"/>
                      <a:pt x="5001" y="2188"/>
                      <a:pt x="5001" y="2150"/>
                    </a:cubicBezTo>
                    <a:cubicBezTo>
                      <a:pt x="4988" y="2024"/>
                      <a:pt x="4900" y="1935"/>
                      <a:pt x="4774" y="1923"/>
                    </a:cubicBezTo>
                    <a:lnTo>
                      <a:pt x="4635" y="1923"/>
                    </a:lnTo>
                    <a:cubicBezTo>
                      <a:pt x="4559" y="1935"/>
                      <a:pt x="4483" y="1961"/>
                      <a:pt x="4407" y="1986"/>
                    </a:cubicBezTo>
                    <a:cubicBezTo>
                      <a:pt x="4218" y="2062"/>
                      <a:pt x="4029" y="2138"/>
                      <a:pt x="3864" y="2239"/>
                    </a:cubicBezTo>
                    <a:cubicBezTo>
                      <a:pt x="3852" y="2239"/>
                      <a:pt x="3839" y="2251"/>
                      <a:pt x="3827" y="2251"/>
                    </a:cubicBezTo>
                    <a:lnTo>
                      <a:pt x="3814" y="2251"/>
                    </a:lnTo>
                    <a:cubicBezTo>
                      <a:pt x="3839" y="2201"/>
                      <a:pt x="3864" y="2150"/>
                      <a:pt x="3890" y="2100"/>
                    </a:cubicBezTo>
                    <a:cubicBezTo>
                      <a:pt x="3928" y="2011"/>
                      <a:pt x="3991" y="1923"/>
                      <a:pt x="4041" y="1847"/>
                    </a:cubicBezTo>
                    <a:cubicBezTo>
                      <a:pt x="4117" y="1733"/>
                      <a:pt x="4180" y="1607"/>
                      <a:pt x="4231" y="1494"/>
                    </a:cubicBezTo>
                    <a:cubicBezTo>
                      <a:pt x="4256" y="1430"/>
                      <a:pt x="4281" y="1380"/>
                      <a:pt x="4306" y="1317"/>
                    </a:cubicBezTo>
                    <a:cubicBezTo>
                      <a:pt x="4344" y="1165"/>
                      <a:pt x="4382" y="1026"/>
                      <a:pt x="4395" y="875"/>
                    </a:cubicBezTo>
                    <a:cubicBezTo>
                      <a:pt x="4407" y="812"/>
                      <a:pt x="4407" y="761"/>
                      <a:pt x="4407" y="711"/>
                    </a:cubicBezTo>
                    <a:cubicBezTo>
                      <a:pt x="4395" y="673"/>
                      <a:pt x="4382" y="635"/>
                      <a:pt x="4369" y="597"/>
                    </a:cubicBezTo>
                    <a:cubicBezTo>
                      <a:pt x="4332" y="534"/>
                      <a:pt x="4268" y="496"/>
                      <a:pt x="4193" y="496"/>
                    </a:cubicBezTo>
                    <a:cubicBezTo>
                      <a:pt x="4142" y="496"/>
                      <a:pt x="4092" y="509"/>
                      <a:pt x="4041" y="534"/>
                    </a:cubicBezTo>
                    <a:cubicBezTo>
                      <a:pt x="3915" y="584"/>
                      <a:pt x="3801" y="660"/>
                      <a:pt x="3713" y="761"/>
                    </a:cubicBezTo>
                    <a:cubicBezTo>
                      <a:pt x="3612" y="850"/>
                      <a:pt x="3523" y="951"/>
                      <a:pt x="3448" y="1064"/>
                    </a:cubicBezTo>
                    <a:cubicBezTo>
                      <a:pt x="3309" y="1254"/>
                      <a:pt x="3170" y="1456"/>
                      <a:pt x="3031" y="1658"/>
                    </a:cubicBezTo>
                    <a:cubicBezTo>
                      <a:pt x="3018" y="1683"/>
                      <a:pt x="3006" y="1696"/>
                      <a:pt x="2993" y="1708"/>
                    </a:cubicBezTo>
                    <a:cubicBezTo>
                      <a:pt x="2980" y="1708"/>
                      <a:pt x="2993" y="1696"/>
                      <a:pt x="2993" y="1683"/>
                    </a:cubicBezTo>
                    <a:cubicBezTo>
                      <a:pt x="2993" y="1557"/>
                      <a:pt x="2980" y="1430"/>
                      <a:pt x="2980" y="1304"/>
                    </a:cubicBezTo>
                    <a:cubicBezTo>
                      <a:pt x="2980" y="1102"/>
                      <a:pt x="2968" y="900"/>
                      <a:pt x="2943" y="698"/>
                    </a:cubicBezTo>
                    <a:cubicBezTo>
                      <a:pt x="2917" y="610"/>
                      <a:pt x="2905" y="509"/>
                      <a:pt x="2879" y="420"/>
                    </a:cubicBezTo>
                    <a:cubicBezTo>
                      <a:pt x="2867" y="344"/>
                      <a:pt x="2842" y="281"/>
                      <a:pt x="2804" y="206"/>
                    </a:cubicBezTo>
                    <a:cubicBezTo>
                      <a:pt x="2766" y="142"/>
                      <a:pt x="2715" y="79"/>
                      <a:pt x="2640" y="29"/>
                    </a:cubicBezTo>
                    <a:cubicBezTo>
                      <a:pt x="2608" y="10"/>
                      <a:pt x="2573" y="0"/>
                      <a:pt x="2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0"/>
            <p:cNvGrpSpPr/>
            <p:nvPr/>
          </p:nvGrpSpPr>
          <p:grpSpPr>
            <a:xfrm rot="10800000">
              <a:off x="5801560" y="-396798"/>
              <a:ext cx="1887842" cy="1134137"/>
              <a:chOff x="2012525" y="1379525"/>
              <a:chExt cx="1588825" cy="954500"/>
            </a:xfrm>
          </p:grpSpPr>
          <p:sp>
            <p:nvSpPr>
              <p:cNvPr id="327" name="Google Shape;327;p20"/>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0"/>
            <p:cNvSpPr/>
            <p:nvPr/>
          </p:nvSpPr>
          <p:spPr>
            <a:xfrm>
              <a:off x="8045411" y="-1319097"/>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3704925" y="2123399"/>
            <a:ext cx="4360200" cy="16644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31" name="Google Shape;31;p3"/>
          <p:cNvSpPr txBox="1"/>
          <p:nvPr>
            <p:ph hasCustomPrompt="1" idx="2" type="title"/>
          </p:nvPr>
        </p:nvSpPr>
        <p:spPr>
          <a:xfrm>
            <a:off x="6334550" y="919975"/>
            <a:ext cx="1730700" cy="1174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i="1"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2" name="Google Shape;32;p3"/>
          <p:cNvGrpSpPr/>
          <p:nvPr/>
        </p:nvGrpSpPr>
        <p:grpSpPr>
          <a:xfrm>
            <a:off x="-754408" y="1600468"/>
            <a:ext cx="7705697" cy="3993368"/>
            <a:chOff x="-754408" y="1600468"/>
            <a:chExt cx="7705697" cy="3993368"/>
          </a:xfrm>
        </p:grpSpPr>
        <p:grpSp>
          <p:nvGrpSpPr>
            <p:cNvPr id="33" name="Google Shape;33;p3"/>
            <p:cNvGrpSpPr/>
            <p:nvPr/>
          </p:nvGrpSpPr>
          <p:grpSpPr>
            <a:xfrm rot="1297607">
              <a:off x="3628119" y="3978207"/>
              <a:ext cx="1887747" cy="1134080"/>
              <a:chOff x="2012525" y="1379525"/>
              <a:chExt cx="1588825" cy="954500"/>
            </a:xfrm>
          </p:grpSpPr>
          <p:sp>
            <p:nvSpPr>
              <p:cNvPr id="34" name="Google Shape;34;p3"/>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p:nvPr/>
          </p:nvSpPr>
          <p:spPr>
            <a:xfrm rot="4632378">
              <a:off x="-329249" y="2737454"/>
              <a:ext cx="1067232" cy="1724021"/>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rot="-1848906">
              <a:off x="5607088" y="4349567"/>
              <a:ext cx="1165891" cy="1017464"/>
              <a:chOff x="6464500" y="1660150"/>
              <a:chExt cx="913925" cy="797575"/>
            </a:xfrm>
          </p:grpSpPr>
          <p:sp>
            <p:nvSpPr>
              <p:cNvPr id="40" name="Google Shape;40;p3"/>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a:off x="526731" y="1600468"/>
              <a:ext cx="1881487" cy="2710245"/>
              <a:chOff x="2496450" y="2620725"/>
              <a:chExt cx="1457500" cy="2099500"/>
            </a:xfrm>
          </p:grpSpPr>
          <p:sp>
            <p:nvSpPr>
              <p:cNvPr id="46" name="Google Shape;46;p3"/>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32" name="Shape 332"/>
        <p:cNvGrpSpPr/>
        <p:nvPr/>
      </p:nvGrpSpPr>
      <p:grpSpPr>
        <a:xfrm>
          <a:off x="0" y="0"/>
          <a:ext cx="0" cy="0"/>
          <a:chOff x="0" y="0"/>
          <a:chExt cx="0" cy="0"/>
        </a:xfrm>
      </p:grpSpPr>
      <p:sp>
        <p:nvSpPr>
          <p:cNvPr id="333" name="Google Shape;33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4" name="Google Shape;334;p21"/>
          <p:cNvGrpSpPr/>
          <p:nvPr/>
        </p:nvGrpSpPr>
        <p:grpSpPr>
          <a:xfrm rot="4719985">
            <a:off x="8150288" y="967814"/>
            <a:ext cx="1887794" cy="1134108"/>
            <a:chOff x="2012525" y="1379525"/>
            <a:chExt cx="1588825" cy="954500"/>
          </a:xfrm>
        </p:grpSpPr>
        <p:sp>
          <p:nvSpPr>
            <p:cNvPr id="335" name="Google Shape;335;p21"/>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1"/>
          <p:cNvGrpSpPr/>
          <p:nvPr/>
        </p:nvGrpSpPr>
        <p:grpSpPr>
          <a:xfrm rot="-1848906">
            <a:off x="-122362" y="4479467"/>
            <a:ext cx="1165891" cy="1017464"/>
            <a:chOff x="6464500" y="1660150"/>
            <a:chExt cx="913925" cy="797575"/>
          </a:xfrm>
        </p:grpSpPr>
        <p:sp>
          <p:nvSpPr>
            <p:cNvPr id="340" name="Google Shape;340;p21"/>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45" name="Shape 345"/>
        <p:cNvGrpSpPr/>
        <p:nvPr/>
      </p:nvGrpSpPr>
      <p:grpSpPr>
        <a:xfrm>
          <a:off x="0" y="0"/>
          <a:ext cx="0" cy="0"/>
          <a:chOff x="0" y="0"/>
          <a:chExt cx="0" cy="0"/>
        </a:xfrm>
      </p:grpSpPr>
      <p:sp>
        <p:nvSpPr>
          <p:cNvPr id="346" name="Google Shape;34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7" name="Google Shape;347;p22"/>
          <p:cNvGrpSpPr/>
          <p:nvPr/>
        </p:nvGrpSpPr>
        <p:grpSpPr>
          <a:xfrm rot="-5400000">
            <a:off x="7994797" y="3779952"/>
            <a:ext cx="1584806" cy="1657096"/>
            <a:chOff x="2726275" y="2620725"/>
            <a:chExt cx="1227675" cy="1283675"/>
          </a:xfrm>
        </p:grpSpPr>
        <p:sp>
          <p:nvSpPr>
            <p:cNvPr id="348" name="Google Shape;348;p22"/>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2"/>
          <p:cNvSpPr/>
          <p:nvPr/>
        </p:nvSpPr>
        <p:spPr>
          <a:xfrm>
            <a:off x="155524" y="4712427"/>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22"/>
          <p:cNvGrpSpPr/>
          <p:nvPr/>
        </p:nvGrpSpPr>
        <p:grpSpPr>
          <a:xfrm>
            <a:off x="8492251" y="-4"/>
            <a:ext cx="1242808" cy="849062"/>
            <a:chOff x="739510" y="3955775"/>
            <a:chExt cx="955345" cy="652723"/>
          </a:xfrm>
        </p:grpSpPr>
        <p:sp>
          <p:nvSpPr>
            <p:cNvPr id="356" name="Google Shape;356;p22"/>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61" name="Shape 361"/>
        <p:cNvGrpSpPr/>
        <p:nvPr/>
      </p:nvGrpSpPr>
      <p:grpSpPr>
        <a:xfrm>
          <a:off x="0" y="0"/>
          <a:ext cx="0" cy="0"/>
          <a:chOff x="0" y="0"/>
          <a:chExt cx="0" cy="0"/>
        </a:xfrm>
      </p:grpSpPr>
      <p:sp>
        <p:nvSpPr>
          <p:cNvPr id="362" name="Google Shape;362;p23"/>
          <p:cNvSpPr txBox="1"/>
          <p:nvPr>
            <p:ph type="ctrTitle"/>
          </p:nvPr>
        </p:nvSpPr>
        <p:spPr>
          <a:xfrm>
            <a:off x="715100" y="382600"/>
            <a:ext cx="43794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3" name="Google Shape;363;p23"/>
          <p:cNvSpPr txBox="1"/>
          <p:nvPr>
            <p:ph idx="1" type="subTitle"/>
          </p:nvPr>
        </p:nvSpPr>
        <p:spPr>
          <a:xfrm>
            <a:off x="715200" y="1548000"/>
            <a:ext cx="4379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64" name="Google Shape;364;p23"/>
          <p:cNvSpPr txBox="1"/>
          <p:nvPr/>
        </p:nvSpPr>
        <p:spPr>
          <a:xfrm>
            <a:off x="715200" y="3563450"/>
            <a:ext cx="43794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DM Sans"/>
                <a:ea typeface="DM Sans"/>
                <a:cs typeface="DM Sans"/>
                <a:sym typeface="DM Sans"/>
              </a:rPr>
              <a:t>CREDITS: This presentation template was created by </a:t>
            </a:r>
            <a:r>
              <a:rPr b="1" lang="en" sz="1000" u="sng">
                <a:solidFill>
                  <a:schemeClr val="hlink"/>
                </a:solidFill>
                <a:latin typeface="DM Sans"/>
                <a:ea typeface="DM Sans"/>
                <a:cs typeface="DM Sans"/>
                <a:sym typeface="DM Sans"/>
                <a:hlinkClick r:id="rId2"/>
              </a:rPr>
              <a:t>Slidesgo</a:t>
            </a:r>
            <a:r>
              <a:rPr lang="en" sz="1000" u="sng">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includes </a:t>
            </a:r>
            <a:r>
              <a:rPr lang="en" sz="1000">
                <a:solidFill>
                  <a:schemeClr val="dk1"/>
                </a:solidFill>
                <a:latin typeface="DM Sans"/>
                <a:ea typeface="DM Sans"/>
                <a:cs typeface="DM Sans"/>
                <a:sym typeface="DM Sans"/>
              </a:rPr>
              <a:t>icons by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000" u="sng">
                <a:solidFill>
                  <a:schemeClr val="dk1"/>
                </a:solidFill>
                <a:latin typeface="DM Sans"/>
                <a:ea typeface="DM Sans"/>
                <a:cs typeface="DM Sans"/>
                <a:sym typeface="DM Sans"/>
              </a:rPr>
              <a:t>,</a:t>
            </a:r>
            <a:r>
              <a:rPr lang="en" sz="1000">
                <a:solidFill>
                  <a:schemeClr val="dk1"/>
                </a:solidFill>
                <a:latin typeface="DM Sans"/>
                <a:ea typeface="DM Sans"/>
                <a:cs typeface="DM Sans"/>
                <a:sym typeface="DM Sans"/>
              </a:rPr>
              <a:t> and infographics &amp; images by </a:t>
            </a:r>
            <a:r>
              <a:rPr b="1" lang="en" sz="1000" u="sng">
                <a:solidFill>
                  <a:schemeClr val="dk1"/>
                </a:solidFill>
                <a:latin typeface="DM Sans"/>
                <a:ea typeface="DM Sans"/>
                <a:cs typeface="DM Sans"/>
                <a:sym typeface="DM Sans"/>
                <a:hlinkClick r:id="rId4">
                  <a:extLst>
                    <a:ext uri="{A12FA001-AC4F-418D-AE19-62706E023703}">
                      <ahyp:hlinkClr val="tx"/>
                    </a:ext>
                  </a:extLst>
                </a:hlinkClick>
              </a:rPr>
              <a:t>Freepik</a:t>
            </a:r>
            <a:endParaRPr b="1" sz="1000" u="sng">
              <a:solidFill>
                <a:schemeClr val="dk1"/>
              </a:solidFill>
              <a:latin typeface="DM Sans"/>
              <a:ea typeface="DM Sans"/>
              <a:cs typeface="DM Sans"/>
              <a:sym typeface="DM Sans"/>
            </a:endParaRPr>
          </a:p>
        </p:txBody>
      </p:sp>
      <p:grpSp>
        <p:nvGrpSpPr>
          <p:cNvPr id="365" name="Google Shape;365;p23"/>
          <p:cNvGrpSpPr/>
          <p:nvPr/>
        </p:nvGrpSpPr>
        <p:grpSpPr>
          <a:xfrm>
            <a:off x="-783797" y="-47975"/>
            <a:ext cx="10123957" cy="6286495"/>
            <a:chOff x="-783797" y="-47975"/>
            <a:chExt cx="10123957" cy="6286495"/>
          </a:xfrm>
        </p:grpSpPr>
        <p:sp>
          <p:nvSpPr>
            <p:cNvPr id="366" name="Google Shape;366;p23"/>
            <p:cNvSpPr/>
            <p:nvPr/>
          </p:nvSpPr>
          <p:spPr>
            <a:xfrm>
              <a:off x="6400486" y="1870178"/>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3"/>
            <p:cNvGrpSpPr/>
            <p:nvPr/>
          </p:nvGrpSpPr>
          <p:grpSpPr>
            <a:xfrm rot="-3806632">
              <a:off x="5419111" y="2596609"/>
              <a:ext cx="2251463" cy="1980473"/>
              <a:chOff x="3544585" y="2992168"/>
              <a:chExt cx="1305202" cy="1148105"/>
            </a:xfrm>
          </p:grpSpPr>
          <p:sp>
            <p:nvSpPr>
              <p:cNvPr id="368" name="Google Shape;368;p23"/>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23"/>
            <p:cNvSpPr/>
            <p:nvPr/>
          </p:nvSpPr>
          <p:spPr>
            <a:xfrm>
              <a:off x="5891203" y="451445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3"/>
            <p:cNvGrpSpPr/>
            <p:nvPr/>
          </p:nvGrpSpPr>
          <p:grpSpPr>
            <a:xfrm>
              <a:off x="8097351" y="562421"/>
              <a:ext cx="1242808" cy="849062"/>
              <a:chOff x="739510" y="3955775"/>
              <a:chExt cx="955345" cy="652723"/>
            </a:xfrm>
          </p:grpSpPr>
          <p:sp>
            <p:nvSpPr>
              <p:cNvPr id="374" name="Google Shape;374;p23"/>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3"/>
            <p:cNvGrpSpPr/>
            <p:nvPr/>
          </p:nvGrpSpPr>
          <p:grpSpPr>
            <a:xfrm>
              <a:off x="8322950" y="3781113"/>
              <a:ext cx="955350" cy="1010773"/>
              <a:chOff x="2726275" y="2620725"/>
              <a:chExt cx="715350" cy="756850"/>
            </a:xfrm>
          </p:grpSpPr>
          <p:sp>
            <p:nvSpPr>
              <p:cNvPr id="380" name="Google Shape;380;p23"/>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23"/>
            <p:cNvSpPr/>
            <p:nvPr/>
          </p:nvSpPr>
          <p:spPr>
            <a:xfrm>
              <a:off x="-783797" y="-479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84" name="Shape 384"/>
        <p:cNvGrpSpPr/>
        <p:nvPr/>
      </p:nvGrpSpPr>
      <p:grpSpPr>
        <a:xfrm>
          <a:off x="0" y="0"/>
          <a:ext cx="0" cy="0"/>
          <a:chOff x="0" y="0"/>
          <a:chExt cx="0" cy="0"/>
        </a:xfrm>
      </p:grpSpPr>
      <p:sp>
        <p:nvSpPr>
          <p:cNvPr id="385" name="Google Shape;385;p24"/>
          <p:cNvSpPr/>
          <p:nvPr/>
        </p:nvSpPr>
        <p:spPr>
          <a:xfrm flipH="1">
            <a:off x="7589474" y="329480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24"/>
          <p:cNvGrpSpPr/>
          <p:nvPr/>
        </p:nvGrpSpPr>
        <p:grpSpPr>
          <a:xfrm rot="-8100000">
            <a:off x="-731160" y="4041417"/>
            <a:ext cx="1887877" cy="1134158"/>
            <a:chOff x="2012525" y="1379525"/>
            <a:chExt cx="1588825" cy="954500"/>
          </a:xfrm>
        </p:grpSpPr>
        <p:sp>
          <p:nvSpPr>
            <p:cNvPr id="387" name="Google Shape;387;p24"/>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4"/>
          <p:cNvGrpSpPr/>
          <p:nvPr/>
        </p:nvGrpSpPr>
        <p:grpSpPr>
          <a:xfrm>
            <a:off x="7807501" y="-136104"/>
            <a:ext cx="1242808" cy="849062"/>
            <a:chOff x="739510" y="3955775"/>
            <a:chExt cx="955345" cy="652723"/>
          </a:xfrm>
        </p:grpSpPr>
        <p:sp>
          <p:nvSpPr>
            <p:cNvPr id="392" name="Google Shape;392;p24"/>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57" name="Google Shape;57;p4"/>
          <p:cNvSpPr txBox="1"/>
          <p:nvPr>
            <p:ph idx="1" type="body"/>
          </p:nvPr>
        </p:nvSpPr>
        <p:spPr>
          <a:xfrm>
            <a:off x="720000" y="1152475"/>
            <a:ext cx="4796400" cy="1760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5"/>
          <p:cNvSpPr txBox="1"/>
          <p:nvPr>
            <p:ph idx="1" type="subTitle"/>
          </p:nvPr>
        </p:nvSpPr>
        <p:spPr>
          <a:xfrm>
            <a:off x="720000" y="1817100"/>
            <a:ext cx="2350800" cy="713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60" name="Google Shape;60;p5"/>
          <p:cNvSpPr txBox="1"/>
          <p:nvPr>
            <p:ph idx="2" type="subTitle"/>
          </p:nvPr>
        </p:nvSpPr>
        <p:spPr>
          <a:xfrm>
            <a:off x="4374898" y="1817100"/>
            <a:ext cx="2350800" cy="71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61" name="Google Shape;61;p5"/>
          <p:cNvSpPr txBox="1"/>
          <p:nvPr>
            <p:ph idx="3" type="subTitle"/>
          </p:nvPr>
        </p:nvSpPr>
        <p:spPr>
          <a:xfrm>
            <a:off x="720000" y="2534375"/>
            <a:ext cx="2750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 name="Google Shape;62;p5"/>
          <p:cNvSpPr txBox="1"/>
          <p:nvPr>
            <p:ph idx="4" type="subTitle"/>
          </p:nvPr>
        </p:nvSpPr>
        <p:spPr>
          <a:xfrm>
            <a:off x="4374895" y="2534375"/>
            <a:ext cx="2750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4" name="Google Shape;64;p5"/>
          <p:cNvGrpSpPr/>
          <p:nvPr/>
        </p:nvGrpSpPr>
        <p:grpSpPr>
          <a:xfrm>
            <a:off x="-143699" y="1615038"/>
            <a:ext cx="9507473" cy="3812132"/>
            <a:chOff x="-143699" y="1615038"/>
            <a:chExt cx="9507473" cy="3812132"/>
          </a:xfrm>
        </p:grpSpPr>
        <p:grpSp>
          <p:nvGrpSpPr>
            <p:cNvPr id="65" name="Google Shape;65;p5"/>
            <p:cNvGrpSpPr/>
            <p:nvPr/>
          </p:nvGrpSpPr>
          <p:grpSpPr>
            <a:xfrm>
              <a:off x="8408425" y="1615038"/>
              <a:ext cx="955350" cy="1010773"/>
              <a:chOff x="2726275" y="2620725"/>
              <a:chExt cx="715350" cy="756850"/>
            </a:xfrm>
          </p:grpSpPr>
          <p:sp>
            <p:nvSpPr>
              <p:cNvPr id="66" name="Google Shape;66;p5"/>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5"/>
            <p:cNvGrpSpPr/>
            <p:nvPr/>
          </p:nvGrpSpPr>
          <p:grpSpPr>
            <a:xfrm rot="-287877">
              <a:off x="1238938" y="4362752"/>
              <a:ext cx="1165867" cy="1017443"/>
              <a:chOff x="6464500" y="1660150"/>
              <a:chExt cx="913925" cy="797575"/>
            </a:xfrm>
          </p:grpSpPr>
          <p:sp>
            <p:nvSpPr>
              <p:cNvPr id="70" name="Google Shape;70;p5"/>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a:off x="-143699" y="4177371"/>
              <a:ext cx="1242808" cy="849062"/>
              <a:chOff x="739510" y="3955775"/>
              <a:chExt cx="955345" cy="652723"/>
            </a:xfrm>
          </p:grpSpPr>
          <p:sp>
            <p:nvSpPr>
              <p:cNvPr id="76" name="Google Shape;76;p5"/>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3" name="Google Shape;83;p6"/>
          <p:cNvGrpSpPr/>
          <p:nvPr/>
        </p:nvGrpSpPr>
        <p:grpSpPr>
          <a:xfrm>
            <a:off x="7705876" y="-226205"/>
            <a:ext cx="1887842" cy="1134137"/>
            <a:chOff x="2012525" y="1379525"/>
            <a:chExt cx="1588825" cy="954500"/>
          </a:xfrm>
        </p:grpSpPr>
        <p:sp>
          <p:nvSpPr>
            <p:cNvPr id="84" name="Google Shape;84;p6"/>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6"/>
          <p:cNvSpPr/>
          <p:nvPr/>
        </p:nvSpPr>
        <p:spPr>
          <a:xfrm>
            <a:off x="85334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6"/>
          <p:cNvGrpSpPr/>
          <p:nvPr/>
        </p:nvGrpSpPr>
        <p:grpSpPr>
          <a:xfrm rot="-5701922">
            <a:off x="-645237" y="4051577"/>
            <a:ext cx="1837561" cy="1419786"/>
            <a:chOff x="3544585" y="3317184"/>
            <a:chExt cx="1065284" cy="823089"/>
          </a:xfrm>
        </p:grpSpPr>
        <p:sp>
          <p:nvSpPr>
            <p:cNvPr id="90" name="Google Shape;90;p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7"/>
          <p:cNvSpPr txBox="1"/>
          <p:nvPr>
            <p:ph type="title"/>
          </p:nvPr>
        </p:nvSpPr>
        <p:spPr>
          <a:xfrm>
            <a:off x="720000" y="445025"/>
            <a:ext cx="2709000" cy="11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96" name="Google Shape;96;p7"/>
          <p:cNvSpPr txBox="1"/>
          <p:nvPr>
            <p:ph idx="1" type="body"/>
          </p:nvPr>
        </p:nvSpPr>
        <p:spPr>
          <a:xfrm>
            <a:off x="720000" y="1776175"/>
            <a:ext cx="4003500" cy="222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97" name="Google Shape;97;p7"/>
          <p:cNvSpPr/>
          <p:nvPr>
            <p:ph idx="2" type="pic"/>
          </p:nvPr>
        </p:nvSpPr>
        <p:spPr>
          <a:xfrm>
            <a:off x="5268675" y="0"/>
            <a:ext cx="3875400" cy="5143500"/>
          </a:xfrm>
          <a:prstGeom prst="rect">
            <a:avLst/>
          </a:prstGeom>
          <a:noFill/>
          <a:ln>
            <a:noFill/>
          </a:ln>
        </p:spPr>
      </p:sp>
      <p:grpSp>
        <p:nvGrpSpPr>
          <p:cNvPr id="98" name="Google Shape;98;p7"/>
          <p:cNvGrpSpPr/>
          <p:nvPr/>
        </p:nvGrpSpPr>
        <p:grpSpPr>
          <a:xfrm rot="-10087204">
            <a:off x="-357614" y="4219132"/>
            <a:ext cx="2216254" cy="1295521"/>
            <a:chOff x="4210900" y="2794325"/>
            <a:chExt cx="1284825" cy="751050"/>
          </a:xfrm>
        </p:grpSpPr>
        <p:sp>
          <p:nvSpPr>
            <p:cNvPr id="99" name="Google Shape;99;p7"/>
            <p:cNvSpPr/>
            <p:nvPr/>
          </p:nvSpPr>
          <p:spPr>
            <a:xfrm>
              <a:off x="4919600" y="2794325"/>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5099850" y="2941600"/>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210900" y="3019450"/>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4372525" y="3196125"/>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5" name="Google Shape;105;p8"/>
          <p:cNvGrpSpPr/>
          <p:nvPr/>
        </p:nvGrpSpPr>
        <p:grpSpPr>
          <a:xfrm rot="1297607">
            <a:off x="7768844" y="-134943"/>
            <a:ext cx="1887747" cy="1134080"/>
            <a:chOff x="2012525" y="1379525"/>
            <a:chExt cx="1588825" cy="954500"/>
          </a:xfrm>
        </p:grpSpPr>
        <p:sp>
          <p:nvSpPr>
            <p:cNvPr id="106" name="Google Shape;106;p8"/>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8"/>
          <p:cNvSpPr/>
          <p:nvPr/>
        </p:nvSpPr>
        <p:spPr>
          <a:xfrm rot="10578318">
            <a:off x="-501236" y="-429928"/>
            <a:ext cx="1067260" cy="1724066"/>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8"/>
          <p:cNvGrpSpPr/>
          <p:nvPr/>
        </p:nvGrpSpPr>
        <p:grpSpPr>
          <a:xfrm rot="-1848906">
            <a:off x="8305838" y="4175992"/>
            <a:ext cx="1165891" cy="1017464"/>
            <a:chOff x="6464500" y="1660150"/>
            <a:chExt cx="913925" cy="797575"/>
          </a:xfrm>
        </p:grpSpPr>
        <p:sp>
          <p:nvSpPr>
            <p:cNvPr id="112" name="Google Shape;112;p8"/>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8"/>
          <p:cNvGrpSpPr/>
          <p:nvPr/>
        </p:nvGrpSpPr>
        <p:grpSpPr>
          <a:xfrm>
            <a:off x="-624194" y="3465768"/>
            <a:ext cx="1881487" cy="2710245"/>
            <a:chOff x="2496450" y="2620725"/>
            <a:chExt cx="1457500" cy="2099500"/>
          </a:xfrm>
        </p:grpSpPr>
        <p:sp>
          <p:nvSpPr>
            <p:cNvPr id="118" name="Google Shape;118;p8"/>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30" name="Google Shape;130;p9"/>
          <p:cNvGrpSpPr/>
          <p:nvPr/>
        </p:nvGrpSpPr>
        <p:grpSpPr>
          <a:xfrm>
            <a:off x="8408425" y="1615038"/>
            <a:ext cx="955350" cy="1010773"/>
            <a:chOff x="2726275" y="2620725"/>
            <a:chExt cx="715350" cy="756850"/>
          </a:xfrm>
        </p:grpSpPr>
        <p:sp>
          <p:nvSpPr>
            <p:cNvPr id="131" name="Google Shape;131;p9"/>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9"/>
          <p:cNvSpPr/>
          <p:nvPr/>
        </p:nvSpPr>
        <p:spPr>
          <a:xfrm>
            <a:off x="-352172" y="405520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7402336" y="2333203"/>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9"/>
          <p:cNvGrpSpPr/>
          <p:nvPr/>
        </p:nvGrpSpPr>
        <p:grpSpPr>
          <a:xfrm rot="-10087204">
            <a:off x="-526334" y="-345422"/>
            <a:ext cx="1806302" cy="1626868"/>
            <a:chOff x="3544585" y="3197132"/>
            <a:chExt cx="1047164" cy="943141"/>
          </a:xfrm>
        </p:grpSpPr>
        <p:sp>
          <p:nvSpPr>
            <p:cNvPr id="137" name="Google Shape;137;p9"/>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4082550" y="3197132"/>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4244175" y="3373807"/>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10"/>
          <p:cNvSpPr/>
          <p:nvPr>
            <p:ph idx="2" type="pic"/>
          </p:nvPr>
        </p:nvSpPr>
        <p:spPr>
          <a:xfrm>
            <a:off x="0" y="0"/>
            <a:ext cx="9144000" cy="5143500"/>
          </a:xfrm>
          <a:prstGeom prst="rect">
            <a:avLst/>
          </a:prstGeom>
          <a:noFill/>
          <a:ln>
            <a:noFill/>
          </a:ln>
        </p:spPr>
      </p:sp>
      <p:sp>
        <p:nvSpPr>
          <p:cNvPr id="143" name="Google Shape;143;p10"/>
          <p:cNvSpPr txBox="1"/>
          <p:nvPr>
            <p:ph type="title"/>
          </p:nvPr>
        </p:nvSpPr>
        <p:spPr>
          <a:xfrm>
            <a:off x="720000" y="3945500"/>
            <a:ext cx="7704000" cy="6630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2pPr>
            <a:lvl3pPr lvl="2"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3pPr>
            <a:lvl4pPr lvl="3"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4pPr>
            <a:lvl5pPr lvl="4"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5pPr>
            <a:lvl6pPr lvl="5"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6pPr>
            <a:lvl7pPr lvl="6"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7pPr>
            <a:lvl8pPr lvl="7"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8pPr>
            <a:lvl9pPr lvl="8"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txBox="1"/>
          <p:nvPr>
            <p:ph idx="4294967295" type="ctrTitle"/>
          </p:nvPr>
        </p:nvSpPr>
        <p:spPr>
          <a:xfrm>
            <a:off x="900125" y="773075"/>
            <a:ext cx="7713600" cy="12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500">
                <a:latin typeface="Playfair Display"/>
                <a:ea typeface="Playfair Display"/>
                <a:cs typeface="Playfair Display"/>
                <a:sym typeface="Playfair Display"/>
              </a:rPr>
              <a:t>JardiApp</a:t>
            </a:r>
            <a:endParaRPr b="1" i="1" sz="6500">
              <a:latin typeface="Playfair Display"/>
              <a:ea typeface="Playfair Display"/>
              <a:cs typeface="Playfair Display"/>
              <a:sym typeface="Playfair Display"/>
            </a:endParaRPr>
          </a:p>
        </p:txBody>
      </p:sp>
      <p:sp>
        <p:nvSpPr>
          <p:cNvPr id="402" name="Google Shape;402;p25"/>
          <p:cNvSpPr txBox="1"/>
          <p:nvPr>
            <p:ph idx="4294967295" type="subTitle"/>
          </p:nvPr>
        </p:nvSpPr>
        <p:spPr>
          <a:xfrm>
            <a:off x="3298025" y="2311825"/>
            <a:ext cx="2917800" cy="103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Elsy Tatiana Roberto Torres</a:t>
            </a:r>
            <a:endParaRPr sz="1300"/>
          </a:p>
          <a:p>
            <a:pPr indent="0" lvl="0" marL="0" rtl="0" algn="ctr">
              <a:spcBef>
                <a:spcPts val="0"/>
              </a:spcBef>
              <a:spcAft>
                <a:spcPts val="0"/>
              </a:spcAft>
              <a:buNone/>
            </a:pPr>
            <a:r>
              <a:rPr lang="en" sz="1300"/>
              <a:t>Oscar Felipe Murcia Sanchez</a:t>
            </a:r>
            <a:br>
              <a:rPr lang="en" sz="1300"/>
            </a:br>
            <a:r>
              <a:rPr lang="en" sz="1300"/>
              <a:t>Gustavo Florez Becerra</a:t>
            </a:r>
            <a:endParaRPr sz="1300"/>
          </a:p>
          <a:p>
            <a:pPr indent="0" lvl="0" marL="0" rtl="0" algn="ctr">
              <a:spcBef>
                <a:spcPts val="0"/>
              </a:spcBef>
              <a:spcAft>
                <a:spcPts val="0"/>
              </a:spcAft>
              <a:buNone/>
            </a:pPr>
            <a:r>
              <a:rPr lang="en" sz="1300"/>
              <a:t>José Marcos Macías Mahecha</a:t>
            </a:r>
            <a:endParaRPr sz="1300"/>
          </a:p>
        </p:txBody>
      </p:sp>
      <p:sp>
        <p:nvSpPr>
          <p:cNvPr id="403" name="Google Shape;403;p25"/>
          <p:cNvSpPr/>
          <p:nvPr/>
        </p:nvSpPr>
        <p:spPr>
          <a:xfrm>
            <a:off x="692488" y="1845200"/>
            <a:ext cx="2101564" cy="288896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txBox="1"/>
          <p:nvPr>
            <p:ph idx="4294967295" type="subTitle"/>
          </p:nvPr>
        </p:nvSpPr>
        <p:spPr>
          <a:xfrm>
            <a:off x="3136525" y="4055275"/>
            <a:ext cx="33786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
              <a:t>Desarrollo de Aplicaciones para Dispositivos </a:t>
            </a:r>
            <a:r>
              <a:rPr lang="en" sz="900"/>
              <a:t>Móviles </a:t>
            </a:r>
            <a:endParaRPr sz="900"/>
          </a:p>
          <a:p>
            <a:pPr indent="0" lvl="0" marL="0" rtl="0" algn="ctr">
              <a:spcBef>
                <a:spcPts val="0"/>
              </a:spcBef>
              <a:spcAft>
                <a:spcPts val="0"/>
              </a:spcAft>
              <a:buNone/>
            </a:pPr>
            <a:r>
              <a:rPr lang="en" sz="900"/>
              <a:t>Profesor. Jorge Eliecer Camargo Mendoza</a:t>
            </a:r>
            <a:endParaRPr sz="900"/>
          </a:p>
          <a:p>
            <a:pPr indent="0" lvl="0" marL="0" rtl="0" algn="ctr">
              <a:spcBef>
                <a:spcPts val="0"/>
              </a:spcBef>
              <a:spcAft>
                <a:spcPts val="0"/>
              </a:spcAft>
              <a:buNone/>
            </a:pPr>
            <a:r>
              <a:rPr lang="en" sz="900"/>
              <a:t>Facultad de Ingeniería </a:t>
            </a:r>
            <a:endParaRPr sz="900"/>
          </a:p>
          <a:p>
            <a:pPr indent="0" lvl="0" marL="0" rtl="0" algn="ctr">
              <a:spcBef>
                <a:spcPts val="0"/>
              </a:spcBef>
              <a:spcAft>
                <a:spcPts val="0"/>
              </a:spcAft>
              <a:buNone/>
            </a:pPr>
            <a:r>
              <a:rPr lang="en" sz="900"/>
              <a:t>Universidad Nacional de Colombia</a:t>
            </a:r>
            <a:endParaRPr sz="900"/>
          </a:p>
          <a:p>
            <a:pPr indent="0" lvl="0" marL="0" rtl="0" algn="ctr">
              <a:spcBef>
                <a:spcPts val="0"/>
              </a:spcBef>
              <a:spcAft>
                <a:spcPts val="0"/>
              </a:spcAft>
              <a:buNone/>
            </a:pPr>
            <a:r>
              <a:rPr lang="en" sz="900"/>
              <a:t>Sede Bogotá</a:t>
            </a:r>
            <a:endParaRPr sz="900"/>
          </a:p>
          <a:p>
            <a:pPr indent="0" lvl="0" marL="0" rtl="0" algn="ctr">
              <a:spcBef>
                <a:spcPts val="0"/>
              </a:spcBef>
              <a:spcAft>
                <a:spcPts val="0"/>
              </a:spcAft>
              <a:buNone/>
            </a:pPr>
            <a:r>
              <a:rPr lang="en" sz="900"/>
              <a:t>2023-II</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26"/>
          <p:cNvPicPr preferRelativeResize="0"/>
          <p:nvPr/>
        </p:nvPicPr>
        <p:blipFill>
          <a:blip r:embed="rId4">
            <a:alphaModFix/>
          </a:blip>
          <a:stretch>
            <a:fillRect/>
          </a:stretch>
        </p:blipFill>
        <p:spPr>
          <a:xfrm>
            <a:off x="495275" y="2511250"/>
            <a:ext cx="2046200" cy="2292025"/>
          </a:xfrm>
          <a:prstGeom prst="rect">
            <a:avLst/>
          </a:prstGeom>
          <a:noFill/>
          <a:ln>
            <a:noFill/>
          </a:ln>
        </p:spPr>
      </p:pic>
      <p:pic>
        <p:nvPicPr>
          <p:cNvPr id="410" name="Google Shape;410;p26"/>
          <p:cNvPicPr preferRelativeResize="0"/>
          <p:nvPr/>
        </p:nvPicPr>
        <p:blipFill>
          <a:blip r:embed="rId5">
            <a:alphaModFix/>
          </a:blip>
          <a:stretch>
            <a:fillRect/>
          </a:stretch>
        </p:blipFill>
        <p:spPr>
          <a:xfrm>
            <a:off x="7000325" y="2718888"/>
            <a:ext cx="1876750" cy="1876750"/>
          </a:xfrm>
          <a:prstGeom prst="rect">
            <a:avLst/>
          </a:prstGeom>
          <a:noFill/>
          <a:ln>
            <a:noFill/>
          </a:ln>
        </p:spPr>
      </p:pic>
      <p:pic>
        <p:nvPicPr>
          <p:cNvPr id="411" name="Google Shape;411;p26"/>
          <p:cNvPicPr preferRelativeResize="0"/>
          <p:nvPr/>
        </p:nvPicPr>
        <p:blipFill>
          <a:blip r:embed="rId6">
            <a:alphaModFix/>
          </a:blip>
          <a:stretch>
            <a:fillRect/>
          </a:stretch>
        </p:blipFill>
        <p:spPr>
          <a:xfrm>
            <a:off x="3974175" y="1614813"/>
            <a:ext cx="2046200" cy="2728267"/>
          </a:xfrm>
          <a:prstGeom prst="rect">
            <a:avLst/>
          </a:prstGeom>
          <a:noFill/>
          <a:ln>
            <a:noFill/>
          </a:ln>
        </p:spPr>
      </p:pic>
      <p:sp>
        <p:nvSpPr>
          <p:cNvPr id="412" name="Google Shape;412;p26"/>
          <p:cNvSpPr txBox="1"/>
          <p:nvPr>
            <p:ph type="title"/>
          </p:nvPr>
        </p:nvSpPr>
        <p:spPr>
          <a:xfrm>
            <a:off x="573150" y="429075"/>
            <a:ext cx="7997700" cy="166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¿Por qué para algunas personas es más fácil cuidar una mascota que una planta?</a:t>
            </a:r>
            <a:endParaRPr/>
          </a:p>
        </p:txBody>
      </p:sp>
      <p:sp>
        <p:nvSpPr>
          <p:cNvPr id="413" name="Google Shape;413;p26"/>
          <p:cNvSpPr/>
          <p:nvPr/>
        </p:nvSpPr>
        <p:spPr>
          <a:xfrm rot="1059466">
            <a:off x="5931541" y="2732934"/>
            <a:ext cx="1168031" cy="679038"/>
          </a:xfrm>
          <a:prstGeom prst="rightArrow">
            <a:avLst>
              <a:gd fmla="val 50000" name="adj1"/>
              <a:gd fmla="val 50000" name="adj2"/>
            </a:avLst>
          </a:prstGeom>
          <a:solidFill>
            <a:srgbClr val="E06666"/>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rot="9210046">
            <a:off x="2715553" y="2639628"/>
            <a:ext cx="1167899" cy="678871"/>
          </a:xfrm>
          <a:prstGeom prst="rightArrow">
            <a:avLst>
              <a:gd fmla="val 50000" name="adj1"/>
              <a:gd fmla="val 50000" name="adj2"/>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27"/>
          <p:cNvPicPr preferRelativeResize="0"/>
          <p:nvPr/>
        </p:nvPicPr>
        <p:blipFill>
          <a:blip r:embed="rId3">
            <a:alphaModFix/>
          </a:blip>
          <a:stretch>
            <a:fillRect/>
          </a:stretch>
        </p:blipFill>
        <p:spPr>
          <a:xfrm rot="152231">
            <a:off x="938682" y="3191732"/>
            <a:ext cx="1905037" cy="1905037"/>
          </a:xfrm>
          <a:prstGeom prst="rect">
            <a:avLst/>
          </a:prstGeom>
          <a:noFill/>
          <a:ln>
            <a:noFill/>
          </a:ln>
        </p:spPr>
      </p:pic>
      <p:pic>
        <p:nvPicPr>
          <p:cNvPr id="420" name="Google Shape;420;p27"/>
          <p:cNvPicPr preferRelativeResize="0"/>
          <p:nvPr/>
        </p:nvPicPr>
        <p:blipFill>
          <a:blip r:embed="rId4">
            <a:alphaModFix/>
          </a:blip>
          <a:stretch>
            <a:fillRect/>
          </a:stretch>
        </p:blipFill>
        <p:spPr>
          <a:xfrm rot="-260590">
            <a:off x="6283891" y="450764"/>
            <a:ext cx="1800468" cy="1800446"/>
          </a:xfrm>
          <a:prstGeom prst="rect">
            <a:avLst/>
          </a:prstGeom>
          <a:noFill/>
          <a:ln>
            <a:noFill/>
          </a:ln>
        </p:spPr>
      </p:pic>
      <p:sp>
        <p:nvSpPr>
          <p:cNvPr id="421" name="Google Shape;421;p27"/>
          <p:cNvSpPr txBox="1"/>
          <p:nvPr/>
        </p:nvSpPr>
        <p:spPr>
          <a:xfrm>
            <a:off x="587396" y="1243429"/>
            <a:ext cx="4654500" cy="152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100">
                <a:latin typeface="DM Sans Light"/>
                <a:ea typeface="DM Sans Light"/>
                <a:cs typeface="DM Sans Light"/>
                <a:sym typeface="DM Sans Light"/>
              </a:rPr>
              <a:t>La falta de supervisión y seguimiento inadecuado en el cuidado de plantas de interior puede llevar a su mortalidad, especialmente evidente durante viajes largos. Al regresar, las plantas podrían haber fallecido. JardiApp ofrece a los usuarios la capacidad de cuidar sus plantas incluso durante ausencias prolongadas. Esto se logra mediante la generación de informes sobre factores ambientales como humedad, luminosidad y temperatura.</a:t>
            </a:r>
            <a:endParaRPr sz="1100">
              <a:latin typeface="DM Sans Light"/>
              <a:ea typeface="DM Sans Light"/>
              <a:cs typeface="DM Sans Light"/>
              <a:sym typeface="DM Sans Light"/>
            </a:endParaRPr>
          </a:p>
        </p:txBody>
      </p:sp>
      <p:sp>
        <p:nvSpPr>
          <p:cNvPr id="422" name="Google Shape;422;p27"/>
          <p:cNvSpPr txBox="1"/>
          <p:nvPr/>
        </p:nvSpPr>
        <p:spPr>
          <a:xfrm rot="-451">
            <a:off x="4301211" y="3225875"/>
            <a:ext cx="4577700" cy="1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100">
                <a:latin typeface="DM Sans Light"/>
                <a:ea typeface="DM Sans Light"/>
                <a:cs typeface="DM Sans Light"/>
                <a:sym typeface="DM Sans Light"/>
              </a:rPr>
              <a:t>JardiApp permite que los usuarios interactúen con sus plantas sin necesidad de estar físicamente cerca de ellas. La innovación radica en el sistema de sensores del macetero, el cual facilita compartir información en tiempo real sobre el estado de la planta en la plataforma, permitiendo tomar decisiones óptimas en cuanto a las acciones y cuidados que requieren.</a:t>
            </a:r>
            <a:endParaRPr sz="1100">
              <a:latin typeface="DM Sans Light"/>
              <a:ea typeface="DM Sans Light"/>
              <a:cs typeface="DM Sans Light"/>
              <a:sym typeface="DM Sans Light"/>
            </a:endParaRPr>
          </a:p>
        </p:txBody>
      </p:sp>
      <p:sp>
        <p:nvSpPr>
          <p:cNvPr id="423" name="Google Shape;423;p27"/>
          <p:cNvSpPr txBox="1"/>
          <p:nvPr/>
        </p:nvSpPr>
        <p:spPr>
          <a:xfrm>
            <a:off x="742796" y="613779"/>
            <a:ext cx="4654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600">
                <a:latin typeface="Playfair Display SemiBold"/>
                <a:ea typeface="Playfair Display SemiBold"/>
                <a:cs typeface="Playfair Display SemiBold"/>
                <a:sym typeface="Playfair Display SemiBold"/>
              </a:rPr>
              <a:t>¿Qué problema resuelve?</a:t>
            </a:r>
            <a:endParaRPr sz="1600">
              <a:latin typeface="Playfair Display SemiBold"/>
              <a:ea typeface="Playfair Display SemiBold"/>
              <a:cs typeface="Playfair Display SemiBold"/>
              <a:sym typeface="Playfair Display SemiBold"/>
            </a:endParaRPr>
          </a:p>
        </p:txBody>
      </p:sp>
      <p:sp>
        <p:nvSpPr>
          <p:cNvPr id="424" name="Google Shape;424;p27"/>
          <p:cNvSpPr txBox="1"/>
          <p:nvPr/>
        </p:nvSpPr>
        <p:spPr>
          <a:xfrm>
            <a:off x="4224396" y="2719391"/>
            <a:ext cx="4654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600">
                <a:latin typeface="Playfair Display SemiBold"/>
                <a:ea typeface="Playfair Display SemiBold"/>
                <a:cs typeface="Playfair Display SemiBold"/>
                <a:sym typeface="Playfair Display SemiBold"/>
              </a:rPr>
              <a:t>¿En qué se innova?</a:t>
            </a:r>
            <a:endParaRPr sz="1600">
              <a:latin typeface="Playfair Display SemiBold"/>
              <a:ea typeface="Playfair Display SemiBold"/>
              <a:cs typeface="Playfair Display SemiBold"/>
              <a:sym typeface="Playfair Displ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8"/>
          <p:cNvSpPr txBox="1"/>
          <p:nvPr>
            <p:ph idx="2" type="subTitle"/>
          </p:nvPr>
        </p:nvSpPr>
        <p:spPr>
          <a:xfrm>
            <a:off x="5593773" y="3822625"/>
            <a:ext cx="23508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Plataforma en la que se va a construir</a:t>
            </a:r>
            <a:endParaRPr/>
          </a:p>
        </p:txBody>
      </p:sp>
      <p:sp>
        <p:nvSpPr>
          <p:cNvPr id="430" name="Google Shape;430;p28"/>
          <p:cNvSpPr/>
          <p:nvPr/>
        </p:nvSpPr>
        <p:spPr>
          <a:xfrm rot="-1594507">
            <a:off x="1592615" y="2808919"/>
            <a:ext cx="917015" cy="1481358"/>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rot="376429">
            <a:off x="2994925" y="1311690"/>
            <a:ext cx="1847563" cy="3392687"/>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8"/>
          <p:cNvGrpSpPr/>
          <p:nvPr/>
        </p:nvGrpSpPr>
        <p:grpSpPr>
          <a:xfrm rot="-8818727">
            <a:off x="5874303" y="-292499"/>
            <a:ext cx="1806285" cy="1626853"/>
            <a:chOff x="3544585" y="3197132"/>
            <a:chExt cx="1047164" cy="943141"/>
          </a:xfrm>
        </p:grpSpPr>
        <p:sp>
          <p:nvSpPr>
            <p:cNvPr id="433" name="Google Shape;433;p28"/>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4082550" y="3197132"/>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4244175" y="3373807"/>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8"/>
          <p:cNvSpPr txBox="1"/>
          <p:nvPr>
            <p:ph idx="1" type="subTitle"/>
          </p:nvPr>
        </p:nvSpPr>
        <p:spPr>
          <a:xfrm>
            <a:off x="681700" y="344650"/>
            <a:ext cx="24012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Aplicaciones similares</a:t>
            </a:r>
            <a:endParaRPr sz="2100"/>
          </a:p>
        </p:txBody>
      </p:sp>
      <p:sp>
        <p:nvSpPr>
          <p:cNvPr id="438" name="Google Shape;438;p28"/>
          <p:cNvSpPr txBox="1"/>
          <p:nvPr>
            <p:ph idx="3" type="subTitle"/>
          </p:nvPr>
        </p:nvSpPr>
        <p:spPr>
          <a:xfrm>
            <a:off x="447700" y="1259750"/>
            <a:ext cx="2869200" cy="2116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Vera: Plant Care Made Simple.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Garden Manager.</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Plant Care Reminder.</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Plantsss</a:t>
            </a:r>
            <a:endParaRPr/>
          </a:p>
        </p:txBody>
      </p:sp>
      <p:sp>
        <p:nvSpPr>
          <p:cNvPr id="439" name="Google Shape;439;p28"/>
          <p:cNvSpPr txBox="1"/>
          <p:nvPr>
            <p:ph idx="4" type="subTitle"/>
          </p:nvPr>
        </p:nvSpPr>
        <p:spPr>
          <a:xfrm>
            <a:off x="5026375" y="1945525"/>
            <a:ext cx="3344400" cy="18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Nuestra plataforma de elección será </a:t>
            </a:r>
            <a:r>
              <a:rPr b="1" lang="en"/>
              <a:t>Android </a:t>
            </a:r>
            <a:r>
              <a:rPr lang="en"/>
              <a:t> ya que  puede tener varias ventajas en contraste con los demás sistemas operativos, como la amplia base de usuarios, la diversidad de dispositivos, menos restricciones en la tienda de aplicaciones, flexibilidad en el diseño y  personalización, y acceso a herramientas y recursos de desarrollo de Google. </a:t>
            </a:r>
            <a:endParaRPr/>
          </a:p>
        </p:txBody>
      </p:sp>
      <p:pic>
        <p:nvPicPr>
          <p:cNvPr id="440" name="Google Shape;440;p28"/>
          <p:cNvPicPr preferRelativeResize="0"/>
          <p:nvPr/>
        </p:nvPicPr>
        <p:blipFill>
          <a:blip r:embed="rId3">
            <a:alphaModFix/>
          </a:blip>
          <a:stretch>
            <a:fillRect/>
          </a:stretch>
        </p:blipFill>
        <p:spPr>
          <a:xfrm>
            <a:off x="402475" y="2378649"/>
            <a:ext cx="540724" cy="270350"/>
          </a:xfrm>
          <a:prstGeom prst="rect">
            <a:avLst/>
          </a:prstGeom>
          <a:noFill/>
          <a:ln>
            <a:noFill/>
          </a:ln>
        </p:spPr>
      </p:pic>
      <p:pic>
        <p:nvPicPr>
          <p:cNvPr id="441" name="Google Shape;441;p28"/>
          <p:cNvPicPr preferRelativeResize="0"/>
          <p:nvPr/>
        </p:nvPicPr>
        <p:blipFill>
          <a:blip r:embed="rId4">
            <a:alphaModFix/>
          </a:blip>
          <a:stretch>
            <a:fillRect/>
          </a:stretch>
        </p:blipFill>
        <p:spPr>
          <a:xfrm>
            <a:off x="309875" y="1259746"/>
            <a:ext cx="749135" cy="374575"/>
          </a:xfrm>
          <a:prstGeom prst="rect">
            <a:avLst/>
          </a:prstGeom>
          <a:noFill/>
          <a:ln>
            <a:noFill/>
          </a:ln>
        </p:spPr>
      </p:pic>
      <p:pic>
        <p:nvPicPr>
          <p:cNvPr id="442" name="Google Shape;442;p28"/>
          <p:cNvPicPr preferRelativeResize="0"/>
          <p:nvPr/>
        </p:nvPicPr>
        <p:blipFill>
          <a:blip r:embed="rId5">
            <a:alphaModFix/>
          </a:blip>
          <a:stretch>
            <a:fillRect/>
          </a:stretch>
        </p:blipFill>
        <p:spPr>
          <a:xfrm>
            <a:off x="348175" y="1667800"/>
            <a:ext cx="595024" cy="297524"/>
          </a:xfrm>
          <a:prstGeom prst="rect">
            <a:avLst/>
          </a:prstGeom>
          <a:noFill/>
          <a:ln>
            <a:noFill/>
          </a:ln>
        </p:spPr>
      </p:pic>
      <p:pic>
        <p:nvPicPr>
          <p:cNvPr id="443" name="Google Shape;443;p28"/>
          <p:cNvPicPr preferRelativeResize="0"/>
          <p:nvPr/>
        </p:nvPicPr>
        <p:blipFill>
          <a:blip r:embed="rId6">
            <a:alphaModFix/>
          </a:blip>
          <a:stretch>
            <a:fillRect/>
          </a:stretch>
        </p:blipFill>
        <p:spPr>
          <a:xfrm>
            <a:off x="460974" y="2004074"/>
            <a:ext cx="335200" cy="3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ph idx="1" type="body"/>
          </p:nvPr>
        </p:nvSpPr>
        <p:spPr>
          <a:xfrm>
            <a:off x="1436050" y="1366975"/>
            <a:ext cx="5603400" cy="29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1919"/>
                </a:solidFill>
              </a:rPr>
              <a:t>Los principales métodos de licenciamiento que contempla </a:t>
            </a:r>
            <a:r>
              <a:rPr b="1" lang="en">
                <a:solidFill>
                  <a:srgbClr val="191919"/>
                </a:solidFill>
              </a:rPr>
              <a:t>JardiApp </a:t>
            </a:r>
            <a:r>
              <a:rPr lang="en">
                <a:solidFill>
                  <a:srgbClr val="191919"/>
                </a:solidFill>
              </a:rPr>
              <a:t>son:</a:t>
            </a:r>
            <a:endParaRPr>
              <a:solidFill>
                <a:srgbClr val="191919"/>
              </a:solidFill>
            </a:endParaRPr>
          </a:p>
          <a:p>
            <a:pPr indent="0" lvl="0" marL="0" rtl="0" algn="l">
              <a:spcBef>
                <a:spcPts val="1000"/>
              </a:spcBef>
              <a:spcAft>
                <a:spcPts val="0"/>
              </a:spcAft>
              <a:buNone/>
            </a:pPr>
            <a:r>
              <a:rPr b="1" lang="en">
                <a:solidFill>
                  <a:srgbClr val="191919"/>
                </a:solidFill>
              </a:rPr>
              <a:t>Licencias</a:t>
            </a:r>
            <a:endParaRPr b="1">
              <a:solidFill>
                <a:srgbClr val="191919"/>
              </a:solidFill>
            </a:endParaRPr>
          </a:p>
          <a:p>
            <a:pPr indent="0" lvl="0" marL="0" rtl="0" algn="l">
              <a:spcBef>
                <a:spcPts val="0"/>
              </a:spcBef>
              <a:spcAft>
                <a:spcPts val="0"/>
              </a:spcAft>
              <a:buNone/>
            </a:pPr>
            <a:r>
              <a:t/>
            </a:r>
            <a:endParaRPr b="1">
              <a:solidFill>
                <a:srgbClr val="191919"/>
              </a:solidFill>
            </a:endParaRPr>
          </a:p>
          <a:p>
            <a:pPr indent="-304800" lvl="0" marL="457200" rtl="0" algn="l">
              <a:spcBef>
                <a:spcPts val="0"/>
              </a:spcBef>
              <a:spcAft>
                <a:spcPts val="0"/>
              </a:spcAft>
              <a:buClr>
                <a:srgbClr val="000000"/>
              </a:buClr>
              <a:buSzPts val="1200"/>
              <a:buChar char="●"/>
            </a:pPr>
            <a:r>
              <a:rPr b="1" lang="en"/>
              <a:t>Freemium: </a:t>
            </a:r>
            <a:r>
              <a:rPr lang="en"/>
              <a:t>Este modelo ofrece una versión gratuita de la aplicación con características limitadas o con publicidad, y luego ofrece características adicionales o una experiencia sin publicidad a través de compras dentro de la aplicación (IAP) o una versión premium de pago.</a:t>
            </a:r>
            <a:endParaRPr/>
          </a:p>
          <a:p>
            <a:pPr indent="0" lvl="0" marL="457200" rtl="0" algn="l">
              <a:spcBef>
                <a:spcPts val="0"/>
              </a:spcBef>
              <a:spcAft>
                <a:spcPts val="0"/>
              </a:spcAft>
              <a:buNone/>
            </a:pPr>
            <a:r>
              <a:t/>
            </a:r>
            <a:endParaRPr/>
          </a:p>
          <a:p>
            <a:pPr indent="-304800" lvl="0" marL="457200" rtl="0" algn="l">
              <a:spcBef>
                <a:spcPts val="0"/>
              </a:spcBef>
              <a:spcAft>
                <a:spcPts val="0"/>
              </a:spcAft>
              <a:buClr>
                <a:srgbClr val="000000"/>
              </a:buClr>
              <a:buSzPts val="1200"/>
              <a:buChar char="●"/>
            </a:pPr>
            <a:r>
              <a:rPr b="1" lang="en"/>
              <a:t>Suscripción: </a:t>
            </a:r>
            <a:r>
              <a:rPr lang="en"/>
              <a:t>La aplicación puede ofrecer suscripciones mensuales o anuales que permiten a los usuarios acceder a características premium, contenido adicional o experiencia sin publicidad mientras estén suscrito.</a:t>
            </a:r>
            <a:endParaRPr u="sng"/>
          </a:p>
        </p:txBody>
      </p:sp>
      <p:sp>
        <p:nvSpPr>
          <p:cNvPr id="449" name="Google Shape;449;p29"/>
          <p:cNvSpPr txBox="1"/>
          <p:nvPr>
            <p:ph type="title"/>
          </p:nvPr>
        </p:nvSpPr>
        <p:spPr>
          <a:xfrm>
            <a:off x="1436050" y="445025"/>
            <a:ext cx="698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Licenciamiento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p:nvPr/>
        </p:nvSpPr>
        <p:spPr>
          <a:xfrm>
            <a:off x="-44350" y="3777235"/>
            <a:ext cx="1777423" cy="1983657"/>
          </a:xfrm>
          <a:custGeom>
            <a:rect b="b" l="l" r="r" t="t"/>
            <a:pathLst>
              <a:path extrusionOk="0" h="39033" w="31669">
                <a:moveTo>
                  <a:pt x="30527" y="0"/>
                </a:moveTo>
                <a:cubicBezTo>
                  <a:pt x="30431" y="0"/>
                  <a:pt x="30332" y="16"/>
                  <a:pt x="30229" y="52"/>
                </a:cubicBezTo>
                <a:cubicBezTo>
                  <a:pt x="30053" y="115"/>
                  <a:pt x="29888" y="203"/>
                  <a:pt x="29724" y="317"/>
                </a:cubicBezTo>
                <a:cubicBezTo>
                  <a:pt x="29421" y="532"/>
                  <a:pt x="29156" y="784"/>
                  <a:pt x="28904" y="1075"/>
                </a:cubicBezTo>
                <a:cubicBezTo>
                  <a:pt x="28222" y="1845"/>
                  <a:pt x="27552" y="2628"/>
                  <a:pt x="26883" y="3411"/>
                </a:cubicBezTo>
                <a:cubicBezTo>
                  <a:pt x="26264" y="4130"/>
                  <a:pt x="25658" y="4850"/>
                  <a:pt x="25027" y="5570"/>
                </a:cubicBezTo>
                <a:cubicBezTo>
                  <a:pt x="24358" y="6327"/>
                  <a:pt x="23663" y="7072"/>
                  <a:pt x="22981" y="7843"/>
                </a:cubicBezTo>
                <a:cubicBezTo>
                  <a:pt x="22085" y="8840"/>
                  <a:pt x="21289" y="9926"/>
                  <a:pt x="20608" y="11088"/>
                </a:cubicBezTo>
                <a:cubicBezTo>
                  <a:pt x="19989" y="12111"/>
                  <a:pt x="19459" y="13197"/>
                  <a:pt x="18928" y="14270"/>
                </a:cubicBezTo>
                <a:cubicBezTo>
                  <a:pt x="18347" y="15482"/>
                  <a:pt x="17830" y="16719"/>
                  <a:pt x="17426" y="18007"/>
                </a:cubicBezTo>
                <a:cubicBezTo>
                  <a:pt x="17400" y="18071"/>
                  <a:pt x="17400" y="18146"/>
                  <a:pt x="17312" y="18184"/>
                </a:cubicBezTo>
                <a:cubicBezTo>
                  <a:pt x="17211" y="18146"/>
                  <a:pt x="17211" y="18033"/>
                  <a:pt x="17173" y="17957"/>
                </a:cubicBezTo>
                <a:cubicBezTo>
                  <a:pt x="16971" y="17389"/>
                  <a:pt x="16756" y="16833"/>
                  <a:pt x="16554" y="16265"/>
                </a:cubicBezTo>
                <a:cubicBezTo>
                  <a:pt x="16138" y="15040"/>
                  <a:pt x="15582" y="13891"/>
                  <a:pt x="14862" y="12818"/>
                </a:cubicBezTo>
                <a:cubicBezTo>
                  <a:pt x="14079" y="11631"/>
                  <a:pt x="13120" y="10595"/>
                  <a:pt x="12110" y="9598"/>
                </a:cubicBezTo>
                <a:cubicBezTo>
                  <a:pt x="11592" y="9093"/>
                  <a:pt x="11036" y="8600"/>
                  <a:pt x="10506" y="8095"/>
                </a:cubicBezTo>
                <a:cubicBezTo>
                  <a:pt x="9306" y="6971"/>
                  <a:pt x="8044" y="5923"/>
                  <a:pt x="6705" y="4976"/>
                </a:cubicBezTo>
                <a:cubicBezTo>
                  <a:pt x="6175" y="4598"/>
                  <a:pt x="5657" y="4206"/>
                  <a:pt x="5089" y="3878"/>
                </a:cubicBezTo>
                <a:cubicBezTo>
                  <a:pt x="4912" y="3777"/>
                  <a:pt x="4735" y="3688"/>
                  <a:pt x="4533" y="3638"/>
                </a:cubicBezTo>
                <a:cubicBezTo>
                  <a:pt x="4458" y="3613"/>
                  <a:pt x="4382" y="3600"/>
                  <a:pt x="4306" y="3600"/>
                </a:cubicBezTo>
                <a:cubicBezTo>
                  <a:pt x="4230" y="3600"/>
                  <a:pt x="4155" y="3613"/>
                  <a:pt x="4079" y="3638"/>
                </a:cubicBezTo>
                <a:cubicBezTo>
                  <a:pt x="3801" y="3739"/>
                  <a:pt x="3637" y="3928"/>
                  <a:pt x="3561" y="4206"/>
                </a:cubicBezTo>
                <a:cubicBezTo>
                  <a:pt x="3473" y="4509"/>
                  <a:pt x="3485" y="4812"/>
                  <a:pt x="3523" y="5128"/>
                </a:cubicBezTo>
                <a:cubicBezTo>
                  <a:pt x="3675" y="6226"/>
                  <a:pt x="4117" y="7224"/>
                  <a:pt x="4685" y="8158"/>
                </a:cubicBezTo>
                <a:cubicBezTo>
                  <a:pt x="5177" y="8967"/>
                  <a:pt x="5758" y="9699"/>
                  <a:pt x="6377" y="10406"/>
                </a:cubicBezTo>
                <a:cubicBezTo>
                  <a:pt x="6857" y="10962"/>
                  <a:pt x="7349" y="11505"/>
                  <a:pt x="7842" y="12048"/>
                </a:cubicBezTo>
                <a:cubicBezTo>
                  <a:pt x="8587" y="12881"/>
                  <a:pt x="9382" y="13651"/>
                  <a:pt x="10241" y="14371"/>
                </a:cubicBezTo>
                <a:cubicBezTo>
                  <a:pt x="10809" y="14851"/>
                  <a:pt x="11377" y="15331"/>
                  <a:pt x="11933" y="15823"/>
                </a:cubicBezTo>
                <a:cubicBezTo>
                  <a:pt x="12627" y="16442"/>
                  <a:pt x="13284" y="17111"/>
                  <a:pt x="13953" y="17768"/>
                </a:cubicBezTo>
                <a:cubicBezTo>
                  <a:pt x="14307" y="18096"/>
                  <a:pt x="14660" y="18424"/>
                  <a:pt x="15014" y="18740"/>
                </a:cubicBezTo>
                <a:cubicBezTo>
                  <a:pt x="15481" y="19144"/>
                  <a:pt x="15961" y="19510"/>
                  <a:pt x="16529" y="19775"/>
                </a:cubicBezTo>
                <a:cubicBezTo>
                  <a:pt x="16756" y="19889"/>
                  <a:pt x="16832" y="20053"/>
                  <a:pt x="16807" y="20293"/>
                </a:cubicBezTo>
                <a:cubicBezTo>
                  <a:pt x="16782" y="20495"/>
                  <a:pt x="16769" y="20697"/>
                  <a:pt x="16756" y="20912"/>
                </a:cubicBezTo>
                <a:cubicBezTo>
                  <a:pt x="16731" y="21530"/>
                  <a:pt x="16718" y="22149"/>
                  <a:pt x="16693" y="22780"/>
                </a:cubicBezTo>
                <a:cubicBezTo>
                  <a:pt x="16643" y="23841"/>
                  <a:pt x="16681" y="24914"/>
                  <a:pt x="16617" y="25975"/>
                </a:cubicBezTo>
                <a:cubicBezTo>
                  <a:pt x="16580" y="26493"/>
                  <a:pt x="16592" y="27010"/>
                  <a:pt x="16580" y="27528"/>
                </a:cubicBezTo>
                <a:cubicBezTo>
                  <a:pt x="16580" y="27617"/>
                  <a:pt x="16605" y="27718"/>
                  <a:pt x="16554" y="27831"/>
                </a:cubicBezTo>
                <a:cubicBezTo>
                  <a:pt x="16504" y="27793"/>
                  <a:pt x="16491" y="27781"/>
                  <a:pt x="16479" y="27755"/>
                </a:cubicBezTo>
                <a:cubicBezTo>
                  <a:pt x="16428" y="27680"/>
                  <a:pt x="16378" y="27591"/>
                  <a:pt x="16327" y="27503"/>
                </a:cubicBezTo>
                <a:cubicBezTo>
                  <a:pt x="15784" y="26569"/>
                  <a:pt x="15216" y="25634"/>
                  <a:pt x="14534" y="24775"/>
                </a:cubicBezTo>
                <a:cubicBezTo>
                  <a:pt x="13600" y="23589"/>
                  <a:pt x="12552" y="22528"/>
                  <a:pt x="11390" y="21581"/>
                </a:cubicBezTo>
                <a:cubicBezTo>
                  <a:pt x="10645" y="20975"/>
                  <a:pt x="9862" y="20457"/>
                  <a:pt x="9066" y="19939"/>
                </a:cubicBezTo>
                <a:cubicBezTo>
                  <a:pt x="7576" y="18980"/>
                  <a:pt x="6036" y="18134"/>
                  <a:pt x="4407" y="17439"/>
                </a:cubicBezTo>
                <a:cubicBezTo>
                  <a:pt x="3700" y="17136"/>
                  <a:pt x="2993" y="16846"/>
                  <a:pt x="2248" y="16644"/>
                </a:cubicBezTo>
                <a:cubicBezTo>
                  <a:pt x="1956" y="16573"/>
                  <a:pt x="1665" y="16535"/>
                  <a:pt x="1367" y="16535"/>
                </a:cubicBezTo>
                <a:cubicBezTo>
                  <a:pt x="1291" y="16535"/>
                  <a:pt x="1214" y="16538"/>
                  <a:pt x="1137" y="16543"/>
                </a:cubicBezTo>
                <a:cubicBezTo>
                  <a:pt x="455" y="16581"/>
                  <a:pt x="0" y="17086"/>
                  <a:pt x="89" y="17805"/>
                </a:cubicBezTo>
                <a:cubicBezTo>
                  <a:pt x="127" y="18108"/>
                  <a:pt x="202" y="18386"/>
                  <a:pt x="316" y="18677"/>
                </a:cubicBezTo>
                <a:cubicBezTo>
                  <a:pt x="619" y="19460"/>
                  <a:pt x="1023" y="20192"/>
                  <a:pt x="1490" y="20899"/>
                </a:cubicBezTo>
                <a:cubicBezTo>
                  <a:pt x="2260" y="22061"/>
                  <a:pt x="3157" y="23121"/>
                  <a:pt x="4142" y="24106"/>
                </a:cubicBezTo>
                <a:cubicBezTo>
                  <a:pt x="5165" y="25129"/>
                  <a:pt x="6326" y="25950"/>
                  <a:pt x="7602" y="26606"/>
                </a:cubicBezTo>
                <a:cubicBezTo>
                  <a:pt x="8662" y="27149"/>
                  <a:pt x="9761" y="27591"/>
                  <a:pt x="10885" y="27970"/>
                </a:cubicBezTo>
                <a:cubicBezTo>
                  <a:pt x="11807" y="28273"/>
                  <a:pt x="12741" y="28488"/>
                  <a:pt x="13663" y="28740"/>
                </a:cubicBezTo>
                <a:cubicBezTo>
                  <a:pt x="14269" y="28905"/>
                  <a:pt x="14862" y="29081"/>
                  <a:pt x="15443" y="29321"/>
                </a:cubicBezTo>
                <a:cubicBezTo>
                  <a:pt x="15822" y="29485"/>
                  <a:pt x="16175" y="29725"/>
                  <a:pt x="16479" y="30016"/>
                </a:cubicBezTo>
                <a:cubicBezTo>
                  <a:pt x="16605" y="30129"/>
                  <a:pt x="16668" y="30268"/>
                  <a:pt x="16655" y="30432"/>
                </a:cubicBezTo>
                <a:cubicBezTo>
                  <a:pt x="16643" y="30559"/>
                  <a:pt x="16655" y="30698"/>
                  <a:pt x="16655" y="30824"/>
                </a:cubicBezTo>
                <a:cubicBezTo>
                  <a:pt x="16630" y="31594"/>
                  <a:pt x="16718" y="32364"/>
                  <a:pt x="16756" y="33122"/>
                </a:cubicBezTo>
                <a:cubicBezTo>
                  <a:pt x="16819" y="34018"/>
                  <a:pt x="16845" y="34902"/>
                  <a:pt x="16870" y="35786"/>
                </a:cubicBezTo>
                <a:cubicBezTo>
                  <a:pt x="16883" y="36127"/>
                  <a:pt x="16845" y="36481"/>
                  <a:pt x="16832" y="36822"/>
                </a:cubicBezTo>
                <a:cubicBezTo>
                  <a:pt x="16819" y="37289"/>
                  <a:pt x="16819" y="37756"/>
                  <a:pt x="16681" y="38223"/>
                </a:cubicBezTo>
                <a:cubicBezTo>
                  <a:pt x="16643" y="38362"/>
                  <a:pt x="16643" y="38526"/>
                  <a:pt x="16693" y="38678"/>
                </a:cubicBezTo>
                <a:cubicBezTo>
                  <a:pt x="16769" y="38880"/>
                  <a:pt x="16895" y="39006"/>
                  <a:pt x="17110" y="39031"/>
                </a:cubicBezTo>
                <a:cubicBezTo>
                  <a:pt x="17123" y="39032"/>
                  <a:pt x="17135" y="39033"/>
                  <a:pt x="17147" y="39033"/>
                </a:cubicBezTo>
                <a:cubicBezTo>
                  <a:pt x="17331" y="39033"/>
                  <a:pt x="17470" y="38945"/>
                  <a:pt x="17564" y="38791"/>
                </a:cubicBezTo>
                <a:cubicBezTo>
                  <a:pt x="17640" y="38678"/>
                  <a:pt x="17678" y="38552"/>
                  <a:pt x="17703" y="38425"/>
                </a:cubicBezTo>
                <a:cubicBezTo>
                  <a:pt x="17905" y="37491"/>
                  <a:pt x="18044" y="36556"/>
                  <a:pt x="18120" y="35609"/>
                </a:cubicBezTo>
                <a:cubicBezTo>
                  <a:pt x="18183" y="34801"/>
                  <a:pt x="18221" y="33981"/>
                  <a:pt x="18259" y="33172"/>
                </a:cubicBezTo>
                <a:cubicBezTo>
                  <a:pt x="18297" y="32541"/>
                  <a:pt x="18297" y="31922"/>
                  <a:pt x="18322" y="31304"/>
                </a:cubicBezTo>
                <a:cubicBezTo>
                  <a:pt x="18360" y="30268"/>
                  <a:pt x="18335" y="29233"/>
                  <a:pt x="18410" y="28210"/>
                </a:cubicBezTo>
                <a:cubicBezTo>
                  <a:pt x="18436" y="27743"/>
                  <a:pt x="18423" y="27263"/>
                  <a:pt x="18423" y="26796"/>
                </a:cubicBezTo>
                <a:cubicBezTo>
                  <a:pt x="18436" y="26505"/>
                  <a:pt x="18436" y="26202"/>
                  <a:pt x="18461" y="25899"/>
                </a:cubicBezTo>
                <a:cubicBezTo>
                  <a:pt x="18486" y="25672"/>
                  <a:pt x="18461" y="25445"/>
                  <a:pt x="18461" y="25217"/>
                </a:cubicBezTo>
                <a:cubicBezTo>
                  <a:pt x="18448" y="25041"/>
                  <a:pt x="18436" y="24864"/>
                  <a:pt x="18436" y="24687"/>
                </a:cubicBezTo>
                <a:cubicBezTo>
                  <a:pt x="18423" y="23854"/>
                  <a:pt x="18410" y="23020"/>
                  <a:pt x="18398" y="22200"/>
                </a:cubicBezTo>
                <a:cubicBezTo>
                  <a:pt x="18398" y="22073"/>
                  <a:pt x="18385" y="21934"/>
                  <a:pt x="18385" y="21808"/>
                </a:cubicBezTo>
                <a:cubicBezTo>
                  <a:pt x="18360" y="21114"/>
                  <a:pt x="18423" y="20444"/>
                  <a:pt x="18436" y="19750"/>
                </a:cubicBezTo>
                <a:cubicBezTo>
                  <a:pt x="18436" y="19737"/>
                  <a:pt x="18448" y="19737"/>
                  <a:pt x="18448" y="19725"/>
                </a:cubicBezTo>
                <a:cubicBezTo>
                  <a:pt x="18461" y="19573"/>
                  <a:pt x="18524" y="19472"/>
                  <a:pt x="18663" y="19409"/>
                </a:cubicBezTo>
                <a:cubicBezTo>
                  <a:pt x="18714" y="19384"/>
                  <a:pt x="18764" y="19359"/>
                  <a:pt x="18815" y="19333"/>
                </a:cubicBezTo>
                <a:cubicBezTo>
                  <a:pt x="19623" y="18929"/>
                  <a:pt x="20431" y="18525"/>
                  <a:pt x="21214" y="18083"/>
                </a:cubicBezTo>
                <a:cubicBezTo>
                  <a:pt x="22287" y="17502"/>
                  <a:pt x="23335" y="16896"/>
                  <a:pt x="24320" y="16189"/>
                </a:cubicBezTo>
                <a:cubicBezTo>
                  <a:pt x="25166" y="15570"/>
                  <a:pt x="25961" y="14876"/>
                  <a:pt x="26656" y="14068"/>
                </a:cubicBezTo>
                <a:cubicBezTo>
                  <a:pt x="27224" y="13411"/>
                  <a:pt x="27729" y="12717"/>
                  <a:pt x="28234" y="12010"/>
                </a:cubicBezTo>
                <a:cubicBezTo>
                  <a:pt x="28954" y="10987"/>
                  <a:pt x="29585" y="9888"/>
                  <a:pt x="30065" y="8714"/>
                </a:cubicBezTo>
                <a:cubicBezTo>
                  <a:pt x="30848" y="6757"/>
                  <a:pt x="31429" y="4749"/>
                  <a:pt x="31618" y="2640"/>
                </a:cubicBezTo>
                <a:cubicBezTo>
                  <a:pt x="31669" y="2173"/>
                  <a:pt x="31656" y="1706"/>
                  <a:pt x="31580" y="1239"/>
                </a:cubicBezTo>
                <a:cubicBezTo>
                  <a:pt x="31543" y="961"/>
                  <a:pt x="31454" y="683"/>
                  <a:pt x="31303" y="431"/>
                </a:cubicBezTo>
                <a:cubicBezTo>
                  <a:pt x="31155" y="204"/>
                  <a:pt x="30868" y="0"/>
                  <a:pt x="305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txBox="1"/>
          <p:nvPr>
            <p:ph idx="1" type="body"/>
          </p:nvPr>
        </p:nvSpPr>
        <p:spPr>
          <a:xfrm>
            <a:off x="1012475" y="1356425"/>
            <a:ext cx="4796400" cy="17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1919"/>
                </a:solidFill>
              </a:rPr>
              <a:t>Los </a:t>
            </a:r>
            <a:r>
              <a:rPr lang="en">
                <a:solidFill>
                  <a:srgbClr val="191919"/>
                </a:solidFill>
              </a:rPr>
              <a:t>métodos</a:t>
            </a:r>
            <a:r>
              <a:rPr lang="en">
                <a:solidFill>
                  <a:srgbClr val="191919"/>
                </a:solidFill>
              </a:rPr>
              <a:t> de </a:t>
            </a:r>
            <a:r>
              <a:rPr lang="en">
                <a:solidFill>
                  <a:srgbClr val="191919"/>
                </a:solidFill>
              </a:rPr>
              <a:t>monetización</a:t>
            </a:r>
            <a:r>
              <a:rPr lang="en">
                <a:solidFill>
                  <a:srgbClr val="191919"/>
                </a:solidFill>
              </a:rPr>
              <a:t> que contemplamos para          JardiApp son:</a:t>
            </a:r>
            <a:endParaRPr b="1">
              <a:solidFill>
                <a:srgbClr val="191919"/>
              </a:solidFill>
            </a:endParaRPr>
          </a:p>
          <a:p>
            <a:pPr indent="-304800" lvl="0" marL="457200" rtl="0" algn="l">
              <a:lnSpc>
                <a:spcPct val="100000"/>
              </a:lnSpc>
              <a:spcBef>
                <a:spcPts val="1000"/>
              </a:spcBef>
              <a:spcAft>
                <a:spcPts val="0"/>
              </a:spcAft>
              <a:buSzPts val="1200"/>
              <a:buChar char="●"/>
            </a:pPr>
            <a:r>
              <a:rPr lang="en">
                <a:solidFill>
                  <a:srgbClr val="191919"/>
                </a:solidFill>
              </a:rPr>
              <a:t>Ingresos desde tiendas de aplicación. Los ingresos pueden provenir de compras iniciales, compras dentro de la aplicación (IAP), suscripciones.</a:t>
            </a:r>
            <a:endParaRPr>
              <a:solidFill>
                <a:srgbClr val="191919"/>
              </a:solidFill>
            </a:endParaRPr>
          </a:p>
          <a:p>
            <a:pPr indent="0" lvl="0" marL="457200" rtl="0" algn="l">
              <a:lnSpc>
                <a:spcPct val="100000"/>
              </a:lnSpc>
              <a:spcBef>
                <a:spcPts val="800"/>
              </a:spcBef>
              <a:spcAft>
                <a:spcPts val="0"/>
              </a:spcAft>
              <a:buNone/>
            </a:pPr>
            <a:r>
              <a:t/>
            </a:r>
            <a:endParaRPr>
              <a:solidFill>
                <a:srgbClr val="191919"/>
              </a:solidFill>
            </a:endParaRPr>
          </a:p>
          <a:p>
            <a:pPr indent="-304800" lvl="0" marL="457200" rtl="0" algn="l">
              <a:lnSpc>
                <a:spcPct val="100000"/>
              </a:lnSpc>
              <a:spcBef>
                <a:spcPts val="800"/>
              </a:spcBef>
              <a:spcAft>
                <a:spcPts val="0"/>
              </a:spcAft>
              <a:buSzPts val="1200"/>
              <a:buChar char="●"/>
            </a:pPr>
            <a:r>
              <a:rPr lang="en">
                <a:solidFill>
                  <a:srgbClr val="191919"/>
                </a:solidFill>
              </a:rPr>
              <a:t>Ingresos por venta de sensores para funcionamiento de la aplicación. (Sensor de temperatura y humedad, Tarjeta controladora de sensores.)</a:t>
            </a:r>
            <a:endParaRPr>
              <a:solidFill>
                <a:srgbClr val="191919"/>
              </a:solidFill>
            </a:endParaRPr>
          </a:p>
          <a:p>
            <a:pPr indent="0" lvl="0" marL="457200" rtl="0" algn="l">
              <a:lnSpc>
                <a:spcPct val="100000"/>
              </a:lnSpc>
              <a:spcBef>
                <a:spcPts val="800"/>
              </a:spcBef>
              <a:spcAft>
                <a:spcPts val="0"/>
              </a:spcAft>
              <a:buNone/>
            </a:pPr>
            <a:r>
              <a:t/>
            </a:r>
            <a:endParaRPr>
              <a:solidFill>
                <a:srgbClr val="191919"/>
              </a:solidFill>
            </a:endParaRPr>
          </a:p>
        </p:txBody>
      </p:sp>
      <p:sp>
        <p:nvSpPr>
          <p:cNvPr id="456" name="Google Shape;45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 de comercialización (monetización)</a:t>
            </a:r>
            <a:endParaRPr/>
          </a:p>
        </p:txBody>
      </p:sp>
      <p:grpSp>
        <p:nvGrpSpPr>
          <p:cNvPr id="457" name="Google Shape;457;p30"/>
          <p:cNvGrpSpPr/>
          <p:nvPr/>
        </p:nvGrpSpPr>
        <p:grpSpPr>
          <a:xfrm>
            <a:off x="8183302" y="4074584"/>
            <a:ext cx="982003" cy="1215701"/>
            <a:chOff x="803950" y="1808200"/>
            <a:chExt cx="624525" cy="773150"/>
          </a:xfrm>
        </p:grpSpPr>
        <p:sp>
          <p:nvSpPr>
            <p:cNvPr id="458" name="Google Shape;458;p30"/>
            <p:cNvSpPr/>
            <p:nvPr/>
          </p:nvSpPr>
          <p:spPr>
            <a:xfrm>
              <a:off x="1173150" y="1808200"/>
              <a:ext cx="255325" cy="482275"/>
            </a:xfrm>
            <a:custGeom>
              <a:rect b="b" l="l" r="r" t="t"/>
              <a:pathLst>
                <a:path extrusionOk="0" h="19291" w="10213">
                  <a:moveTo>
                    <a:pt x="9751" y="0"/>
                  </a:moveTo>
                  <a:cubicBezTo>
                    <a:pt x="9674" y="0"/>
                    <a:pt x="9593" y="21"/>
                    <a:pt x="9508" y="69"/>
                  </a:cubicBezTo>
                  <a:cubicBezTo>
                    <a:pt x="9395" y="132"/>
                    <a:pt x="9294" y="220"/>
                    <a:pt x="9205" y="321"/>
                  </a:cubicBezTo>
                  <a:cubicBezTo>
                    <a:pt x="9117" y="435"/>
                    <a:pt x="9029" y="549"/>
                    <a:pt x="8928" y="662"/>
                  </a:cubicBezTo>
                  <a:cubicBezTo>
                    <a:pt x="8423" y="1332"/>
                    <a:pt x="7917" y="1988"/>
                    <a:pt x="7412" y="2645"/>
                  </a:cubicBezTo>
                  <a:cubicBezTo>
                    <a:pt x="6832" y="3390"/>
                    <a:pt x="6263" y="4147"/>
                    <a:pt x="5771" y="4956"/>
                  </a:cubicBezTo>
                  <a:cubicBezTo>
                    <a:pt x="5089" y="6079"/>
                    <a:pt x="4382" y="7203"/>
                    <a:pt x="3637" y="8289"/>
                  </a:cubicBezTo>
                  <a:cubicBezTo>
                    <a:pt x="3561" y="8403"/>
                    <a:pt x="3485" y="8516"/>
                    <a:pt x="3410" y="8630"/>
                  </a:cubicBezTo>
                  <a:cubicBezTo>
                    <a:pt x="2930" y="9362"/>
                    <a:pt x="2500" y="10133"/>
                    <a:pt x="2172" y="10941"/>
                  </a:cubicBezTo>
                  <a:cubicBezTo>
                    <a:pt x="1566" y="12380"/>
                    <a:pt x="1036" y="13858"/>
                    <a:pt x="569" y="15360"/>
                  </a:cubicBezTo>
                  <a:cubicBezTo>
                    <a:pt x="404" y="15878"/>
                    <a:pt x="265" y="16408"/>
                    <a:pt x="164" y="16939"/>
                  </a:cubicBezTo>
                  <a:cubicBezTo>
                    <a:pt x="89" y="17368"/>
                    <a:pt x="51" y="17785"/>
                    <a:pt x="26" y="18214"/>
                  </a:cubicBezTo>
                  <a:cubicBezTo>
                    <a:pt x="0" y="18441"/>
                    <a:pt x="89" y="18668"/>
                    <a:pt x="76" y="18896"/>
                  </a:cubicBezTo>
                  <a:cubicBezTo>
                    <a:pt x="67" y="19116"/>
                    <a:pt x="245" y="19290"/>
                    <a:pt x="450" y="19290"/>
                  </a:cubicBezTo>
                  <a:cubicBezTo>
                    <a:pt x="527" y="19290"/>
                    <a:pt x="607" y="19266"/>
                    <a:pt x="682" y="19211"/>
                  </a:cubicBezTo>
                  <a:cubicBezTo>
                    <a:pt x="796" y="19123"/>
                    <a:pt x="922" y="19085"/>
                    <a:pt x="1061" y="19047"/>
                  </a:cubicBezTo>
                  <a:cubicBezTo>
                    <a:pt x="1225" y="19009"/>
                    <a:pt x="1389" y="18971"/>
                    <a:pt x="1553" y="18934"/>
                  </a:cubicBezTo>
                  <a:cubicBezTo>
                    <a:pt x="2298" y="18757"/>
                    <a:pt x="3031" y="18542"/>
                    <a:pt x="3725" y="18189"/>
                  </a:cubicBezTo>
                  <a:cubicBezTo>
                    <a:pt x="4559" y="17759"/>
                    <a:pt x="5291" y="17191"/>
                    <a:pt x="5998" y="16572"/>
                  </a:cubicBezTo>
                  <a:cubicBezTo>
                    <a:pt x="6541" y="16093"/>
                    <a:pt x="6996" y="15524"/>
                    <a:pt x="7412" y="14931"/>
                  </a:cubicBezTo>
                  <a:cubicBezTo>
                    <a:pt x="7955" y="14173"/>
                    <a:pt x="8334" y="13340"/>
                    <a:pt x="8536" y="12431"/>
                  </a:cubicBezTo>
                  <a:cubicBezTo>
                    <a:pt x="8751" y="11471"/>
                    <a:pt x="8877" y="10486"/>
                    <a:pt x="8978" y="9514"/>
                  </a:cubicBezTo>
                  <a:cubicBezTo>
                    <a:pt x="9029" y="9085"/>
                    <a:pt x="9067" y="8643"/>
                    <a:pt x="9117" y="8213"/>
                  </a:cubicBezTo>
                  <a:cubicBezTo>
                    <a:pt x="9168" y="7733"/>
                    <a:pt x="9231" y="7241"/>
                    <a:pt x="9281" y="6761"/>
                  </a:cubicBezTo>
                  <a:cubicBezTo>
                    <a:pt x="9319" y="6344"/>
                    <a:pt x="9370" y="5915"/>
                    <a:pt x="9407" y="5486"/>
                  </a:cubicBezTo>
                  <a:cubicBezTo>
                    <a:pt x="9458" y="4993"/>
                    <a:pt x="9521" y="4488"/>
                    <a:pt x="9572" y="3983"/>
                  </a:cubicBezTo>
                  <a:cubicBezTo>
                    <a:pt x="9622" y="3415"/>
                    <a:pt x="9698" y="2859"/>
                    <a:pt x="9786" y="2304"/>
                  </a:cubicBezTo>
                  <a:cubicBezTo>
                    <a:pt x="9875" y="1824"/>
                    <a:pt x="10014" y="1357"/>
                    <a:pt x="10127" y="890"/>
                  </a:cubicBezTo>
                  <a:cubicBezTo>
                    <a:pt x="10165" y="763"/>
                    <a:pt x="10190" y="637"/>
                    <a:pt x="10203" y="511"/>
                  </a:cubicBezTo>
                  <a:cubicBezTo>
                    <a:pt x="10213" y="256"/>
                    <a:pt x="10016" y="0"/>
                    <a:pt x="9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803950" y="2049375"/>
              <a:ext cx="255575" cy="482275"/>
            </a:xfrm>
            <a:custGeom>
              <a:rect b="b" l="l" r="r" t="t"/>
              <a:pathLst>
                <a:path extrusionOk="0" h="19291" w="10223">
                  <a:moveTo>
                    <a:pt x="466" y="0"/>
                  </a:moveTo>
                  <a:cubicBezTo>
                    <a:pt x="194" y="0"/>
                    <a:pt x="0" y="256"/>
                    <a:pt x="20" y="511"/>
                  </a:cubicBezTo>
                  <a:cubicBezTo>
                    <a:pt x="20" y="637"/>
                    <a:pt x="58" y="763"/>
                    <a:pt x="83" y="890"/>
                  </a:cubicBezTo>
                  <a:cubicBezTo>
                    <a:pt x="209" y="1357"/>
                    <a:pt x="348" y="1824"/>
                    <a:pt x="424" y="2304"/>
                  </a:cubicBezTo>
                  <a:cubicBezTo>
                    <a:pt x="525" y="2859"/>
                    <a:pt x="601" y="3415"/>
                    <a:pt x="651" y="3983"/>
                  </a:cubicBezTo>
                  <a:cubicBezTo>
                    <a:pt x="702" y="4488"/>
                    <a:pt x="752" y="4993"/>
                    <a:pt x="803" y="5486"/>
                  </a:cubicBezTo>
                  <a:cubicBezTo>
                    <a:pt x="853" y="5915"/>
                    <a:pt x="891" y="6345"/>
                    <a:pt x="942" y="6761"/>
                  </a:cubicBezTo>
                  <a:cubicBezTo>
                    <a:pt x="992" y="7241"/>
                    <a:pt x="1055" y="7733"/>
                    <a:pt x="1106" y="8213"/>
                  </a:cubicBezTo>
                  <a:cubicBezTo>
                    <a:pt x="1156" y="8643"/>
                    <a:pt x="1194" y="9085"/>
                    <a:pt x="1245" y="9514"/>
                  </a:cubicBezTo>
                  <a:cubicBezTo>
                    <a:pt x="1346" y="10486"/>
                    <a:pt x="1472" y="11458"/>
                    <a:pt x="1687" y="12431"/>
                  </a:cubicBezTo>
                  <a:cubicBezTo>
                    <a:pt x="1876" y="13340"/>
                    <a:pt x="2255" y="14173"/>
                    <a:pt x="2810" y="14931"/>
                  </a:cubicBezTo>
                  <a:cubicBezTo>
                    <a:pt x="3227" y="15524"/>
                    <a:pt x="3682" y="16093"/>
                    <a:pt x="4225" y="16572"/>
                  </a:cubicBezTo>
                  <a:cubicBezTo>
                    <a:pt x="4919" y="17191"/>
                    <a:pt x="5664" y="17759"/>
                    <a:pt x="6498" y="18189"/>
                  </a:cubicBezTo>
                  <a:cubicBezTo>
                    <a:pt x="7192" y="18542"/>
                    <a:pt x="7912" y="18757"/>
                    <a:pt x="8657" y="18934"/>
                  </a:cubicBezTo>
                  <a:cubicBezTo>
                    <a:pt x="8821" y="18971"/>
                    <a:pt x="8985" y="19009"/>
                    <a:pt x="9149" y="19047"/>
                  </a:cubicBezTo>
                  <a:cubicBezTo>
                    <a:pt x="9288" y="19072"/>
                    <a:pt x="9427" y="19123"/>
                    <a:pt x="9541" y="19211"/>
                  </a:cubicBezTo>
                  <a:cubicBezTo>
                    <a:pt x="9613" y="19266"/>
                    <a:pt x="9691" y="19290"/>
                    <a:pt x="9767" y="19290"/>
                  </a:cubicBezTo>
                  <a:cubicBezTo>
                    <a:pt x="9971" y="19290"/>
                    <a:pt x="10156" y="19117"/>
                    <a:pt x="10147" y="18896"/>
                  </a:cubicBezTo>
                  <a:cubicBezTo>
                    <a:pt x="10134" y="18668"/>
                    <a:pt x="10223" y="18441"/>
                    <a:pt x="10197" y="18214"/>
                  </a:cubicBezTo>
                  <a:cubicBezTo>
                    <a:pt x="10172" y="17785"/>
                    <a:pt x="10134" y="17355"/>
                    <a:pt x="10058" y="16939"/>
                  </a:cubicBezTo>
                  <a:cubicBezTo>
                    <a:pt x="9945" y="16408"/>
                    <a:pt x="9819" y="15878"/>
                    <a:pt x="9654" y="15360"/>
                  </a:cubicBezTo>
                  <a:cubicBezTo>
                    <a:pt x="9187" y="13858"/>
                    <a:pt x="8644" y="12380"/>
                    <a:pt x="8051" y="10941"/>
                  </a:cubicBezTo>
                  <a:cubicBezTo>
                    <a:pt x="7710" y="10120"/>
                    <a:pt x="7280" y="9362"/>
                    <a:pt x="6813" y="8630"/>
                  </a:cubicBezTo>
                  <a:cubicBezTo>
                    <a:pt x="6738" y="8516"/>
                    <a:pt x="6662" y="8403"/>
                    <a:pt x="6573" y="8289"/>
                  </a:cubicBezTo>
                  <a:cubicBezTo>
                    <a:pt x="5828" y="7203"/>
                    <a:pt x="5134" y="6079"/>
                    <a:pt x="4439" y="4956"/>
                  </a:cubicBezTo>
                  <a:cubicBezTo>
                    <a:pt x="3947" y="4147"/>
                    <a:pt x="3379" y="3390"/>
                    <a:pt x="2810" y="2645"/>
                  </a:cubicBezTo>
                  <a:cubicBezTo>
                    <a:pt x="2305" y="1988"/>
                    <a:pt x="1788" y="1319"/>
                    <a:pt x="1283" y="662"/>
                  </a:cubicBezTo>
                  <a:cubicBezTo>
                    <a:pt x="1194" y="549"/>
                    <a:pt x="1106" y="435"/>
                    <a:pt x="1005" y="321"/>
                  </a:cubicBezTo>
                  <a:cubicBezTo>
                    <a:pt x="929" y="220"/>
                    <a:pt x="828" y="132"/>
                    <a:pt x="714" y="69"/>
                  </a:cubicBezTo>
                  <a:cubicBezTo>
                    <a:pt x="627" y="21"/>
                    <a:pt x="543" y="0"/>
                    <a:pt x="4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1058550" y="1904275"/>
              <a:ext cx="84625" cy="677075"/>
            </a:xfrm>
            <a:custGeom>
              <a:rect b="b" l="l" r="r" t="t"/>
              <a:pathLst>
                <a:path extrusionOk="0" h="27083" w="3385">
                  <a:moveTo>
                    <a:pt x="1406" y="1"/>
                  </a:moveTo>
                  <a:cubicBezTo>
                    <a:pt x="1197" y="1"/>
                    <a:pt x="1003" y="104"/>
                    <a:pt x="872" y="292"/>
                  </a:cubicBezTo>
                  <a:cubicBezTo>
                    <a:pt x="796" y="418"/>
                    <a:pt x="746" y="557"/>
                    <a:pt x="708" y="696"/>
                  </a:cubicBezTo>
                  <a:cubicBezTo>
                    <a:pt x="518" y="1554"/>
                    <a:pt x="392" y="2413"/>
                    <a:pt x="379" y="3297"/>
                  </a:cubicBezTo>
                  <a:cubicBezTo>
                    <a:pt x="379" y="4080"/>
                    <a:pt x="405" y="4863"/>
                    <a:pt x="316" y="5646"/>
                  </a:cubicBezTo>
                  <a:cubicBezTo>
                    <a:pt x="241" y="6378"/>
                    <a:pt x="177" y="7123"/>
                    <a:pt x="114" y="7868"/>
                  </a:cubicBezTo>
                  <a:cubicBezTo>
                    <a:pt x="76" y="8335"/>
                    <a:pt x="39" y="8815"/>
                    <a:pt x="26" y="9282"/>
                  </a:cubicBezTo>
                  <a:cubicBezTo>
                    <a:pt x="1" y="10267"/>
                    <a:pt x="13" y="11252"/>
                    <a:pt x="114" y="12224"/>
                  </a:cubicBezTo>
                  <a:cubicBezTo>
                    <a:pt x="190" y="12944"/>
                    <a:pt x="253" y="13676"/>
                    <a:pt x="329" y="14396"/>
                  </a:cubicBezTo>
                  <a:cubicBezTo>
                    <a:pt x="392" y="15154"/>
                    <a:pt x="481" y="15911"/>
                    <a:pt x="544" y="16669"/>
                  </a:cubicBezTo>
                  <a:cubicBezTo>
                    <a:pt x="594" y="17288"/>
                    <a:pt x="632" y="17894"/>
                    <a:pt x="683" y="18512"/>
                  </a:cubicBezTo>
                  <a:cubicBezTo>
                    <a:pt x="695" y="18790"/>
                    <a:pt x="720" y="19068"/>
                    <a:pt x="746" y="19346"/>
                  </a:cubicBezTo>
                  <a:cubicBezTo>
                    <a:pt x="771" y="19763"/>
                    <a:pt x="809" y="20192"/>
                    <a:pt x="847" y="20621"/>
                  </a:cubicBezTo>
                  <a:cubicBezTo>
                    <a:pt x="872" y="21063"/>
                    <a:pt x="885" y="21505"/>
                    <a:pt x="922" y="21960"/>
                  </a:cubicBezTo>
                  <a:cubicBezTo>
                    <a:pt x="960" y="22275"/>
                    <a:pt x="948" y="22591"/>
                    <a:pt x="986" y="22907"/>
                  </a:cubicBezTo>
                  <a:cubicBezTo>
                    <a:pt x="1049" y="23513"/>
                    <a:pt x="1023" y="24132"/>
                    <a:pt x="1074" y="24750"/>
                  </a:cubicBezTo>
                  <a:cubicBezTo>
                    <a:pt x="1099" y="25079"/>
                    <a:pt x="1061" y="25419"/>
                    <a:pt x="1036" y="25760"/>
                  </a:cubicBezTo>
                  <a:cubicBezTo>
                    <a:pt x="1023" y="26038"/>
                    <a:pt x="1011" y="26303"/>
                    <a:pt x="897" y="26569"/>
                  </a:cubicBezTo>
                  <a:cubicBezTo>
                    <a:pt x="834" y="26733"/>
                    <a:pt x="897" y="26897"/>
                    <a:pt x="1023" y="26998"/>
                  </a:cubicBezTo>
                  <a:cubicBezTo>
                    <a:pt x="1093" y="27053"/>
                    <a:pt x="1174" y="27082"/>
                    <a:pt x="1258" y="27082"/>
                  </a:cubicBezTo>
                  <a:cubicBezTo>
                    <a:pt x="1326" y="27082"/>
                    <a:pt x="1397" y="27063"/>
                    <a:pt x="1465" y="27023"/>
                  </a:cubicBezTo>
                  <a:cubicBezTo>
                    <a:pt x="1516" y="26998"/>
                    <a:pt x="1554" y="26973"/>
                    <a:pt x="1592" y="26935"/>
                  </a:cubicBezTo>
                  <a:cubicBezTo>
                    <a:pt x="1781" y="26758"/>
                    <a:pt x="1996" y="26619"/>
                    <a:pt x="2210" y="26480"/>
                  </a:cubicBezTo>
                  <a:cubicBezTo>
                    <a:pt x="2627" y="26190"/>
                    <a:pt x="2943" y="25836"/>
                    <a:pt x="3145" y="25382"/>
                  </a:cubicBezTo>
                  <a:cubicBezTo>
                    <a:pt x="3296" y="25041"/>
                    <a:pt x="3359" y="24700"/>
                    <a:pt x="3372" y="24334"/>
                  </a:cubicBezTo>
                  <a:cubicBezTo>
                    <a:pt x="3385" y="23866"/>
                    <a:pt x="3372" y="23399"/>
                    <a:pt x="3385" y="22945"/>
                  </a:cubicBezTo>
                  <a:cubicBezTo>
                    <a:pt x="3385" y="22439"/>
                    <a:pt x="3334" y="21947"/>
                    <a:pt x="3322" y="21455"/>
                  </a:cubicBezTo>
                  <a:cubicBezTo>
                    <a:pt x="3296" y="20975"/>
                    <a:pt x="3284" y="20495"/>
                    <a:pt x="3233" y="20028"/>
                  </a:cubicBezTo>
                  <a:cubicBezTo>
                    <a:pt x="3208" y="19712"/>
                    <a:pt x="3208" y="19396"/>
                    <a:pt x="3183" y="19081"/>
                  </a:cubicBezTo>
                  <a:cubicBezTo>
                    <a:pt x="3145" y="18740"/>
                    <a:pt x="3107" y="18411"/>
                    <a:pt x="3082" y="18071"/>
                  </a:cubicBezTo>
                  <a:cubicBezTo>
                    <a:pt x="3056" y="17704"/>
                    <a:pt x="3031" y="17338"/>
                    <a:pt x="3006" y="16972"/>
                  </a:cubicBezTo>
                  <a:cubicBezTo>
                    <a:pt x="2981" y="16682"/>
                    <a:pt x="2955" y="16404"/>
                    <a:pt x="2930" y="16113"/>
                  </a:cubicBezTo>
                  <a:cubicBezTo>
                    <a:pt x="2905" y="15760"/>
                    <a:pt x="2867" y="15394"/>
                    <a:pt x="2842" y="15040"/>
                  </a:cubicBezTo>
                  <a:cubicBezTo>
                    <a:pt x="2817" y="14661"/>
                    <a:pt x="2791" y="14270"/>
                    <a:pt x="2766" y="13891"/>
                  </a:cubicBezTo>
                  <a:cubicBezTo>
                    <a:pt x="2716" y="13171"/>
                    <a:pt x="2640" y="12464"/>
                    <a:pt x="2614" y="11757"/>
                  </a:cubicBezTo>
                  <a:cubicBezTo>
                    <a:pt x="2589" y="10949"/>
                    <a:pt x="2526" y="10153"/>
                    <a:pt x="2539" y="9345"/>
                  </a:cubicBezTo>
                  <a:cubicBezTo>
                    <a:pt x="2551" y="9169"/>
                    <a:pt x="2539" y="8992"/>
                    <a:pt x="2551" y="8815"/>
                  </a:cubicBezTo>
                  <a:cubicBezTo>
                    <a:pt x="2564" y="8196"/>
                    <a:pt x="2589" y="7578"/>
                    <a:pt x="2589" y="6959"/>
                  </a:cubicBezTo>
                  <a:cubicBezTo>
                    <a:pt x="2589" y="6201"/>
                    <a:pt x="2589" y="5431"/>
                    <a:pt x="2564" y="4673"/>
                  </a:cubicBezTo>
                  <a:cubicBezTo>
                    <a:pt x="2539" y="4080"/>
                    <a:pt x="2577" y="3486"/>
                    <a:pt x="2589" y="2729"/>
                  </a:cubicBezTo>
                  <a:cubicBezTo>
                    <a:pt x="2602" y="2464"/>
                    <a:pt x="2577" y="2034"/>
                    <a:pt x="2539" y="1605"/>
                  </a:cubicBezTo>
                  <a:cubicBezTo>
                    <a:pt x="2501" y="1226"/>
                    <a:pt x="2400" y="873"/>
                    <a:pt x="2210" y="532"/>
                  </a:cubicBezTo>
                  <a:cubicBezTo>
                    <a:pt x="2072" y="304"/>
                    <a:pt x="1895" y="128"/>
                    <a:pt x="1630" y="39"/>
                  </a:cubicBezTo>
                  <a:cubicBezTo>
                    <a:pt x="1555" y="13"/>
                    <a:pt x="1480" y="1"/>
                    <a:pt x="14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0"/>
          <p:cNvGrpSpPr/>
          <p:nvPr/>
        </p:nvGrpSpPr>
        <p:grpSpPr>
          <a:xfrm>
            <a:off x="1921575" y="4455361"/>
            <a:ext cx="1271970" cy="834918"/>
            <a:chOff x="5869764" y="4108708"/>
            <a:chExt cx="688855" cy="452162"/>
          </a:xfrm>
        </p:grpSpPr>
        <p:sp>
          <p:nvSpPr>
            <p:cNvPr id="462" name="Google Shape;462;p30"/>
            <p:cNvSpPr/>
            <p:nvPr/>
          </p:nvSpPr>
          <p:spPr>
            <a:xfrm>
              <a:off x="6072457" y="4108708"/>
              <a:ext cx="172700" cy="87450"/>
            </a:xfrm>
            <a:custGeom>
              <a:rect b="b" l="l" r="r" t="t"/>
              <a:pathLst>
                <a:path extrusionOk="0" h="3498" w="6908">
                  <a:moveTo>
                    <a:pt x="1730" y="0"/>
                  </a:moveTo>
                  <a:cubicBezTo>
                    <a:pt x="1427" y="13"/>
                    <a:pt x="1137" y="38"/>
                    <a:pt x="847" y="89"/>
                  </a:cubicBezTo>
                  <a:cubicBezTo>
                    <a:pt x="695" y="114"/>
                    <a:pt x="556" y="164"/>
                    <a:pt x="417" y="228"/>
                  </a:cubicBezTo>
                  <a:cubicBezTo>
                    <a:pt x="203" y="341"/>
                    <a:pt x="64" y="518"/>
                    <a:pt x="26" y="758"/>
                  </a:cubicBezTo>
                  <a:cubicBezTo>
                    <a:pt x="1" y="972"/>
                    <a:pt x="1" y="1175"/>
                    <a:pt x="26" y="1389"/>
                  </a:cubicBezTo>
                  <a:cubicBezTo>
                    <a:pt x="76" y="1743"/>
                    <a:pt x="203" y="2071"/>
                    <a:pt x="379" y="2374"/>
                  </a:cubicBezTo>
                  <a:cubicBezTo>
                    <a:pt x="506" y="2601"/>
                    <a:pt x="682" y="2766"/>
                    <a:pt x="910" y="2892"/>
                  </a:cubicBezTo>
                  <a:cubicBezTo>
                    <a:pt x="1086" y="2980"/>
                    <a:pt x="1263" y="3043"/>
                    <a:pt x="1453" y="3106"/>
                  </a:cubicBezTo>
                  <a:cubicBezTo>
                    <a:pt x="1579" y="3144"/>
                    <a:pt x="1718" y="3195"/>
                    <a:pt x="1844" y="3233"/>
                  </a:cubicBezTo>
                  <a:cubicBezTo>
                    <a:pt x="2172" y="3346"/>
                    <a:pt x="2513" y="3409"/>
                    <a:pt x="2867" y="3460"/>
                  </a:cubicBezTo>
                  <a:cubicBezTo>
                    <a:pt x="3006" y="3485"/>
                    <a:pt x="3145" y="3473"/>
                    <a:pt x="3284" y="3498"/>
                  </a:cubicBezTo>
                  <a:cubicBezTo>
                    <a:pt x="3473" y="3473"/>
                    <a:pt x="3662" y="3485"/>
                    <a:pt x="3852" y="3460"/>
                  </a:cubicBezTo>
                  <a:cubicBezTo>
                    <a:pt x="3953" y="3447"/>
                    <a:pt x="4066" y="3447"/>
                    <a:pt x="4167" y="3435"/>
                  </a:cubicBezTo>
                  <a:cubicBezTo>
                    <a:pt x="4294" y="3422"/>
                    <a:pt x="4433" y="3409"/>
                    <a:pt x="4559" y="3397"/>
                  </a:cubicBezTo>
                  <a:cubicBezTo>
                    <a:pt x="4647" y="3384"/>
                    <a:pt x="4748" y="3372"/>
                    <a:pt x="4849" y="3372"/>
                  </a:cubicBezTo>
                  <a:cubicBezTo>
                    <a:pt x="5039" y="3359"/>
                    <a:pt x="5228" y="3346"/>
                    <a:pt x="5418" y="3321"/>
                  </a:cubicBezTo>
                  <a:cubicBezTo>
                    <a:pt x="5657" y="3296"/>
                    <a:pt x="5897" y="3245"/>
                    <a:pt x="6125" y="3157"/>
                  </a:cubicBezTo>
                  <a:cubicBezTo>
                    <a:pt x="6352" y="3081"/>
                    <a:pt x="6541" y="2942"/>
                    <a:pt x="6680" y="2740"/>
                  </a:cubicBezTo>
                  <a:cubicBezTo>
                    <a:pt x="6794" y="2589"/>
                    <a:pt x="6844" y="2425"/>
                    <a:pt x="6882" y="2248"/>
                  </a:cubicBezTo>
                  <a:cubicBezTo>
                    <a:pt x="6908" y="2109"/>
                    <a:pt x="6908" y="1970"/>
                    <a:pt x="6882" y="1844"/>
                  </a:cubicBezTo>
                  <a:cubicBezTo>
                    <a:pt x="6807" y="1452"/>
                    <a:pt x="6642" y="1111"/>
                    <a:pt x="6390" y="821"/>
                  </a:cubicBezTo>
                  <a:cubicBezTo>
                    <a:pt x="6264" y="669"/>
                    <a:pt x="6099" y="581"/>
                    <a:pt x="5923" y="505"/>
                  </a:cubicBezTo>
                  <a:cubicBezTo>
                    <a:pt x="5695" y="417"/>
                    <a:pt x="5468" y="366"/>
                    <a:pt x="5228" y="316"/>
                  </a:cubicBezTo>
                  <a:cubicBezTo>
                    <a:pt x="4938" y="253"/>
                    <a:pt x="4635" y="202"/>
                    <a:pt x="4344" y="164"/>
                  </a:cubicBezTo>
                  <a:cubicBezTo>
                    <a:pt x="4066" y="126"/>
                    <a:pt x="3789" y="89"/>
                    <a:pt x="3511" y="63"/>
                  </a:cubicBezTo>
                  <a:cubicBezTo>
                    <a:pt x="3082" y="13"/>
                    <a:pt x="2640" y="0"/>
                    <a:pt x="2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5899764" y="4473646"/>
              <a:ext cx="172700" cy="87225"/>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5989414" y="4365771"/>
              <a:ext cx="147125" cy="74850"/>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6411494" y="4233719"/>
              <a:ext cx="147125" cy="74825"/>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6206289" y="4367671"/>
              <a:ext cx="131650" cy="81225"/>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5869764" y="4190746"/>
              <a:ext cx="131675" cy="8137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0"/>
          <p:cNvGrpSpPr/>
          <p:nvPr/>
        </p:nvGrpSpPr>
        <p:grpSpPr>
          <a:xfrm>
            <a:off x="8226568" y="2928607"/>
            <a:ext cx="1554852" cy="1400309"/>
            <a:chOff x="679129" y="3269841"/>
            <a:chExt cx="1330411" cy="1198176"/>
          </a:xfrm>
        </p:grpSpPr>
        <p:sp>
          <p:nvSpPr>
            <p:cNvPr id="469" name="Google Shape;469;p30"/>
            <p:cNvSpPr/>
            <p:nvPr/>
          </p:nvSpPr>
          <p:spPr>
            <a:xfrm>
              <a:off x="679129" y="3269841"/>
              <a:ext cx="1330411" cy="1198176"/>
            </a:xfrm>
            <a:custGeom>
              <a:rect b="b" l="l" r="r" t="t"/>
              <a:pathLst>
                <a:path extrusionOk="0" h="39678" w="44057">
                  <a:moveTo>
                    <a:pt x="31606" y="0"/>
                  </a:moveTo>
                  <a:cubicBezTo>
                    <a:pt x="31379" y="0"/>
                    <a:pt x="31164" y="51"/>
                    <a:pt x="30962" y="139"/>
                  </a:cubicBezTo>
                  <a:cubicBezTo>
                    <a:pt x="30583" y="303"/>
                    <a:pt x="30205" y="467"/>
                    <a:pt x="29838" y="644"/>
                  </a:cubicBezTo>
                  <a:cubicBezTo>
                    <a:pt x="28891" y="1086"/>
                    <a:pt x="27957" y="1528"/>
                    <a:pt x="27023" y="1983"/>
                  </a:cubicBezTo>
                  <a:cubicBezTo>
                    <a:pt x="26050" y="2462"/>
                    <a:pt x="25116" y="3031"/>
                    <a:pt x="24282" y="3713"/>
                  </a:cubicBezTo>
                  <a:cubicBezTo>
                    <a:pt x="23184" y="4596"/>
                    <a:pt x="22250" y="5632"/>
                    <a:pt x="21441" y="6781"/>
                  </a:cubicBezTo>
                  <a:cubicBezTo>
                    <a:pt x="20520" y="8094"/>
                    <a:pt x="19724" y="9483"/>
                    <a:pt x="19042" y="10935"/>
                  </a:cubicBezTo>
                  <a:cubicBezTo>
                    <a:pt x="18929" y="11175"/>
                    <a:pt x="18802" y="11402"/>
                    <a:pt x="18663" y="11617"/>
                  </a:cubicBezTo>
                  <a:cubicBezTo>
                    <a:pt x="18620" y="11703"/>
                    <a:pt x="18578" y="11740"/>
                    <a:pt x="18521" y="11740"/>
                  </a:cubicBezTo>
                  <a:cubicBezTo>
                    <a:pt x="18477" y="11740"/>
                    <a:pt x="18426" y="11718"/>
                    <a:pt x="18360" y="11680"/>
                  </a:cubicBezTo>
                  <a:cubicBezTo>
                    <a:pt x="18310" y="11655"/>
                    <a:pt x="18272" y="11617"/>
                    <a:pt x="18221" y="11579"/>
                  </a:cubicBezTo>
                  <a:cubicBezTo>
                    <a:pt x="16327" y="10228"/>
                    <a:pt x="14244" y="9218"/>
                    <a:pt x="12047" y="8460"/>
                  </a:cubicBezTo>
                  <a:cubicBezTo>
                    <a:pt x="10304" y="7867"/>
                    <a:pt x="8537" y="7438"/>
                    <a:pt x="6718" y="7134"/>
                  </a:cubicBezTo>
                  <a:cubicBezTo>
                    <a:pt x="5935" y="7008"/>
                    <a:pt x="5140" y="6920"/>
                    <a:pt x="4357" y="6819"/>
                  </a:cubicBezTo>
                  <a:cubicBezTo>
                    <a:pt x="3574" y="6730"/>
                    <a:pt x="2779" y="6629"/>
                    <a:pt x="1996" y="6528"/>
                  </a:cubicBezTo>
                  <a:cubicBezTo>
                    <a:pt x="1731" y="6490"/>
                    <a:pt x="1478" y="6453"/>
                    <a:pt x="1213" y="6427"/>
                  </a:cubicBezTo>
                  <a:cubicBezTo>
                    <a:pt x="1151" y="6424"/>
                    <a:pt x="1088" y="6421"/>
                    <a:pt x="1026" y="6421"/>
                  </a:cubicBezTo>
                  <a:cubicBezTo>
                    <a:pt x="874" y="6421"/>
                    <a:pt x="721" y="6437"/>
                    <a:pt x="569" y="6490"/>
                  </a:cubicBezTo>
                  <a:cubicBezTo>
                    <a:pt x="152" y="6642"/>
                    <a:pt x="1" y="7033"/>
                    <a:pt x="228" y="7425"/>
                  </a:cubicBezTo>
                  <a:cubicBezTo>
                    <a:pt x="342" y="7627"/>
                    <a:pt x="531" y="7766"/>
                    <a:pt x="720" y="7905"/>
                  </a:cubicBezTo>
                  <a:cubicBezTo>
                    <a:pt x="1200" y="8220"/>
                    <a:pt x="1680" y="8536"/>
                    <a:pt x="2160" y="8864"/>
                  </a:cubicBezTo>
                  <a:cubicBezTo>
                    <a:pt x="2488" y="9079"/>
                    <a:pt x="2804" y="9319"/>
                    <a:pt x="3120" y="9559"/>
                  </a:cubicBezTo>
                  <a:cubicBezTo>
                    <a:pt x="3915" y="10178"/>
                    <a:pt x="4572" y="10935"/>
                    <a:pt x="5152" y="11756"/>
                  </a:cubicBezTo>
                  <a:cubicBezTo>
                    <a:pt x="5746" y="12577"/>
                    <a:pt x="6314" y="13410"/>
                    <a:pt x="6895" y="14243"/>
                  </a:cubicBezTo>
                  <a:cubicBezTo>
                    <a:pt x="7362" y="14900"/>
                    <a:pt x="7867" y="15531"/>
                    <a:pt x="8436" y="16112"/>
                  </a:cubicBezTo>
                  <a:cubicBezTo>
                    <a:pt x="9521" y="17249"/>
                    <a:pt x="10847" y="17943"/>
                    <a:pt x="12413" y="18158"/>
                  </a:cubicBezTo>
                  <a:cubicBezTo>
                    <a:pt x="12981" y="18234"/>
                    <a:pt x="13549" y="18297"/>
                    <a:pt x="14130" y="18297"/>
                  </a:cubicBezTo>
                  <a:cubicBezTo>
                    <a:pt x="14509" y="18297"/>
                    <a:pt x="14901" y="18309"/>
                    <a:pt x="15279" y="18309"/>
                  </a:cubicBezTo>
                  <a:cubicBezTo>
                    <a:pt x="15444" y="18309"/>
                    <a:pt x="15608" y="18322"/>
                    <a:pt x="15772" y="18372"/>
                  </a:cubicBezTo>
                  <a:cubicBezTo>
                    <a:pt x="15810" y="18398"/>
                    <a:pt x="15835" y="18448"/>
                    <a:pt x="15810" y="18473"/>
                  </a:cubicBezTo>
                  <a:cubicBezTo>
                    <a:pt x="15759" y="18587"/>
                    <a:pt x="15696" y="18688"/>
                    <a:pt x="15620" y="18789"/>
                  </a:cubicBezTo>
                  <a:cubicBezTo>
                    <a:pt x="15292" y="19269"/>
                    <a:pt x="14951" y="19736"/>
                    <a:pt x="14610" y="20191"/>
                  </a:cubicBezTo>
                  <a:cubicBezTo>
                    <a:pt x="13297" y="22009"/>
                    <a:pt x="12047" y="23853"/>
                    <a:pt x="10910" y="25772"/>
                  </a:cubicBezTo>
                  <a:cubicBezTo>
                    <a:pt x="10494" y="26517"/>
                    <a:pt x="10077" y="27249"/>
                    <a:pt x="9673" y="27994"/>
                  </a:cubicBezTo>
                  <a:cubicBezTo>
                    <a:pt x="9042" y="29169"/>
                    <a:pt x="8436" y="30355"/>
                    <a:pt x="7817" y="31530"/>
                  </a:cubicBezTo>
                  <a:cubicBezTo>
                    <a:pt x="7665" y="31820"/>
                    <a:pt x="7552" y="32123"/>
                    <a:pt x="7413" y="32426"/>
                  </a:cubicBezTo>
                  <a:cubicBezTo>
                    <a:pt x="7324" y="32641"/>
                    <a:pt x="7261" y="32868"/>
                    <a:pt x="7223" y="33096"/>
                  </a:cubicBezTo>
                  <a:cubicBezTo>
                    <a:pt x="7148" y="33651"/>
                    <a:pt x="7400" y="34068"/>
                    <a:pt x="7930" y="34245"/>
                  </a:cubicBezTo>
                  <a:cubicBezTo>
                    <a:pt x="8044" y="34270"/>
                    <a:pt x="8145" y="34308"/>
                    <a:pt x="8259" y="34320"/>
                  </a:cubicBezTo>
                  <a:cubicBezTo>
                    <a:pt x="8446" y="34334"/>
                    <a:pt x="8634" y="34345"/>
                    <a:pt x="8821" y="34345"/>
                  </a:cubicBezTo>
                  <a:cubicBezTo>
                    <a:pt x="9137" y="34345"/>
                    <a:pt x="9452" y="34315"/>
                    <a:pt x="9761" y="34219"/>
                  </a:cubicBezTo>
                  <a:cubicBezTo>
                    <a:pt x="10367" y="34043"/>
                    <a:pt x="10948" y="33803"/>
                    <a:pt x="11491" y="33474"/>
                  </a:cubicBezTo>
                  <a:cubicBezTo>
                    <a:pt x="12224" y="33020"/>
                    <a:pt x="12906" y="32477"/>
                    <a:pt x="13537" y="31896"/>
                  </a:cubicBezTo>
                  <a:cubicBezTo>
                    <a:pt x="15039" y="30507"/>
                    <a:pt x="16340" y="28966"/>
                    <a:pt x="17502" y="27287"/>
                  </a:cubicBezTo>
                  <a:cubicBezTo>
                    <a:pt x="18196" y="26290"/>
                    <a:pt x="18828" y="25254"/>
                    <a:pt x="19484" y="24219"/>
                  </a:cubicBezTo>
                  <a:cubicBezTo>
                    <a:pt x="19604" y="24029"/>
                    <a:pt x="19670" y="23931"/>
                    <a:pt x="19735" y="23931"/>
                  </a:cubicBezTo>
                  <a:cubicBezTo>
                    <a:pt x="19800" y="23931"/>
                    <a:pt x="19863" y="24029"/>
                    <a:pt x="19977" y="24231"/>
                  </a:cubicBezTo>
                  <a:cubicBezTo>
                    <a:pt x="20368" y="24926"/>
                    <a:pt x="20646" y="25658"/>
                    <a:pt x="20924" y="26416"/>
                  </a:cubicBezTo>
                  <a:cubicBezTo>
                    <a:pt x="21416" y="27792"/>
                    <a:pt x="21858" y="29181"/>
                    <a:pt x="22300" y="30583"/>
                  </a:cubicBezTo>
                  <a:cubicBezTo>
                    <a:pt x="22742" y="31997"/>
                    <a:pt x="23373" y="33310"/>
                    <a:pt x="24144" y="34560"/>
                  </a:cubicBezTo>
                  <a:cubicBezTo>
                    <a:pt x="24522" y="35154"/>
                    <a:pt x="24977" y="35684"/>
                    <a:pt x="25432" y="36214"/>
                  </a:cubicBezTo>
                  <a:cubicBezTo>
                    <a:pt x="25684" y="36492"/>
                    <a:pt x="25949" y="36783"/>
                    <a:pt x="26202" y="37060"/>
                  </a:cubicBezTo>
                  <a:cubicBezTo>
                    <a:pt x="27010" y="37957"/>
                    <a:pt x="27944" y="38689"/>
                    <a:pt x="28904" y="39396"/>
                  </a:cubicBezTo>
                  <a:cubicBezTo>
                    <a:pt x="29018" y="39485"/>
                    <a:pt x="29131" y="39548"/>
                    <a:pt x="29258" y="39611"/>
                  </a:cubicBezTo>
                  <a:cubicBezTo>
                    <a:pt x="29365" y="39656"/>
                    <a:pt x="29468" y="39677"/>
                    <a:pt x="29565" y="39677"/>
                  </a:cubicBezTo>
                  <a:cubicBezTo>
                    <a:pt x="29903" y="39677"/>
                    <a:pt x="30157" y="39420"/>
                    <a:pt x="30167" y="39018"/>
                  </a:cubicBezTo>
                  <a:cubicBezTo>
                    <a:pt x="30179" y="38614"/>
                    <a:pt x="30078" y="38209"/>
                    <a:pt x="30040" y="37793"/>
                  </a:cubicBezTo>
                  <a:cubicBezTo>
                    <a:pt x="30003" y="37427"/>
                    <a:pt x="29952" y="37060"/>
                    <a:pt x="29914" y="36694"/>
                  </a:cubicBezTo>
                  <a:cubicBezTo>
                    <a:pt x="29838" y="35772"/>
                    <a:pt x="30053" y="34901"/>
                    <a:pt x="30318" y="34030"/>
                  </a:cubicBezTo>
                  <a:cubicBezTo>
                    <a:pt x="30558" y="33222"/>
                    <a:pt x="30785" y="32401"/>
                    <a:pt x="31013" y="31580"/>
                  </a:cubicBezTo>
                  <a:cubicBezTo>
                    <a:pt x="31215" y="30848"/>
                    <a:pt x="31341" y="30103"/>
                    <a:pt x="31354" y="29358"/>
                  </a:cubicBezTo>
                  <a:cubicBezTo>
                    <a:pt x="31379" y="28525"/>
                    <a:pt x="31240" y="27716"/>
                    <a:pt x="30962" y="26934"/>
                  </a:cubicBezTo>
                  <a:cubicBezTo>
                    <a:pt x="30609" y="25974"/>
                    <a:pt x="30091" y="25103"/>
                    <a:pt x="29510" y="24269"/>
                  </a:cubicBezTo>
                  <a:cubicBezTo>
                    <a:pt x="28752" y="23171"/>
                    <a:pt x="27881" y="22148"/>
                    <a:pt x="26985" y="21138"/>
                  </a:cubicBezTo>
                  <a:cubicBezTo>
                    <a:pt x="26757" y="20885"/>
                    <a:pt x="26530" y="20620"/>
                    <a:pt x="26315" y="20368"/>
                  </a:cubicBezTo>
                  <a:cubicBezTo>
                    <a:pt x="26265" y="20304"/>
                    <a:pt x="26303" y="20216"/>
                    <a:pt x="26379" y="20216"/>
                  </a:cubicBezTo>
                  <a:cubicBezTo>
                    <a:pt x="26429" y="20203"/>
                    <a:pt x="26480" y="20203"/>
                    <a:pt x="26543" y="20203"/>
                  </a:cubicBezTo>
                  <a:cubicBezTo>
                    <a:pt x="26732" y="20203"/>
                    <a:pt x="26922" y="20191"/>
                    <a:pt x="27111" y="20191"/>
                  </a:cubicBezTo>
                  <a:cubicBezTo>
                    <a:pt x="29434" y="20191"/>
                    <a:pt x="31695" y="19862"/>
                    <a:pt x="33917" y="19193"/>
                  </a:cubicBezTo>
                  <a:cubicBezTo>
                    <a:pt x="35217" y="18802"/>
                    <a:pt x="36518" y="18423"/>
                    <a:pt x="37844" y="18120"/>
                  </a:cubicBezTo>
                  <a:cubicBezTo>
                    <a:pt x="38627" y="17931"/>
                    <a:pt x="39422" y="17779"/>
                    <a:pt x="40218" y="17653"/>
                  </a:cubicBezTo>
                  <a:cubicBezTo>
                    <a:pt x="40900" y="17539"/>
                    <a:pt x="41556" y="17350"/>
                    <a:pt x="42188" y="17072"/>
                  </a:cubicBezTo>
                  <a:cubicBezTo>
                    <a:pt x="42566" y="16908"/>
                    <a:pt x="42882" y="16655"/>
                    <a:pt x="43135" y="16327"/>
                  </a:cubicBezTo>
                  <a:cubicBezTo>
                    <a:pt x="43450" y="15923"/>
                    <a:pt x="43703" y="15481"/>
                    <a:pt x="43905" y="15014"/>
                  </a:cubicBezTo>
                  <a:cubicBezTo>
                    <a:pt x="43955" y="14887"/>
                    <a:pt x="43993" y="14761"/>
                    <a:pt x="44031" y="14622"/>
                  </a:cubicBezTo>
                  <a:cubicBezTo>
                    <a:pt x="44056" y="14521"/>
                    <a:pt x="44006" y="14445"/>
                    <a:pt x="43892" y="14408"/>
                  </a:cubicBezTo>
                  <a:cubicBezTo>
                    <a:pt x="43779" y="14370"/>
                    <a:pt x="43652" y="14344"/>
                    <a:pt x="43539" y="14319"/>
                  </a:cubicBezTo>
                  <a:cubicBezTo>
                    <a:pt x="42491" y="14130"/>
                    <a:pt x="41455" y="13865"/>
                    <a:pt x="40432" y="13562"/>
                  </a:cubicBezTo>
                  <a:cubicBezTo>
                    <a:pt x="40117" y="13461"/>
                    <a:pt x="39801" y="13347"/>
                    <a:pt x="39498" y="13233"/>
                  </a:cubicBezTo>
                  <a:cubicBezTo>
                    <a:pt x="38501" y="12829"/>
                    <a:pt x="37465" y="12589"/>
                    <a:pt x="36404" y="12425"/>
                  </a:cubicBezTo>
                  <a:cubicBezTo>
                    <a:pt x="35659" y="12324"/>
                    <a:pt x="34914" y="12210"/>
                    <a:pt x="34169" y="12122"/>
                  </a:cubicBezTo>
                  <a:cubicBezTo>
                    <a:pt x="33576" y="12059"/>
                    <a:pt x="32970" y="12046"/>
                    <a:pt x="32389" y="12021"/>
                  </a:cubicBezTo>
                  <a:lnTo>
                    <a:pt x="32389" y="12008"/>
                  </a:lnTo>
                  <a:cubicBezTo>
                    <a:pt x="31695" y="12046"/>
                    <a:pt x="31025" y="12084"/>
                    <a:pt x="30356" y="12147"/>
                  </a:cubicBezTo>
                  <a:cubicBezTo>
                    <a:pt x="28954" y="12261"/>
                    <a:pt x="27603" y="12589"/>
                    <a:pt x="26252" y="12955"/>
                  </a:cubicBezTo>
                  <a:cubicBezTo>
                    <a:pt x="26076" y="12993"/>
                    <a:pt x="25911" y="13031"/>
                    <a:pt x="25735" y="13069"/>
                  </a:cubicBezTo>
                  <a:cubicBezTo>
                    <a:pt x="25709" y="13069"/>
                    <a:pt x="25671" y="13057"/>
                    <a:pt x="25659" y="13031"/>
                  </a:cubicBezTo>
                  <a:cubicBezTo>
                    <a:pt x="25659" y="13019"/>
                    <a:pt x="25659" y="12981"/>
                    <a:pt x="25671" y="12955"/>
                  </a:cubicBezTo>
                  <a:cubicBezTo>
                    <a:pt x="25722" y="12880"/>
                    <a:pt x="25785" y="12804"/>
                    <a:pt x="25861" y="12741"/>
                  </a:cubicBezTo>
                  <a:cubicBezTo>
                    <a:pt x="26177" y="12400"/>
                    <a:pt x="26530" y="12097"/>
                    <a:pt x="26896" y="11819"/>
                  </a:cubicBezTo>
                  <a:cubicBezTo>
                    <a:pt x="27768" y="11175"/>
                    <a:pt x="28626" y="10518"/>
                    <a:pt x="29472" y="9837"/>
                  </a:cubicBezTo>
                  <a:cubicBezTo>
                    <a:pt x="29977" y="9420"/>
                    <a:pt x="30482" y="8991"/>
                    <a:pt x="30950" y="8536"/>
                  </a:cubicBezTo>
                  <a:cubicBezTo>
                    <a:pt x="31998" y="7501"/>
                    <a:pt x="32642" y="6251"/>
                    <a:pt x="32856" y="4786"/>
                  </a:cubicBezTo>
                  <a:cubicBezTo>
                    <a:pt x="32932" y="4192"/>
                    <a:pt x="32907" y="3586"/>
                    <a:pt x="32844" y="2980"/>
                  </a:cubicBezTo>
                  <a:cubicBezTo>
                    <a:pt x="32780" y="2286"/>
                    <a:pt x="32629" y="1604"/>
                    <a:pt x="32477" y="922"/>
                  </a:cubicBezTo>
                  <a:cubicBezTo>
                    <a:pt x="32440" y="745"/>
                    <a:pt x="32402" y="581"/>
                    <a:pt x="32301" y="417"/>
                  </a:cubicBezTo>
                  <a:cubicBezTo>
                    <a:pt x="32149" y="152"/>
                    <a:pt x="31922" y="13"/>
                    <a:pt x="31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1302933" y="3683265"/>
              <a:ext cx="41975" cy="97991"/>
            </a:xfrm>
            <a:custGeom>
              <a:rect b="b" l="l" r="r" t="t"/>
              <a:pathLst>
                <a:path extrusionOk="0" h="3245" w="1390">
                  <a:moveTo>
                    <a:pt x="1131" y="1"/>
                  </a:moveTo>
                  <a:cubicBezTo>
                    <a:pt x="1100" y="1"/>
                    <a:pt x="1069" y="8"/>
                    <a:pt x="1036" y="22"/>
                  </a:cubicBezTo>
                  <a:cubicBezTo>
                    <a:pt x="985" y="47"/>
                    <a:pt x="935" y="85"/>
                    <a:pt x="897" y="123"/>
                  </a:cubicBezTo>
                  <a:cubicBezTo>
                    <a:pt x="809" y="224"/>
                    <a:pt x="733" y="338"/>
                    <a:pt x="670" y="451"/>
                  </a:cubicBezTo>
                  <a:cubicBezTo>
                    <a:pt x="607" y="590"/>
                    <a:pt x="543" y="742"/>
                    <a:pt x="480" y="893"/>
                  </a:cubicBezTo>
                  <a:cubicBezTo>
                    <a:pt x="278" y="1462"/>
                    <a:pt x="139" y="2042"/>
                    <a:pt x="38" y="2636"/>
                  </a:cubicBezTo>
                  <a:cubicBezTo>
                    <a:pt x="26" y="2712"/>
                    <a:pt x="26" y="2800"/>
                    <a:pt x="13" y="2876"/>
                  </a:cubicBezTo>
                  <a:cubicBezTo>
                    <a:pt x="1" y="2989"/>
                    <a:pt x="26" y="3078"/>
                    <a:pt x="89" y="3154"/>
                  </a:cubicBezTo>
                  <a:cubicBezTo>
                    <a:pt x="135" y="3209"/>
                    <a:pt x="222" y="3244"/>
                    <a:pt x="310" y="3244"/>
                  </a:cubicBezTo>
                  <a:cubicBezTo>
                    <a:pt x="342" y="3244"/>
                    <a:pt x="374" y="3240"/>
                    <a:pt x="405" y="3229"/>
                  </a:cubicBezTo>
                  <a:cubicBezTo>
                    <a:pt x="480" y="3204"/>
                    <a:pt x="543" y="3154"/>
                    <a:pt x="607" y="3090"/>
                  </a:cubicBezTo>
                  <a:cubicBezTo>
                    <a:pt x="657" y="3015"/>
                    <a:pt x="708" y="2939"/>
                    <a:pt x="746" y="2863"/>
                  </a:cubicBezTo>
                  <a:cubicBezTo>
                    <a:pt x="834" y="2686"/>
                    <a:pt x="897" y="2510"/>
                    <a:pt x="960" y="2320"/>
                  </a:cubicBezTo>
                  <a:cubicBezTo>
                    <a:pt x="1099" y="1853"/>
                    <a:pt x="1213" y="1373"/>
                    <a:pt x="1314" y="893"/>
                  </a:cubicBezTo>
                  <a:cubicBezTo>
                    <a:pt x="1339" y="767"/>
                    <a:pt x="1364" y="628"/>
                    <a:pt x="1377" y="502"/>
                  </a:cubicBezTo>
                  <a:cubicBezTo>
                    <a:pt x="1389" y="414"/>
                    <a:pt x="1389" y="325"/>
                    <a:pt x="1364" y="237"/>
                  </a:cubicBezTo>
                  <a:cubicBezTo>
                    <a:pt x="1352" y="161"/>
                    <a:pt x="1326" y="110"/>
                    <a:pt x="1276" y="60"/>
                  </a:cubicBezTo>
                  <a:cubicBezTo>
                    <a:pt x="1228" y="21"/>
                    <a:pt x="1181" y="1"/>
                    <a:pt x="11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1343728" y="3794480"/>
              <a:ext cx="104121" cy="27782"/>
            </a:xfrm>
            <a:custGeom>
              <a:rect b="b" l="l" r="r" t="t"/>
              <a:pathLst>
                <a:path extrusionOk="0" h="920" w="3448">
                  <a:moveTo>
                    <a:pt x="670" y="1"/>
                  </a:moveTo>
                  <a:cubicBezTo>
                    <a:pt x="581" y="1"/>
                    <a:pt x="493" y="1"/>
                    <a:pt x="405" y="14"/>
                  </a:cubicBezTo>
                  <a:cubicBezTo>
                    <a:pt x="329" y="39"/>
                    <a:pt x="253" y="64"/>
                    <a:pt x="177" y="102"/>
                  </a:cubicBezTo>
                  <a:cubicBezTo>
                    <a:pt x="13" y="178"/>
                    <a:pt x="1" y="342"/>
                    <a:pt x="102" y="456"/>
                  </a:cubicBezTo>
                  <a:cubicBezTo>
                    <a:pt x="177" y="544"/>
                    <a:pt x="266" y="594"/>
                    <a:pt x="367" y="620"/>
                  </a:cubicBezTo>
                  <a:cubicBezTo>
                    <a:pt x="430" y="645"/>
                    <a:pt x="480" y="645"/>
                    <a:pt x="544" y="658"/>
                  </a:cubicBezTo>
                  <a:cubicBezTo>
                    <a:pt x="695" y="683"/>
                    <a:pt x="847" y="721"/>
                    <a:pt x="986" y="746"/>
                  </a:cubicBezTo>
                  <a:cubicBezTo>
                    <a:pt x="1289" y="822"/>
                    <a:pt x="1579" y="860"/>
                    <a:pt x="1882" y="897"/>
                  </a:cubicBezTo>
                  <a:cubicBezTo>
                    <a:pt x="2007" y="912"/>
                    <a:pt x="2129" y="919"/>
                    <a:pt x="2250" y="919"/>
                  </a:cubicBezTo>
                  <a:cubicBezTo>
                    <a:pt x="2437" y="919"/>
                    <a:pt x="2620" y="903"/>
                    <a:pt x="2804" y="872"/>
                  </a:cubicBezTo>
                  <a:cubicBezTo>
                    <a:pt x="2943" y="847"/>
                    <a:pt x="3069" y="822"/>
                    <a:pt x="3195" y="746"/>
                  </a:cubicBezTo>
                  <a:cubicBezTo>
                    <a:pt x="3233" y="721"/>
                    <a:pt x="3258" y="695"/>
                    <a:pt x="3309" y="645"/>
                  </a:cubicBezTo>
                  <a:cubicBezTo>
                    <a:pt x="3309" y="645"/>
                    <a:pt x="3334" y="620"/>
                    <a:pt x="3359" y="594"/>
                  </a:cubicBezTo>
                  <a:cubicBezTo>
                    <a:pt x="3448" y="456"/>
                    <a:pt x="3435" y="304"/>
                    <a:pt x="3258" y="190"/>
                  </a:cubicBezTo>
                  <a:cubicBezTo>
                    <a:pt x="3195" y="165"/>
                    <a:pt x="3132" y="140"/>
                    <a:pt x="3069" y="127"/>
                  </a:cubicBezTo>
                  <a:cubicBezTo>
                    <a:pt x="2930" y="89"/>
                    <a:pt x="2791" y="77"/>
                    <a:pt x="2652" y="64"/>
                  </a:cubicBezTo>
                  <a:cubicBezTo>
                    <a:pt x="2513" y="51"/>
                    <a:pt x="2374" y="39"/>
                    <a:pt x="2236" y="39"/>
                  </a:cubicBezTo>
                  <a:cubicBezTo>
                    <a:pt x="1718" y="14"/>
                    <a:pt x="1200" y="1"/>
                    <a:pt x="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1213701" y="3791158"/>
              <a:ext cx="76249" cy="79782"/>
            </a:xfrm>
            <a:custGeom>
              <a:rect b="b" l="l" r="r" t="t"/>
              <a:pathLst>
                <a:path extrusionOk="0" h="2642" w="2525">
                  <a:moveTo>
                    <a:pt x="2354" y="0"/>
                  </a:moveTo>
                  <a:cubicBezTo>
                    <a:pt x="2333" y="0"/>
                    <a:pt x="2310" y="3"/>
                    <a:pt x="2286" y="10"/>
                  </a:cubicBezTo>
                  <a:cubicBezTo>
                    <a:pt x="2248" y="23"/>
                    <a:pt x="2211" y="35"/>
                    <a:pt x="2185" y="60"/>
                  </a:cubicBezTo>
                  <a:cubicBezTo>
                    <a:pt x="2059" y="124"/>
                    <a:pt x="1958" y="199"/>
                    <a:pt x="1844" y="275"/>
                  </a:cubicBezTo>
                  <a:cubicBezTo>
                    <a:pt x="1554" y="515"/>
                    <a:pt x="1276" y="768"/>
                    <a:pt x="1011" y="1033"/>
                  </a:cubicBezTo>
                  <a:cubicBezTo>
                    <a:pt x="935" y="1121"/>
                    <a:pt x="847" y="1209"/>
                    <a:pt x="758" y="1298"/>
                  </a:cubicBezTo>
                  <a:cubicBezTo>
                    <a:pt x="531" y="1525"/>
                    <a:pt x="329" y="1778"/>
                    <a:pt x="140" y="2055"/>
                  </a:cubicBezTo>
                  <a:cubicBezTo>
                    <a:pt x="77" y="2144"/>
                    <a:pt x="26" y="2232"/>
                    <a:pt x="13" y="2346"/>
                  </a:cubicBezTo>
                  <a:cubicBezTo>
                    <a:pt x="1" y="2396"/>
                    <a:pt x="1" y="2447"/>
                    <a:pt x="26" y="2497"/>
                  </a:cubicBezTo>
                  <a:cubicBezTo>
                    <a:pt x="51" y="2573"/>
                    <a:pt x="102" y="2624"/>
                    <a:pt x="190" y="2636"/>
                  </a:cubicBezTo>
                  <a:cubicBezTo>
                    <a:pt x="210" y="2640"/>
                    <a:pt x="231" y="2641"/>
                    <a:pt x="251" y="2641"/>
                  </a:cubicBezTo>
                  <a:cubicBezTo>
                    <a:pt x="306" y="2641"/>
                    <a:pt x="359" y="2630"/>
                    <a:pt x="405" y="2611"/>
                  </a:cubicBezTo>
                  <a:cubicBezTo>
                    <a:pt x="468" y="2598"/>
                    <a:pt x="531" y="2561"/>
                    <a:pt x="582" y="2523"/>
                  </a:cubicBezTo>
                  <a:cubicBezTo>
                    <a:pt x="670" y="2472"/>
                    <a:pt x="758" y="2409"/>
                    <a:pt x="834" y="2333"/>
                  </a:cubicBezTo>
                  <a:cubicBezTo>
                    <a:pt x="973" y="2182"/>
                    <a:pt x="1125" y="2043"/>
                    <a:pt x="1251" y="1904"/>
                  </a:cubicBezTo>
                  <a:cubicBezTo>
                    <a:pt x="1440" y="1715"/>
                    <a:pt x="1617" y="1513"/>
                    <a:pt x="1781" y="1310"/>
                  </a:cubicBezTo>
                  <a:cubicBezTo>
                    <a:pt x="1945" y="1134"/>
                    <a:pt x="2109" y="944"/>
                    <a:pt x="2248" y="742"/>
                  </a:cubicBezTo>
                  <a:cubicBezTo>
                    <a:pt x="2324" y="641"/>
                    <a:pt x="2400" y="528"/>
                    <a:pt x="2450" y="414"/>
                  </a:cubicBezTo>
                  <a:cubicBezTo>
                    <a:pt x="2476" y="363"/>
                    <a:pt x="2501" y="313"/>
                    <a:pt x="2514" y="250"/>
                  </a:cubicBezTo>
                  <a:cubicBezTo>
                    <a:pt x="2514" y="237"/>
                    <a:pt x="2514" y="212"/>
                    <a:pt x="2514" y="199"/>
                  </a:cubicBezTo>
                  <a:cubicBezTo>
                    <a:pt x="2524" y="74"/>
                    <a:pt x="2456" y="0"/>
                    <a:pt x="23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1255645" y="3813322"/>
              <a:ext cx="59821" cy="91468"/>
            </a:xfrm>
            <a:custGeom>
              <a:rect b="b" l="l" r="r" t="t"/>
              <a:pathLst>
                <a:path extrusionOk="0" h="3029" w="1981">
                  <a:moveTo>
                    <a:pt x="1814" y="0"/>
                  </a:moveTo>
                  <a:cubicBezTo>
                    <a:pt x="1787" y="0"/>
                    <a:pt x="1759" y="7"/>
                    <a:pt x="1731" y="21"/>
                  </a:cubicBezTo>
                  <a:cubicBezTo>
                    <a:pt x="1668" y="34"/>
                    <a:pt x="1617" y="71"/>
                    <a:pt x="1579" y="109"/>
                  </a:cubicBezTo>
                  <a:cubicBezTo>
                    <a:pt x="1554" y="135"/>
                    <a:pt x="1516" y="172"/>
                    <a:pt x="1491" y="198"/>
                  </a:cubicBezTo>
                  <a:cubicBezTo>
                    <a:pt x="1377" y="311"/>
                    <a:pt x="1289" y="425"/>
                    <a:pt x="1200" y="551"/>
                  </a:cubicBezTo>
                  <a:cubicBezTo>
                    <a:pt x="897" y="955"/>
                    <a:pt x="632" y="1385"/>
                    <a:pt x="380" y="1827"/>
                  </a:cubicBezTo>
                  <a:cubicBezTo>
                    <a:pt x="253" y="2066"/>
                    <a:pt x="127" y="2319"/>
                    <a:pt x="39" y="2584"/>
                  </a:cubicBezTo>
                  <a:cubicBezTo>
                    <a:pt x="26" y="2622"/>
                    <a:pt x="13" y="2673"/>
                    <a:pt x="1" y="2723"/>
                  </a:cubicBezTo>
                  <a:cubicBezTo>
                    <a:pt x="1" y="2761"/>
                    <a:pt x="1" y="2799"/>
                    <a:pt x="1" y="2824"/>
                  </a:cubicBezTo>
                  <a:cubicBezTo>
                    <a:pt x="1" y="2862"/>
                    <a:pt x="13" y="2887"/>
                    <a:pt x="26" y="2925"/>
                  </a:cubicBezTo>
                  <a:cubicBezTo>
                    <a:pt x="73" y="2990"/>
                    <a:pt x="161" y="3028"/>
                    <a:pt x="244" y="3028"/>
                  </a:cubicBezTo>
                  <a:cubicBezTo>
                    <a:pt x="274" y="3028"/>
                    <a:pt x="303" y="3023"/>
                    <a:pt x="329" y="3013"/>
                  </a:cubicBezTo>
                  <a:cubicBezTo>
                    <a:pt x="380" y="2988"/>
                    <a:pt x="417" y="2963"/>
                    <a:pt x="455" y="2925"/>
                  </a:cubicBezTo>
                  <a:cubicBezTo>
                    <a:pt x="544" y="2849"/>
                    <a:pt x="619" y="2748"/>
                    <a:pt x="695" y="2647"/>
                  </a:cubicBezTo>
                  <a:cubicBezTo>
                    <a:pt x="910" y="2344"/>
                    <a:pt x="1087" y="2041"/>
                    <a:pt x="1263" y="1726"/>
                  </a:cubicBezTo>
                  <a:cubicBezTo>
                    <a:pt x="1453" y="1410"/>
                    <a:pt x="1604" y="1069"/>
                    <a:pt x="1756" y="741"/>
                  </a:cubicBezTo>
                  <a:cubicBezTo>
                    <a:pt x="1819" y="614"/>
                    <a:pt x="1870" y="501"/>
                    <a:pt x="1920" y="374"/>
                  </a:cubicBezTo>
                  <a:cubicBezTo>
                    <a:pt x="1933" y="337"/>
                    <a:pt x="1945" y="299"/>
                    <a:pt x="1958" y="261"/>
                  </a:cubicBezTo>
                  <a:cubicBezTo>
                    <a:pt x="1958" y="236"/>
                    <a:pt x="1958" y="223"/>
                    <a:pt x="1971" y="198"/>
                  </a:cubicBezTo>
                  <a:cubicBezTo>
                    <a:pt x="1980" y="80"/>
                    <a:pt x="1906" y="0"/>
                    <a:pt x="18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234295" y="3692686"/>
              <a:ext cx="50369" cy="85489"/>
            </a:xfrm>
            <a:custGeom>
              <a:rect b="b" l="l" r="r" t="t"/>
              <a:pathLst>
                <a:path extrusionOk="0" h="2831" w="1668">
                  <a:moveTo>
                    <a:pt x="190" y="1"/>
                  </a:moveTo>
                  <a:cubicBezTo>
                    <a:pt x="114" y="1"/>
                    <a:pt x="64" y="38"/>
                    <a:pt x="26" y="114"/>
                  </a:cubicBezTo>
                  <a:cubicBezTo>
                    <a:pt x="1" y="165"/>
                    <a:pt x="1" y="215"/>
                    <a:pt x="13" y="278"/>
                  </a:cubicBezTo>
                  <a:cubicBezTo>
                    <a:pt x="13" y="329"/>
                    <a:pt x="26" y="379"/>
                    <a:pt x="39" y="417"/>
                  </a:cubicBezTo>
                  <a:cubicBezTo>
                    <a:pt x="64" y="556"/>
                    <a:pt x="102" y="695"/>
                    <a:pt x="152" y="821"/>
                  </a:cubicBezTo>
                  <a:cubicBezTo>
                    <a:pt x="241" y="1061"/>
                    <a:pt x="316" y="1301"/>
                    <a:pt x="430" y="1528"/>
                  </a:cubicBezTo>
                  <a:cubicBezTo>
                    <a:pt x="544" y="1756"/>
                    <a:pt x="670" y="1983"/>
                    <a:pt x="821" y="2185"/>
                  </a:cubicBezTo>
                  <a:cubicBezTo>
                    <a:pt x="910" y="2324"/>
                    <a:pt x="1011" y="2475"/>
                    <a:pt x="1099" y="2614"/>
                  </a:cubicBezTo>
                  <a:cubicBezTo>
                    <a:pt x="1112" y="2640"/>
                    <a:pt x="1124" y="2677"/>
                    <a:pt x="1150" y="2703"/>
                  </a:cubicBezTo>
                  <a:cubicBezTo>
                    <a:pt x="1175" y="2741"/>
                    <a:pt x="1213" y="2766"/>
                    <a:pt x="1251" y="2791"/>
                  </a:cubicBezTo>
                  <a:cubicBezTo>
                    <a:pt x="1301" y="2818"/>
                    <a:pt x="1352" y="2830"/>
                    <a:pt x="1400" y="2830"/>
                  </a:cubicBezTo>
                  <a:cubicBezTo>
                    <a:pt x="1534" y="2830"/>
                    <a:pt x="1646" y="2734"/>
                    <a:pt x="1655" y="2576"/>
                  </a:cubicBezTo>
                  <a:cubicBezTo>
                    <a:pt x="1667" y="2488"/>
                    <a:pt x="1667" y="2412"/>
                    <a:pt x="1642" y="2324"/>
                  </a:cubicBezTo>
                  <a:cubicBezTo>
                    <a:pt x="1604" y="2198"/>
                    <a:pt x="1566" y="2071"/>
                    <a:pt x="1516" y="1945"/>
                  </a:cubicBezTo>
                  <a:cubicBezTo>
                    <a:pt x="1364" y="1528"/>
                    <a:pt x="1150" y="1137"/>
                    <a:pt x="910" y="758"/>
                  </a:cubicBezTo>
                  <a:cubicBezTo>
                    <a:pt x="834" y="645"/>
                    <a:pt x="771" y="518"/>
                    <a:pt x="682" y="405"/>
                  </a:cubicBezTo>
                  <a:cubicBezTo>
                    <a:pt x="632" y="316"/>
                    <a:pt x="569" y="240"/>
                    <a:pt x="493" y="177"/>
                  </a:cubicBezTo>
                  <a:lnTo>
                    <a:pt x="493" y="165"/>
                  </a:lnTo>
                  <a:cubicBezTo>
                    <a:pt x="443" y="114"/>
                    <a:pt x="392" y="64"/>
                    <a:pt x="329" y="38"/>
                  </a:cubicBezTo>
                  <a:cubicBezTo>
                    <a:pt x="291" y="13"/>
                    <a:pt x="241" y="1"/>
                    <a:pt x="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1322379" y="3830293"/>
              <a:ext cx="21380" cy="105208"/>
            </a:xfrm>
            <a:custGeom>
              <a:rect b="b" l="l" r="r" t="t"/>
              <a:pathLst>
                <a:path extrusionOk="0" h="3484" w="708">
                  <a:moveTo>
                    <a:pt x="379" y="0"/>
                  </a:moveTo>
                  <a:cubicBezTo>
                    <a:pt x="328" y="0"/>
                    <a:pt x="277" y="22"/>
                    <a:pt x="240" y="65"/>
                  </a:cubicBezTo>
                  <a:cubicBezTo>
                    <a:pt x="215" y="103"/>
                    <a:pt x="190" y="153"/>
                    <a:pt x="190" y="204"/>
                  </a:cubicBezTo>
                  <a:cubicBezTo>
                    <a:pt x="165" y="280"/>
                    <a:pt x="152" y="355"/>
                    <a:pt x="139" y="431"/>
                  </a:cubicBezTo>
                  <a:cubicBezTo>
                    <a:pt x="89" y="734"/>
                    <a:pt x="51" y="1050"/>
                    <a:pt x="38" y="1366"/>
                  </a:cubicBezTo>
                  <a:cubicBezTo>
                    <a:pt x="13" y="1744"/>
                    <a:pt x="0" y="2123"/>
                    <a:pt x="13" y="2502"/>
                  </a:cubicBezTo>
                  <a:cubicBezTo>
                    <a:pt x="13" y="2729"/>
                    <a:pt x="26" y="2944"/>
                    <a:pt x="51" y="3159"/>
                  </a:cubicBezTo>
                  <a:cubicBezTo>
                    <a:pt x="51" y="3196"/>
                    <a:pt x="64" y="3234"/>
                    <a:pt x="64" y="3260"/>
                  </a:cubicBezTo>
                  <a:cubicBezTo>
                    <a:pt x="76" y="3361"/>
                    <a:pt x="139" y="3424"/>
                    <a:pt x="228" y="3462"/>
                  </a:cubicBezTo>
                  <a:cubicBezTo>
                    <a:pt x="258" y="3477"/>
                    <a:pt x="288" y="3484"/>
                    <a:pt x="317" y="3484"/>
                  </a:cubicBezTo>
                  <a:cubicBezTo>
                    <a:pt x="363" y="3484"/>
                    <a:pt x="409" y="3467"/>
                    <a:pt x="455" y="3436"/>
                  </a:cubicBezTo>
                  <a:cubicBezTo>
                    <a:pt x="480" y="3424"/>
                    <a:pt x="493" y="3399"/>
                    <a:pt x="518" y="3386"/>
                  </a:cubicBezTo>
                  <a:lnTo>
                    <a:pt x="506" y="3386"/>
                  </a:lnTo>
                  <a:cubicBezTo>
                    <a:pt x="581" y="3323"/>
                    <a:pt x="619" y="3234"/>
                    <a:pt x="644" y="3133"/>
                  </a:cubicBezTo>
                  <a:cubicBezTo>
                    <a:pt x="682" y="3007"/>
                    <a:pt x="695" y="2868"/>
                    <a:pt x="708" y="2729"/>
                  </a:cubicBezTo>
                  <a:cubicBezTo>
                    <a:pt x="708" y="2641"/>
                    <a:pt x="708" y="2553"/>
                    <a:pt x="708" y="2477"/>
                  </a:cubicBezTo>
                  <a:cubicBezTo>
                    <a:pt x="708" y="2300"/>
                    <a:pt x="708" y="2123"/>
                    <a:pt x="708" y="1946"/>
                  </a:cubicBezTo>
                  <a:cubicBezTo>
                    <a:pt x="708" y="1555"/>
                    <a:pt x="682" y="1164"/>
                    <a:pt x="644" y="785"/>
                  </a:cubicBezTo>
                  <a:cubicBezTo>
                    <a:pt x="632" y="658"/>
                    <a:pt x="619" y="532"/>
                    <a:pt x="607" y="406"/>
                  </a:cubicBezTo>
                  <a:cubicBezTo>
                    <a:pt x="594" y="343"/>
                    <a:pt x="581" y="280"/>
                    <a:pt x="569" y="217"/>
                  </a:cubicBezTo>
                  <a:cubicBezTo>
                    <a:pt x="569" y="166"/>
                    <a:pt x="543" y="116"/>
                    <a:pt x="518" y="78"/>
                  </a:cubicBezTo>
                  <a:cubicBezTo>
                    <a:pt x="486" y="25"/>
                    <a:pt x="433" y="0"/>
                    <a:pt x="3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0"/>
          <p:cNvSpPr/>
          <p:nvPr/>
        </p:nvSpPr>
        <p:spPr>
          <a:xfrm>
            <a:off x="-587762" y="3116525"/>
            <a:ext cx="1127275" cy="539600"/>
          </a:xfrm>
          <a:custGeom>
            <a:rect b="b" l="l" r="r" t="t"/>
            <a:pathLst>
              <a:path extrusionOk="0" h="21584" w="45091">
                <a:moveTo>
                  <a:pt x="7677" y="0"/>
                </a:moveTo>
                <a:cubicBezTo>
                  <a:pt x="7108" y="0"/>
                  <a:pt x="6536" y="63"/>
                  <a:pt x="5965" y="183"/>
                </a:cubicBezTo>
                <a:cubicBezTo>
                  <a:pt x="5118" y="366"/>
                  <a:pt x="4337" y="732"/>
                  <a:pt x="3639" y="1280"/>
                </a:cubicBezTo>
                <a:cubicBezTo>
                  <a:pt x="1811" y="2725"/>
                  <a:pt x="599" y="4553"/>
                  <a:pt x="233" y="6879"/>
                </a:cubicBezTo>
                <a:cubicBezTo>
                  <a:pt x="1" y="8341"/>
                  <a:pt x="34" y="9786"/>
                  <a:pt x="399" y="11215"/>
                </a:cubicBezTo>
                <a:cubicBezTo>
                  <a:pt x="732" y="12544"/>
                  <a:pt x="1247" y="13790"/>
                  <a:pt x="1944" y="14953"/>
                </a:cubicBezTo>
                <a:cubicBezTo>
                  <a:pt x="2592" y="16066"/>
                  <a:pt x="3456" y="16963"/>
                  <a:pt x="4520" y="17678"/>
                </a:cubicBezTo>
                <a:cubicBezTo>
                  <a:pt x="5799" y="18525"/>
                  <a:pt x="7178" y="19156"/>
                  <a:pt x="8706" y="19455"/>
                </a:cubicBezTo>
                <a:cubicBezTo>
                  <a:pt x="9185" y="19543"/>
                  <a:pt x="9664" y="19590"/>
                  <a:pt x="10140" y="19590"/>
                </a:cubicBezTo>
                <a:cubicBezTo>
                  <a:pt x="10838" y="19590"/>
                  <a:pt x="11531" y="19490"/>
                  <a:pt x="12212" y="19273"/>
                </a:cubicBezTo>
                <a:cubicBezTo>
                  <a:pt x="13890" y="18724"/>
                  <a:pt x="15269" y="17794"/>
                  <a:pt x="16332" y="16399"/>
                </a:cubicBezTo>
                <a:cubicBezTo>
                  <a:pt x="17196" y="15252"/>
                  <a:pt x="17910" y="14023"/>
                  <a:pt x="18575" y="12743"/>
                </a:cubicBezTo>
                <a:cubicBezTo>
                  <a:pt x="18874" y="12145"/>
                  <a:pt x="19239" y="11597"/>
                  <a:pt x="19605" y="11049"/>
                </a:cubicBezTo>
                <a:cubicBezTo>
                  <a:pt x="19820" y="10719"/>
                  <a:pt x="20084" y="10603"/>
                  <a:pt x="20396" y="10603"/>
                </a:cubicBezTo>
                <a:cubicBezTo>
                  <a:pt x="20493" y="10603"/>
                  <a:pt x="20595" y="10614"/>
                  <a:pt x="20701" y="10634"/>
                </a:cubicBezTo>
                <a:cubicBezTo>
                  <a:pt x="21549" y="10783"/>
                  <a:pt x="22064" y="11331"/>
                  <a:pt x="22097" y="12195"/>
                </a:cubicBezTo>
                <a:cubicBezTo>
                  <a:pt x="22130" y="12710"/>
                  <a:pt x="22114" y="13225"/>
                  <a:pt x="22114" y="13740"/>
                </a:cubicBezTo>
                <a:cubicBezTo>
                  <a:pt x="22097" y="14505"/>
                  <a:pt x="22047" y="15269"/>
                  <a:pt x="22213" y="16033"/>
                </a:cubicBezTo>
                <a:cubicBezTo>
                  <a:pt x="22878" y="19057"/>
                  <a:pt x="25071" y="20818"/>
                  <a:pt x="27480" y="21316"/>
                </a:cubicBezTo>
                <a:cubicBezTo>
                  <a:pt x="28311" y="21496"/>
                  <a:pt x="29147" y="21584"/>
                  <a:pt x="29982" y="21584"/>
                </a:cubicBezTo>
                <a:cubicBezTo>
                  <a:pt x="30617" y="21584"/>
                  <a:pt x="31251" y="21533"/>
                  <a:pt x="31882" y="21433"/>
                </a:cubicBezTo>
                <a:cubicBezTo>
                  <a:pt x="33178" y="21217"/>
                  <a:pt x="34474" y="21001"/>
                  <a:pt x="35737" y="20718"/>
                </a:cubicBezTo>
                <a:cubicBezTo>
                  <a:pt x="37747" y="20253"/>
                  <a:pt x="39508" y="19289"/>
                  <a:pt x="40937" y="17777"/>
                </a:cubicBezTo>
                <a:cubicBezTo>
                  <a:pt x="41435" y="17262"/>
                  <a:pt x="41917" y="16731"/>
                  <a:pt x="42366" y="16166"/>
                </a:cubicBezTo>
                <a:cubicBezTo>
                  <a:pt x="43645" y="14588"/>
                  <a:pt x="44426" y="12760"/>
                  <a:pt x="44758" y="10750"/>
                </a:cubicBezTo>
                <a:cubicBezTo>
                  <a:pt x="45090" y="8706"/>
                  <a:pt x="44708" y="6763"/>
                  <a:pt x="43695" y="4985"/>
                </a:cubicBezTo>
                <a:cubicBezTo>
                  <a:pt x="42183" y="2310"/>
                  <a:pt x="39874" y="815"/>
                  <a:pt x="36817" y="416"/>
                </a:cubicBezTo>
                <a:cubicBezTo>
                  <a:pt x="36337" y="347"/>
                  <a:pt x="35858" y="316"/>
                  <a:pt x="35380" y="316"/>
                </a:cubicBezTo>
                <a:cubicBezTo>
                  <a:pt x="34483" y="316"/>
                  <a:pt x="33591" y="425"/>
                  <a:pt x="32713" y="599"/>
                </a:cubicBezTo>
                <a:cubicBezTo>
                  <a:pt x="30719" y="998"/>
                  <a:pt x="28776" y="1513"/>
                  <a:pt x="26865" y="2194"/>
                </a:cubicBezTo>
                <a:cubicBezTo>
                  <a:pt x="26583" y="2293"/>
                  <a:pt x="26317" y="2410"/>
                  <a:pt x="26034" y="2526"/>
                </a:cubicBezTo>
                <a:cubicBezTo>
                  <a:pt x="24954" y="2991"/>
                  <a:pt x="24024" y="3656"/>
                  <a:pt x="23260" y="4569"/>
                </a:cubicBezTo>
                <a:cubicBezTo>
                  <a:pt x="22878" y="5018"/>
                  <a:pt x="22462" y="5433"/>
                  <a:pt x="22080" y="5882"/>
                </a:cubicBezTo>
                <a:cubicBezTo>
                  <a:pt x="21787" y="6224"/>
                  <a:pt x="21441" y="6368"/>
                  <a:pt x="21047" y="6368"/>
                </a:cubicBezTo>
                <a:cubicBezTo>
                  <a:pt x="20905" y="6368"/>
                  <a:pt x="20756" y="6349"/>
                  <a:pt x="20602" y="6314"/>
                </a:cubicBezTo>
                <a:cubicBezTo>
                  <a:pt x="19788" y="6115"/>
                  <a:pt x="18990" y="5865"/>
                  <a:pt x="18292" y="5384"/>
                </a:cubicBezTo>
                <a:cubicBezTo>
                  <a:pt x="17727" y="5018"/>
                  <a:pt x="17196" y="4619"/>
                  <a:pt x="16664" y="4221"/>
                </a:cubicBezTo>
                <a:cubicBezTo>
                  <a:pt x="15485" y="3340"/>
                  <a:pt x="14288" y="2460"/>
                  <a:pt x="13026" y="1695"/>
                </a:cubicBezTo>
                <a:cubicBezTo>
                  <a:pt x="11913" y="1014"/>
                  <a:pt x="10750" y="516"/>
                  <a:pt x="9487" y="217"/>
                </a:cubicBezTo>
                <a:cubicBezTo>
                  <a:pt x="8887" y="71"/>
                  <a:pt x="8283" y="0"/>
                  <a:pt x="7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8454063" y="2392775"/>
            <a:ext cx="1099850" cy="535825"/>
          </a:xfrm>
          <a:custGeom>
            <a:rect b="b" l="l" r="r" t="t"/>
            <a:pathLst>
              <a:path extrusionOk="0" h="21433" w="43994">
                <a:moveTo>
                  <a:pt x="32889" y="0"/>
                </a:moveTo>
                <a:cubicBezTo>
                  <a:pt x="32288" y="0"/>
                  <a:pt x="31681" y="63"/>
                  <a:pt x="31068" y="183"/>
                </a:cubicBezTo>
                <a:cubicBezTo>
                  <a:pt x="30088" y="382"/>
                  <a:pt x="29124" y="632"/>
                  <a:pt x="28194" y="1030"/>
                </a:cubicBezTo>
                <a:cubicBezTo>
                  <a:pt x="27496" y="1329"/>
                  <a:pt x="26848" y="1712"/>
                  <a:pt x="26233" y="2177"/>
                </a:cubicBezTo>
                <a:cubicBezTo>
                  <a:pt x="25436" y="2775"/>
                  <a:pt x="24821" y="3506"/>
                  <a:pt x="24406" y="4403"/>
                </a:cubicBezTo>
                <a:cubicBezTo>
                  <a:pt x="24173" y="4868"/>
                  <a:pt x="23990" y="5350"/>
                  <a:pt x="23774" y="5815"/>
                </a:cubicBezTo>
                <a:cubicBezTo>
                  <a:pt x="23509" y="6413"/>
                  <a:pt x="23243" y="7011"/>
                  <a:pt x="22977" y="7593"/>
                </a:cubicBezTo>
                <a:cubicBezTo>
                  <a:pt x="22761" y="8058"/>
                  <a:pt x="22462" y="8490"/>
                  <a:pt x="22130" y="8872"/>
                </a:cubicBezTo>
                <a:cubicBezTo>
                  <a:pt x="21755" y="9294"/>
                  <a:pt x="21464" y="9499"/>
                  <a:pt x="21130" y="9499"/>
                </a:cubicBezTo>
                <a:cubicBezTo>
                  <a:pt x="20872" y="9499"/>
                  <a:pt x="20588" y="9377"/>
                  <a:pt x="20219" y="9138"/>
                </a:cubicBezTo>
                <a:cubicBezTo>
                  <a:pt x="19887" y="8922"/>
                  <a:pt x="19555" y="8673"/>
                  <a:pt x="19272" y="8390"/>
                </a:cubicBezTo>
                <a:cubicBezTo>
                  <a:pt x="18807" y="7975"/>
                  <a:pt x="18375" y="7510"/>
                  <a:pt x="17960" y="7061"/>
                </a:cubicBezTo>
                <a:cubicBezTo>
                  <a:pt x="17212" y="6197"/>
                  <a:pt x="16481" y="5333"/>
                  <a:pt x="15733" y="4486"/>
                </a:cubicBezTo>
                <a:cubicBezTo>
                  <a:pt x="14570" y="3174"/>
                  <a:pt x="13225" y="2077"/>
                  <a:pt x="11680" y="1263"/>
                </a:cubicBezTo>
                <a:cubicBezTo>
                  <a:pt x="10234" y="515"/>
                  <a:pt x="8722" y="83"/>
                  <a:pt x="7094" y="50"/>
                </a:cubicBezTo>
                <a:cubicBezTo>
                  <a:pt x="7062" y="49"/>
                  <a:pt x="7029" y="49"/>
                  <a:pt x="6997" y="49"/>
                </a:cubicBezTo>
                <a:cubicBezTo>
                  <a:pt x="6386" y="49"/>
                  <a:pt x="5820" y="197"/>
                  <a:pt x="5283" y="465"/>
                </a:cubicBezTo>
                <a:cubicBezTo>
                  <a:pt x="5001" y="615"/>
                  <a:pt x="4702" y="781"/>
                  <a:pt x="4453" y="964"/>
                </a:cubicBezTo>
                <a:cubicBezTo>
                  <a:pt x="2692" y="2260"/>
                  <a:pt x="1346" y="3888"/>
                  <a:pt x="548" y="5948"/>
                </a:cubicBezTo>
                <a:cubicBezTo>
                  <a:pt x="166" y="6878"/>
                  <a:pt x="0" y="7859"/>
                  <a:pt x="33" y="8889"/>
                </a:cubicBezTo>
                <a:cubicBezTo>
                  <a:pt x="67" y="10384"/>
                  <a:pt x="299" y="11863"/>
                  <a:pt x="764" y="13275"/>
                </a:cubicBezTo>
                <a:cubicBezTo>
                  <a:pt x="1313" y="14919"/>
                  <a:pt x="2243" y="16348"/>
                  <a:pt x="3472" y="17561"/>
                </a:cubicBezTo>
                <a:cubicBezTo>
                  <a:pt x="4519" y="18608"/>
                  <a:pt x="5815" y="19189"/>
                  <a:pt x="7244" y="19538"/>
                </a:cubicBezTo>
                <a:cubicBezTo>
                  <a:pt x="8056" y="19744"/>
                  <a:pt x="8844" y="19843"/>
                  <a:pt x="9609" y="19843"/>
                </a:cubicBezTo>
                <a:cubicBezTo>
                  <a:pt x="11864" y="19843"/>
                  <a:pt x="13923" y="18987"/>
                  <a:pt x="15833" y="17511"/>
                </a:cubicBezTo>
                <a:cubicBezTo>
                  <a:pt x="16448" y="17046"/>
                  <a:pt x="16913" y="16448"/>
                  <a:pt x="17328" y="15800"/>
                </a:cubicBezTo>
                <a:cubicBezTo>
                  <a:pt x="17661" y="15318"/>
                  <a:pt x="17960" y="14803"/>
                  <a:pt x="18308" y="14305"/>
                </a:cubicBezTo>
                <a:cubicBezTo>
                  <a:pt x="18491" y="14039"/>
                  <a:pt x="18674" y="13773"/>
                  <a:pt x="18907" y="13557"/>
                </a:cubicBezTo>
                <a:cubicBezTo>
                  <a:pt x="19236" y="13228"/>
                  <a:pt x="19600" y="13065"/>
                  <a:pt x="19974" y="13065"/>
                </a:cubicBezTo>
                <a:cubicBezTo>
                  <a:pt x="20281" y="13065"/>
                  <a:pt x="20594" y="13174"/>
                  <a:pt x="20900" y="13391"/>
                </a:cubicBezTo>
                <a:cubicBezTo>
                  <a:pt x="21349" y="13723"/>
                  <a:pt x="21698" y="14139"/>
                  <a:pt x="21997" y="14587"/>
                </a:cubicBezTo>
                <a:cubicBezTo>
                  <a:pt x="22445" y="15235"/>
                  <a:pt x="22861" y="15900"/>
                  <a:pt x="23309" y="16531"/>
                </a:cubicBezTo>
                <a:cubicBezTo>
                  <a:pt x="23691" y="17096"/>
                  <a:pt x="24090" y="17644"/>
                  <a:pt x="24505" y="18176"/>
                </a:cubicBezTo>
                <a:cubicBezTo>
                  <a:pt x="24921" y="18707"/>
                  <a:pt x="25419" y="19189"/>
                  <a:pt x="25934" y="19621"/>
                </a:cubicBezTo>
                <a:cubicBezTo>
                  <a:pt x="27213" y="20718"/>
                  <a:pt x="28709" y="21283"/>
                  <a:pt x="30387" y="21332"/>
                </a:cubicBezTo>
                <a:cubicBezTo>
                  <a:pt x="30702" y="21349"/>
                  <a:pt x="31035" y="21366"/>
                  <a:pt x="31350" y="21399"/>
                </a:cubicBezTo>
                <a:cubicBezTo>
                  <a:pt x="31675" y="21422"/>
                  <a:pt x="31996" y="21433"/>
                  <a:pt x="32312" y="21433"/>
                </a:cubicBezTo>
                <a:cubicBezTo>
                  <a:pt x="35471" y="21433"/>
                  <a:pt x="38186" y="20295"/>
                  <a:pt x="40421" y="17893"/>
                </a:cubicBezTo>
                <a:cubicBezTo>
                  <a:pt x="41235" y="17029"/>
                  <a:pt x="41966" y="16082"/>
                  <a:pt x="42565" y="15036"/>
                </a:cubicBezTo>
                <a:cubicBezTo>
                  <a:pt x="43495" y="13408"/>
                  <a:pt x="43993" y="11663"/>
                  <a:pt x="43960" y="9786"/>
                </a:cubicBezTo>
                <a:cubicBezTo>
                  <a:pt x="43927" y="8008"/>
                  <a:pt x="43379" y="6430"/>
                  <a:pt x="42315" y="5034"/>
                </a:cubicBezTo>
                <a:cubicBezTo>
                  <a:pt x="41900" y="4503"/>
                  <a:pt x="41435" y="4004"/>
                  <a:pt x="40920" y="3556"/>
                </a:cubicBezTo>
                <a:cubicBezTo>
                  <a:pt x="39425" y="2193"/>
                  <a:pt x="37697" y="1196"/>
                  <a:pt x="35786" y="515"/>
                </a:cubicBezTo>
                <a:cubicBezTo>
                  <a:pt x="34829" y="166"/>
                  <a:pt x="33866" y="0"/>
                  <a:pt x="328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30"/>
          <p:cNvGrpSpPr/>
          <p:nvPr/>
        </p:nvGrpSpPr>
        <p:grpSpPr>
          <a:xfrm>
            <a:off x="6478346" y="3957306"/>
            <a:ext cx="1648045" cy="1299854"/>
            <a:chOff x="5669909" y="2695531"/>
            <a:chExt cx="1648045" cy="1299854"/>
          </a:xfrm>
        </p:grpSpPr>
        <p:sp>
          <p:nvSpPr>
            <p:cNvPr id="479" name="Google Shape;479;p30"/>
            <p:cNvSpPr/>
            <p:nvPr/>
          </p:nvSpPr>
          <p:spPr>
            <a:xfrm>
              <a:off x="5669909" y="2695531"/>
              <a:ext cx="1648045" cy="1299854"/>
            </a:xfrm>
            <a:custGeom>
              <a:rect b="b" l="l" r="r" t="t"/>
              <a:pathLst>
                <a:path extrusionOk="0" h="40684" w="51582">
                  <a:moveTo>
                    <a:pt x="29291" y="1"/>
                  </a:moveTo>
                  <a:cubicBezTo>
                    <a:pt x="29039" y="1"/>
                    <a:pt x="28780" y="124"/>
                    <a:pt x="28588" y="378"/>
                  </a:cubicBezTo>
                  <a:cubicBezTo>
                    <a:pt x="28462" y="542"/>
                    <a:pt x="28373" y="744"/>
                    <a:pt x="28298" y="934"/>
                  </a:cubicBezTo>
                  <a:cubicBezTo>
                    <a:pt x="28134" y="1363"/>
                    <a:pt x="28020" y="1805"/>
                    <a:pt x="27944" y="2260"/>
                  </a:cubicBezTo>
                  <a:cubicBezTo>
                    <a:pt x="27793" y="3068"/>
                    <a:pt x="27654" y="3876"/>
                    <a:pt x="27527" y="4684"/>
                  </a:cubicBezTo>
                  <a:cubicBezTo>
                    <a:pt x="27363" y="5871"/>
                    <a:pt x="27212" y="7070"/>
                    <a:pt x="27136" y="8270"/>
                  </a:cubicBezTo>
                  <a:cubicBezTo>
                    <a:pt x="27085" y="8901"/>
                    <a:pt x="27048" y="9520"/>
                    <a:pt x="26997" y="10151"/>
                  </a:cubicBezTo>
                  <a:cubicBezTo>
                    <a:pt x="26934" y="11061"/>
                    <a:pt x="26871" y="11982"/>
                    <a:pt x="26808" y="12891"/>
                  </a:cubicBezTo>
                  <a:cubicBezTo>
                    <a:pt x="26757" y="13788"/>
                    <a:pt x="26719" y="14685"/>
                    <a:pt x="26656" y="15581"/>
                  </a:cubicBezTo>
                  <a:cubicBezTo>
                    <a:pt x="26568" y="16983"/>
                    <a:pt x="26479" y="18397"/>
                    <a:pt x="26454" y="19798"/>
                  </a:cubicBezTo>
                  <a:cubicBezTo>
                    <a:pt x="26454" y="20304"/>
                    <a:pt x="26454" y="20796"/>
                    <a:pt x="26441" y="21288"/>
                  </a:cubicBezTo>
                  <a:cubicBezTo>
                    <a:pt x="26429" y="24205"/>
                    <a:pt x="26441" y="27122"/>
                    <a:pt x="26593" y="30039"/>
                  </a:cubicBezTo>
                  <a:cubicBezTo>
                    <a:pt x="26631" y="30885"/>
                    <a:pt x="26719" y="31718"/>
                    <a:pt x="26770" y="32552"/>
                  </a:cubicBezTo>
                  <a:cubicBezTo>
                    <a:pt x="26782" y="32640"/>
                    <a:pt x="26846" y="32754"/>
                    <a:pt x="26707" y="32842"/>
                  </a:cubicBezTo>
                  <a:cubicBezTo>
                    <a:pt x="26644" y="32627"/>
                    <a:pt x="26568" y="32438"/>
                    <a:pt x="26505" y="32236"/>
                  </a:cubicBezTo>
                  <a:cubicBezTo>
                    <a:pt x="25545" y="29307"/>
                    <a:pt x="24446" y="26440"/>
                    <a:pt x="23158" y="23650"/>
                  </a:cubicBezTo>
                  <a:cubicBezTo>
                    <a:pt x="22552" y="22336"/>
                    <a:pt x="21934" y="21023"/>
                    <a:pt x="21315" y="19710"/>
                  </a:cubicBezTo>
                  <a:cubicBezTo>
                    <a:pt x="20014" y="16957"/>
                    <a:pt x="18613" y="14243"/>
                    <a:pt x="17186" y="11540"/>
                  </a:cubicBezTo>
                  <a:cubicBezTo>
                    <a:pt x="16150" y="9571"/>
                    <a:pt x="15077" y="7601"/>
                    <a:pt x="14016" y="5644"/>
                  </a:cubicBezTo>
                  <a:cubicBezTo>
                    <a:pt x="13448" y="4583"/>
                    <a:pt x="12893" y="3522"/>
                    <a:pt x="12312" y="2462"/>
                  </a:cubicBezTo>
                  <a:cubicBezTo>
                    <a:pt x="12059" y="2020"/>
                    <a:pt x="11782" y="1578"/>
                    <a:pt x="11504" y="1148"/>
                  </a:cubicBezTo>
                  <a:cubicBezTo>
                    <a:pt x="11289" y="833"/>
                    <a:pt x="11037" y="542"/>
                    <a:pt x="10708" y="340"/>
                  </a:cubicBezTo>
                  <a:cubicBezTo>
                    <a:pt x="10492" y="207"/>
                    <a:pt x="10270" y="142"/>
                    <a:pt x="10058" y="142"/>
                  </a:cubicBezTo>
                  <a:cubicBezTo>
                    <a:pt x="9689" y="142"/>
                    <a:pt x="9350" y="338"/>
                    <a:pt x="9117" y="706"/>
                  </a:cubicBezTo>
                  <a:cubicBezTo>
                    <a:pt x="8928" y="984"/>
                    <a:pt x="8852" y="1287"/>
                    <a:pt x="8814" y="1616"/>
                  </a:cubicBezTo>
                  <a:cubicBezTo>
                    <a:pt x="8713" y="2525"/>
                    <a:pt x="8827" y="3409"/>
                    <a:pt x="8991" y="4293"/>
                  </a:cubicBezTo>
                  <a:cubicBezTo>
                    <a:pt x="9294" y="5846"/>
                    <a:pt x="9774" y="7361"/>
                    <a:pt x="10342" y="8838"/>
                  </a:cubicBezTo>
                  <a:cubicBezTo>
                    <a:pt x="11390" y="11629"/>
                    <a:pt x="12615" y="14331"/>
                    <a:pt x="13878" y="17033"/>
                  </a:cubicBezTo>
                  <a:cubicBezTo>
                    <a:pt x="14774" y="18952"/>
                    <a:pt x="15709" y="20846"/>
                    <a:pt x="16706" y="22728"/>
                  </a:cubicBezTo>
                  <a:cubicBezTo>
                    <a:pt x="17565" y="24357"/>
                    <a:pt x="18461" y="25973"/>
                    <a:pt x="19396" y="27577"/>
                  </a:cubicBezTo>
                  <a:cubicBezTo>
                    <a:pt x="20797" y="29963"/>
                    <a:pt x="22262" y="32299"/>
                    <a:pt x="23815" y="34597"/>
                  </a:cubicBezTo>
                  <a:cubicBezTo>
                    <a:pt x="23916" y="34749"/>
                    <a:pt x="24004" y="34913"/>
                    <a:pt x="24105" y="35064"/>
                  </a:cubicBezTo>
                  <a:cubicBezTo>
                    <a:pt x="23916" y="35027"/>
                    <a:pt x="23777" y="34938"/>
                    <a:pt x="23651" y="34825"/>
                  </a:cubicBezTo>
                  <a:cubicBezTo>
                    <a:pt x="23007" y="34319"/>
                    <a:pt x="22363" y="33814"/>
                    <a:pt x="21732" y="33297"/>
                  </a:cubicBezTo>
                  <a:cubicBezTo>
                    <a:pt x="18992" y="31049"/>
                    <a:pt x="16012" y="29155"/>
                    <a:pt x="12867" y="27526"/>
                  </a:cubicBezTo>
                  <a:cubicBezTo>
                    <a:pt x="10481" y="26276"/>
                    <a:pt x="8006" y="25241"/>
                    <a:pt x="5493" y="24256"/>
                  </a:cubicBezTo>
                  <a:cubicBezTo>
                    <a:pt x="4710" y="23953"/>
                    <a:pt x="3915" y="23688"/>
                    <a:pt x="3094" y="23498"/>
                  </a:cubicBezTo>
                  <a:cubicBezTo>
                    <a:pt x="2614" y="23386"/>
                    <a:pt x="2134" y="23304"/>
                    <a:pt x="1645" y="23304"/>
                  </a:cubicBezTo>
                  <a:cubicBezTo>
                    <a:pt x="1581" y="23304"/>
                    <a:pt x="1517" y="23306"/>
                    <a:pt x="1453" y="23309"/>
                  </a:cubicBezTo>
                  <a:cubicBezTo>
                    <a:pt x="1162" y="23321"/>
                    <a:pt x="884" y="23384"/>
                    <a:pt x="632" y="23536"/>
                  </a:cubicBezTo>
                  <a:cubicBezTo>
                    <a:pt x="203" y="23801"/>
                    <a:pt x="0" y="24256"/>
                    <a:pt x="89" y="24761"/>
                  </a:cubicBezTo>
                  <a:cubicBezTo>
                    <a:pt x="127" y="25013"/>
                    <a:pt x="215" y="25241"/>
                    <a:pt x="341" y="25455"/>
                  </a:cubicBezTo>
                  <a:cubicBezTo>
                    <a:pt x="556" y="25796"/>
                    <a:pt x="783" y="26112"/>
                    <a:pt x="1061" y="26415"/>
                  </a:cubicBezTo>
                  <a:cubicBezTo>
                    <a:pt x="1680" y="27072"/>
                    <a:pt x="2349" y="27652"/>
                    <a:pt x="3056" y="28208"/>
                  </a:cubicBezTo>
                  <a:cubicBezTo>
                    <a:pt x="4571" y="29408"/>
                    <a:pt x="6213" y="30430"/>
                    <a:pt x="7918" y="31314"/>
                  </a:cubicBezTo>
                  <a:cubicBezTo>
                    <a:pt x="9610" y="32198"/>
                    <a:pt x="11340" y="33019"/>
                    <a:pt x="13057" y="33852"/>
                  </a:cubicBezTo>
                  <a:cubicBezTo>
                    <a:pt x="15974" y="35254"/>
                    <a:pt x="18954" y="36554"/>
                    <a:pt x="21972" y="37729"/>
                  </a:cubicBezTo>
                  <a:cubicBezTo>
                    <a:pt x="23411" y="38297"/>
                    <a:pt x="24850" y="38878"/>
                    <a:pt x="26227" y="39572"/>
                  </a:cubicBezTo>
                  <a:cubicBezTo>
                    <a:pt x="26795" y="39850"/>
                    <a:pt x="27376" y="40065"/>
                    <a:pt x="28007" y="40178"/>
                  </a:cubicBezTo>
                  <a:cubicBezTo>
                    <a:pt x="29593" y="40461"/>
                    <a:pt x="31190" y="40684"/>
                    <a:pt x="32812" y="40684"/>
                  </a:cubicBezTo>
                  <a:cubicBezTo>
                    <a:pt x="32856" y="40684"/>
                    <a:pt x="32900" y="40684"/>
                    <a:pt x="32944" y="40683"/>
                  </a:cubicBezTo>
                  <a:cubicBezTo>
                    <a:pt x="33576" y="40671"/>
                    <a:pt x="34207" y="40671"/>
                    <a:pt x="34838" y="40671"/>
                  </a:cubicBezTo>
                  <a:cubicBezTo>
                    <a:pt x="35129" y="40671"/>
                    <a:pt x="35407" y="40646"/>
                    <a:pt x="35685" y="40582"/>
                  </a:cubicBezTo>
                  <a:cubicBezTo>
                    <a:pt x="36467" y="40418"/>
                    <a:pt x="37263" y="40254"/>
                    <a:pt x="38046" y="40103"/>
                  </a:cubicBezTo>
                  <a:cubicBezTo>
                    <a:pt x="40382" y="39610"/>
                    <a:pt x="42705" y="39080"/>
                    <a:pt x="45003" y="38486"/>
                  </a:cubicBezTo>
                  <a:cubicBezTo>
                    <a:pt x="46051" y="38209"/>
                    <a:pt x="47049" y="37868"/>
                    <a:pt x="47996" y="37337"/>
                  </a:cubicBezTo>
                  <a:cubicBezTo>
                    <a:pt x="48362" y="37135"/>
                    <a:pt x="48703" y="36895"/>
                    <a:pt x="49019" y="36605"/>
                  </a:cubicBezTo>
                  <a:cubicBezTo>
                    <a:pt x="49246" y="36403"/>
                    <a:pt x="49435" y="36163"/>
                    <a:pt x="49536" y="35860"/>
                  </a:cubicBezTo>
                  <a:cubicBezTo>
                    <a:pt x="49738" y="35304"/>
                    <a:pt x="49549" y="34736"/>
                    <a:pt x="49019" y="34446"/>
                  </a:cubicBezTo>
                  <a:cubicBezTo>
                    <a:pt x="48766" y="34294"/>
                    <a:pt x="48488" y="34218"/>
                    <a:pt x="48198" y="34206"/>
                  </a:cubicBezTo>
                  <a:cubicBezTo>
                    <a:pt x="48084" y="34202"/>
                    <a:pt x="47971" y="34199"/>
                    <a:pt x="47857" y="34199"/>
                  </a:cubicBezTo>
                  <a:cubicBezTo>
                    <a:pt x="47630" y="34199"/>
                    <a:pt x="47402" y="34210"/>
                    <a:pt x="47175" y="34244"/>
                  </a:cubicBezTo>
                  <a:cubicBezTo>
                    <a:pt x="46215" y="34383"/>
                    <a:pt x="45256" y="34521"/>
                    <a:pt x="44284" y="34648"/>
                  </a:cubicBezTo>
                  <a:cubicBezTo>
                    <a:pt x="43172" y="34799"/>
                    <a:pt x="42061" y="34963"/>
                    <a:pt x="40963" y="35178"/>
                  </a:cubicBezTo>
                  <a:cubicBezTo>
                    <a:pt x="39422" y="35469"/>
                    <a:pt x="37907" y="35873"/>
                    <a:pt x="36404" y="36289"/>
                  </a:cubicBezTo>
                  <a:cubicBezTo>
                    <a:pt x="35558" y="36529"/>
                    <a:pt x="34725" y="36782"/>
                    <a:pt x="33879" y="37022"/>
                  </a:cubicBezTo>
                  <a:cubicBezTo>
                    <a:pt x="33860" y="37031"/>
                    <a:pt x="33838" y="37037"/>
                    <a:pt x="33818" y="37037"/>
                  </a:cubicBezTo>
                  <a:cubicBezTo>
                    <a:pt x="33781" y="37037"/>
                    <a:pt x="33748" y="37019"/>
                    <a:pt x="33740" y="36971"/>
                  </a:cubicBezTo>
                  <a:cubicBezTo>
                    <a:pt x="33740" y="36946"/>
                    <a:pt x="33765" y="36895"/>
                    <a:pt x="33790" y="36883"/>
                  </a:cubicBezTo>
                  <a:cubicBezTo>
                    <a:pt x="34397" y="36416"/>
                    <a:pt x="34990" y="35936"/>
                    <a:pt x="35609" y="35481"/>
                  </a:cubicBezTo>
                  <a:cubicBezTo>
                    <a:pt x="37099" y="34395"/>
                    <a:pt x="38614" y="33335"/>
                    <a:pt x="40117" y="32249"/>
                  </a:cubicBezTo>
                  <a:cubicBezTo>
                    <a:pt x="41139" y="31491"/>
                    <a:pt x="42137" y="30683"/>
                    <a:pt x="43071" y="29812"/>
                  </a:cubicBezTo>
                  <a:cubicBezTo>
                    <a:pt x="44789" y="28233"/>
                    <a:pt x="46380" y="26541"/>
                    <a:pt x="47832" y="24710"/>
                  </a:cubicBezTo>
                  <a:cubicBezTo>
                    <a:pt x="48892" y="23384"/>
                    <a:pt x="49890" y="22008"/>
                    <a:pt x="50761" y="20556"/>
                  </a:cubicBezTo>
                  <a:cubicBezTo>
                    <a:pt x="51052" y="20064"/>
                    <a:pt x="51317" y="19546"/>
                    <a:pt x="51481" y="18990"/>
                  </a:cubicBezTo>
                  <a:cubicBezTo>
                    <a:pt x="51544" y="18788"/>
                    <a:pt x="51582" y="18586"/>
                    <a:pt x="51582" y="18372"/>
                  </a:cubicBezTo>
                  <a:cubicBezTo>
                    <a:pt x="51582" y="17725"/>
                    <a:pt x="51163" y="17307"/>
                    <a:pt x="50574" y="17307"/>
                  </a:cubicBezTo>
                  <a:cubicBezTo>
                    <a:pt x="50484" y="17307"/>
                    <a:pt x="50391" y="17316"/>
                    <a:pt x="50294" y="17336"/>
                  </a:cubicBezTo>
                  <a:cubicBezTo>
                    <a:pt x="49839" y="17437"/>
                    <a:pt x="49423" y="17627"/>
                    <a:pt x="49031" y="17854"/>
                  </a:cubicBezTo>
                  <a:cubicBezTo>
                    <a:pt x="48387" y="18245"/>
                    <a:pt x="47756" y="18624"/>
                    <a:pt x="47137" y="19041"/>
                  </a:cubicBezTo>
                  <a:cubicBezTo>
                    <a:pt x="44435" y="20859"/>
                    <a:pt x="41960" y="22955"/>
                    <a:pt x="39599" y="25178"/>
                  </a:cubicBezTo>
                  <a:cubicBezTo>
                    <a:pt x="38324" y="26390"/>
                    <a:pt x="37086" y="27640"/>
                    <a:pt x="35849" y="28877"/>
                  </a:cubicBezTo>
                  <a:cubicBezTo>
                    <a:pt x="34977" y="29736"/>
                    <a:pt x="34169" y="30645"/>
                    <a:pt x="33386" y="31579"/>
                  </a:cubicBezTo>
                  <a:cubicBezTo>
                    <a:pt x="33197" y="31819"/>
                    <a:pt x="32995" y="32034"/>
                    <a:pt x="32780" y="32274"/>
                  </a:cubicBezTo>
                  <a:cubicBezTo>
                    <a:pt x="32717" y="32097"/>
                    <a:pt x="32806" y="32009"/>
                    <a:pt x="32856" y="31920"/>
                  </a:cubicBezTo>
                  <a:cubicBezTo>
                    <a:pt x="33083" y="31504"/>
                    <a:pt x="33311" y="31087"/>
                    <a:pt x="33538" y="30658"/>
                  </a:cubicBezTo>
                  <a:cubicBezTo>
                    <a:pt x="34397" y="29029"/>
                    <a:pt x="35293" y="27400"/>
                    <a:pt x="36227" y="25809"/>
                  </a:cubicBezTo>
                  <a:cubicBezTo>
                    <a:pt x="37174" y="24167"/>
                    <a:pt x="38109" y="22538"/>
                    <a:pt x="38968" y="20846"/>
                  </a:cubicBezTo>
                  <a:cubicBezTo>
                    <a:pt x="40041" y="18713"/>
                    <a:pt x="41102" y="16579"/>
                    <a:pt x="42099" y="14419"/>
                  </a:cubicBezTo>
                  <a:cubicBezTo>
                    <a:pt x="42781" y="12942"/>
                    <a:pt x="43450" y="11465"/>
                    <a:pt x="44056" y="9962"/>
                  </a:cubicBezTo>
                  <a:cubicBezTo>
                    <a:pt x="44612" y="8560"/>
                    <a:pt x="45117" y="7134"/>
                    <a:pt x="45445" y="5669"/>
                  </a:cubicBezTo>
                  <a:cubicBezTo>
                    <a:pt x="45672" y="4633"/>
                    <a:pt x="45786" y="3598"/>
                    <a:pt x="45736" y="2537"/>
                  </a:cubicBezTo>
                  <a:cubicBezTo>
                    <a:pt x="45723" y="2196"/>
                    <a:pt x="45672" y="1856"/>
                    <a:pt x="45496" y="1552"/>
                  </a:cubicBezTo>
                  <a:cubicBezTo>
                    <a:pt x="45296" y="1205"/>
                    <a:pt x="44988" y="1024"/>
                    <a:pt x="44646" y="1024"/>
                  </a:cubicBezTo>
                  <a:cubicBezTo>
                    <a:pt x="44492" y="1024"/>
                    <a:pt x="44331" y="1061"/>
                    <a:pt x="44170" y="1136"/>
                  </a:cubicBezTo>
                  <a:cubicBezTo>
                    <a:pt x="43905" y="1275"/>
                    <a:pt x="43703" y="1464"/>
                    <a:pt x="43526" y="1691"/>
                  </a:cubicBezTo>
                  <a:cubicBezTo>
                    <a:pt x="42996" y="2348"/>
                    <a:pt x="42541" y="3055"/>
                    <a:pt x="42099" y="3762"/>
                  </a:cubicBezTo>
                  <a:cubicBezTo>
                    <a:pt x="40445" y="6363"/>
                    <a:pt x="38942" y="9040"/>
                    <a:pt x="37528" y="11768"/>
                  </a:cubicBezTo>
                  <a:cubicBezTo>
                    <a:pt x="36808" y="13157"/>
                    <a:pt x="36126" y="14558"/>
                    <a:pt x="35457" y="15985"/>
                  </a:cubicBezTo>
                  <a:cubicBezTo>
                    <a:pt x="34750" y="17526"/>
                    <a:pt x="34056" y="19066"/>
                    <a:pt x="33412" y="20644"/>
                  </a:cubicBezTo>
                  <a:cubicBezTo>
                    <a:pt x="32490" y="22867"/>
                    <a:pt x="31619" y="25102"/>
                    <a:pt x="30810" y="27375"/>
                  </a:cubicBezTo>
                  <a:cubicBezTo>
                    <a:pt x="30785" y="27450"/>
                    <a:pt x="30785" y="27564"/>
                    <a:pt x="30646" y="27602"/>
                  </a:cubicBezTo>
                  <a:cubicBezTo>
                    <a:pt x="30672" y="27349"/>
                    <a:pt x="30697" y="27109"/>
                    <a:pt x="30722" y="26857"/>
                  </a:cubicBezTo>
                  <a:cubicBezTo>
                    <a:pt x="30735" y="26592"/>
                    <a:pt x="30722" y="26327"/>
                    <a:pt x="30760" y="26061"/>
                  </a:cubicBezTo>
                  <a:cubicBezTo>
                    <a:pt x="30899" y="25013"/>
                    <a:pt x="30861" y="23965"/>
                    <a:pt x="30924" y="22917"/>
                  </a:cubicBezTo>
                  <a:cubicBezTo>
                    <a:pt x="31038" y="21049"/>
                    <a:pt x="30861" y="19180"/>
                    <a:pt x="30823" y="17311"/>
                  </a:cubicBezTo>
                  <a:cubicBezTo>
                    <a:pt x="30823" y="17298"/>
                    <a:pt x="30823" y="17273"/>
                    <a:pt x="30810" y="17260"/>
                  </a:cubicBezTo>
                  <a:cubicBezTo>
                    <a:pt x="30672" y="15897"/>
                    <a:pt x="30697" y="14520"/>
                    <a:pt x="30646" y="13144"/>
                  </a:cubicBezTo>
                  <a:cubicBezTo>
                    <a:pt x="30558" y="10454"/>
                    <a:pt x="30659" y="7765"/>
                    <a:pt x="30520" y="5075"/>
                  </a:cubicBezTo>
                  <a:cubicBezTo>
                    <a:pt x="30457" y="3838"/>
                    <a:pt x="30394" y="2600"/>
                    <a:pt x="30267" y="1376"/>
                  </a:cubicBezTo>
                  <a:cubicBezTo>
                    <a:pt x="30230" y="1085"/>
                    <a:pt x="30192" y="795"/>
                    <a:pt x="30065" y="542"/>
                  </a:cubicBezTo>
                  <a:cubicBezTo>
                    <a:pt x="29905" y="187"/>
                    <a:pt x="29603" y="1"/>
                    <a:pt x="292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6451020" y="3804798"/>
              <a:ext cx="243092" cy="150259"/>
            </a:xfrm>
            <a:custGeom>
              <a:rect b="b" l="l" r="r" t="t"/>
              <a:pathLst>
                <a:path extrusionOk="0" h="3255" w="5266">
                  <a:moveTo>
                    <a:pt x="3223" y="0"/>
                  </a:moveTo>
                  <a:cubicBezTo>
                    <a:pt x="3135" y="0"/>
                    <a:pt x="3048" y="6"/>
                    <a:pt x="2955" y="6"/>
                  </a:cubicBezTo>
                  <a:lnTo>
                    <a:pt x="2526" y="6"/>
                  </a:lnTo>
                  <a:cubicBezTo>
                    <a:pt x="2235" y="19"/>
                    <a:pt x="1957" y="31"/>
                    <a:pt x="1680" y="57"/>
                  </a:cubicBezTo>
                  <a:cubicBezTo>
                    <a:pt x="1402" y="69"/>
                    <a:pt x="1137" y="107"/>
                    <a:pt x="872" y="183"/>
                  </a:cubicBezTo>
                  <a:cubicBezTo>
                    <a:pt x="518" y="296"/>
                    <a:pt x="265" y="524"/>
                    <a:pt x="127" y="865"/>
                  </a:cubicBezTo>
                  <a:cubicBezTo>
                    <a:pt x="76" y="1004"/>
                    <a:pt x="38" y="1155"/>
                    <a:pt x="26" y="1307"/>
                  </a:cubicBezTo>
                  <a:cubicBezTo>
                    <a:pt x="0" y="1521"/>
                    <a:pt x="0" y="1736"/>
                    <a:pt x="76" y="1951"/>
                  </a:cubicBezTo>
                  <a:cubicBezTo>
                    <a:pt x="152" y="2127"/>
                    <a:pt x="253" y="2304"/>
                    <a:pt x="392" y="2456"/>
                  </a:cubicBezTo>
                  <a:cubicBezTo>
                    <a:pt x="695" y="2809"/>
                    <a:pt x="1086" y="2999"/>
                    <a:pt x="1528" y="3100"/>
                  </a:cubicBezTo>
                  <a:cubicBezTo>
                    <a:pt x="1768" y="3150"/>
                    <a:pt x="2008" y="3175"/>
                    <a:pt x="2261" y="3188"/>
                  </a:cubicBezTo>
                  <a:cubicBezTo>
                    <a:pt x="2399" y="3201"/>
                    <a:pt x="2538" y="3213"/>
                    <a:pt x="2677" y="3226"/>
                  </a:cubicBezTo>
                  <a:cubicBezTo>
                    <a:pt x="2800" y="3236"/>
                    <a:pt x="2922" y="3255"/>
                    <a:pt x="3045" y="3255"/>
                  </a:cubicBezTo>
                  <a:cubicBezTo>
                    <a:pt x="3074" y="3255"/>
                    <a:pt x="3103" y="3254"/>
                    <a:pt x="3132" y="3251"/>
                  </a:cubicBezTo>
                  <a:cubicBezTo>
                    <a:pt x="3271" y="3239"/>
                    <a:pt x="3410" y="3226"/>
                    <a:pt x="3536" y="3201"/>
                  </a:cubicBezTo>
                  <a:cubicBezTo>
                    <a:pt x="3738" y="3175"/>
                    <a:pt x="3953" y="3137"/>
                    <a:pt x="4142" y="3074"/>
                  </a:cubicBezTo>
                  <a:cubicBezTo>
                    <a:pt x="4369" y="3011"/>
                    <a:pt x="4571" y="2923"/>
                    <a:pt x="4761" y="2797"/>
                  </a:cubicBezTo>
                  <a:cubicBezTo>
                    <a:pt x="4988" y="2645"/>
                    <a:pt x="5139" y="2443"/>
                    <a:pt x="5215" y="2178"/>
                  </a:cubicBezTo>
                  <a:cubicBezTo>
                    <a:pt x="5253" y="2039"/>
                    <a:pt x="5266" y="1887"/>
                    <a:pt x="5240" y="1749"/>
                  </a:cubicBezTo>
                  <a:cubicBezTo>
                    <a:pt x="5190" y="1370"/>
                    <a:pt x="5089" y="1016"/>
                    <a:pt x="4887" y="700"/>
                  </a:cubicBezTo>
                  <a:cubicBezTo>
                    <a:pt x="4836" y="625"/>
                    <a:pt x="4773" y="536"/>
                    <a:pt x="4710" y="461"/>
                  </a:cubicBezTo>
                  <a:cubicBezTo>
                    <a:pt x="4521" y="246"/>
                    <a:pt x="4268" y="132"/>
                    <a:pt x="3990" y="69"/>
                  </a:cubicBezTo>
                  <a:cubicBezTo>
                    <a:pt x="3776" y="31"/>
                    <a:pt x="3574" y="6"/>
                    <a:pt x="3359" y="6"/>
                  </a:cubicBezTo>
                  <a:cubicBezTo>
                    <a:pt x="3313" y="2"/>
                    <a:pt x="3268" y="0"/>
                    <a:pt x="32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0"/>
          <p:cNvSpPr/>
          <p:nvPr/>
        </p:nvSpPr>
        <p:spPr>
          <a:xfrm rot="10299377">
            <a:off x="5771073" y="1041526"/>
            <a:ext cx="1295105" cy="687925"/>
          </a:xfrm>
          <a:custGeom>
            <a:rect b="b" l="l" r="r" t="t"/>
            <a:pathLst>
              <a:path extrusionOk="0" h="22658" w="40286">
                <a:moveTo>
                  <a:pt x="37686" y="1"/>
                </a:moveTo>
                <a:cubicBezTo>
                  <a:pt x="37585" y="1"/>
                  <a:pt x="37483" y="43"/>
                  <a:pt x="37402" y="138"/>
                </a:cubicBezTo>
                <a:cubicBezTo>
                  <a:pt x="35900" y="1640"/>
                  <a:pt x="34363" y="3177"/>
                  <a:pt x="32861" y="4714"/>
                </a:cubicBezTo>
                <a:cubicBezTo>
                  <a:pt x="32606" y="4968"/>
                  <a:pt x="32833" y="5383"/>
                  <a:pt x="33133" y="5383"/>
                </a:cubicBezTo>
                <a:cubicBezTo>
                  <a:pt x="33203" y="5383"/>
                  <a:pt x="33277" y="5361"/>
                  <a:pt x="33350" y="5308"/>
                </a:cubicBezTo>
                <a:cubicBezTo>
                  <a:pt x="34363" y="4644"/>
                  <a:pt x="35236" y="3875"/>
                  <a:pt x="36040" y="2967"/>
                </a:cubicBezTo>
                <a:lnTo>
                  <a:pt x="36040" y="2967"/>
                </a:lnTo>
                <a:cubicBezTo>
                  <a:pt x="35516" y="7438"/>
                  <a:pt x="33874" y="12154"/>
                  <a:pt x="30730" y="15403"/>
                </a:cubicBezTo>
                <a:cubicBezTo>
                  <a:pt x="29125" y="17058"/>
                  <a:pt x="27493" y="17624"/>
                  <a:pt x="25829" y="17624"/>
                </a:cubicBezTo>
                <a:cubicBezTo>
                  <a:pt x="22858" y="17624"/>
                  <a:pt x="19785" y="15820"/>
                  <a:pt x="16583" y="15193"/>
                </a:cubicBezTo>
                <a:cubicBezTo>
                  <a:pt x="15614" y="15001"/>
                  <a:pt x="14635" y="14909"/>
                  <a:pt x="13661" y="14909"/>
                </a:cubicBezTo>
                <a:cubicBezTo>
                  <a:pt x="8248" y="14909"/>
                  <a:pt x="2967" y="17771"/>
                  <a:pt x="96" y="22389"/>
                </a:cubicBezTo>
                <a:cubicBezTo>
                  <a:pt x="1" y="22531"/>
                  <a:pt x="116" y="22658"/>
                  <a:pt x="233" y="22658"/>
                </a:cubicBezTo>
                <a:cubicBezTo>
                  <a:pt x="287" y="22658"/>
                  <a:pt x="342" y="22630"/>
                  <a:pt x="375" y="22563"/>
                </a:cubicBezTo>
                <a:cubicBezTo>
                  <a:pt x="2855" y="18896"/>
                  <a:pt x="6768" y="16381"/>
                  <a:pt x="11169" y="15682"/>
                </a:cubicBezTo>
                <a:cubicBezTo>
                  <a:pt x="11926" y="15566"/>
                  <a:pt x="12687" y="15507"/>
                  <a:pt x="13446" y="15507"/>
                </a:cubicBezTo>
                <a:cubicBezTo>
                  <a:pt x="14965" y="15507"/>
                  <a:pt x="16478" y="15740"/>
                  <a:pt x="17946" y="16206"/>
                </a:cubicBezTo>
                <a:cubicBezTo>
                  <a:pt x="20181" y="16905"/>
                  <a:pt x="22312" y="18092"/>
                  <a:pt x="24687" y="18407"/>
                </a:cubicBezTo>
                <a:cubicBezTo>
                  <a:pt x="25059" y="18458"/>
                  <a:pt x="25421" y="18482"/>
                  <a:pt x="25775" y="18482"/>
                </a:cubicBezTo>
                <a:cubicBezTo>
                  <a:pt x="33154" y="18482"/>
                  <a:pt x="36515" y="7713"/>
                  <a:pt x="36948" y="1780"/>
                </a:cubicBezTo>
                <a:cubicBezTo>
                  <a:pt x="36948" y="1745"/>
                  <a:pt x="36948" y="1745"/>
                  <a:pt x="36913" y="1710"/>
                </a:cubicBezTo>
                <a:cubicBezTo>
                  <a:pt x="37123" y="1535"/>
                  <a:pt x="37297" y="1325"/>
                  <a:pt x="37507" y="1151"/>
                </a:cubicBezTo>
                <a:cubicBezTo>
                  <a:pt x="37961" y="2513"/>
                  <a:pt x="38590" y="3736"/>
                  <a:pt x="39393" y="4958"/>
                </a:cubicBezTo>
                <a:cubicBezTo>
                  <a:pt x="39478" y="5086"/>
                  <a:pt x="39603" y="5139"/>
                  <a:pt x="39727" y="5139"/>
                </a:cubicBezTo>
                <a:cubicBezTo>
                  <a:pt x="40008" y="5139"/>
                  <a:pt x="40286" y="4865"/>
                  <a:pt x="40092" y="4574"/>
                </a:cubicBezTo>
                <a:lnTo>
                  <a:pt x="40092" y="4539"/>
                </a:lnTo>
                <a:cubicBezTo>
                  <a:pt x="39184" y="3212"/>
                  <a:pt x="38520" y="1849"/>
                  <a:pt x="38066" y="278"/>
                </a:cubicBezTo>
                <a:cubicBezTo>
                  <a:pt x="38002" y="106"/>
                  <a:pt x="37846" y="1"/>
                  <a:pt x="376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1"/>
          <p:cNvSpPr txBox="1"/>
          <p:nvPr>
            <p:ph idx="1" type="subTitle"/>
          </p:nvPr>
        </p:nvSpPr>
        <p:spPr>
          <a:xfrm>
            <a:off x="1355775" y="3017525"/>
            <a:ext cx="43794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2400"/>
              <a:t>Do you have any questions?</a:t>
            </a:r>
            <a:endParaRPr sz="2400"/>
          </a:p>
        </p:txBody>
      </p:sp>
      <p:sp>
        <p:nvSpPr>
          <p:cNvPr id="487" name="Google Shape;487;p31"/>
          <p:cNvSpPr txBox="1"/>
          <p:nvPr>
            <p:ph type="ctrTitle"/>
          </p:nvPr>
        </p:nvSpPr>
        <p:spPr>
          <a:xfrm>
            <a:off x="715100" y="382600"/>
            <a:ext cx="43794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200"/>
              <a:t>Thank</a:t>
            </a:r>
            <a:r>
              <a:rPr lang="en" sz="8200"/>
              <a:t>s.</a:t>
            </a:r>
            <a:endParaRPr sz="8200"/>
          </a:p>
        </p:txBody>
      </p:sp>
      <p:sp>
        <p:nvSpPr>
          <p:cNvPr id="488" name="Google Shape;488;p31"/>
          <p:cNvSpPr/>
          <p:nvPr/>
        </p:nvSpPr>
        <p:spPr>
          <a:xfrm flipH="1" rot="-5400000">
            <a:off x="2077592" y="1726582"/>
            <a:ext cx="1290915" cy="1169948"/>
          </a:xfrm>
          <a:custGeom>
            <a:rect b="b" l="l" r="r" t="t"/>
            <a:pathLst>
              <a:path extrusionOk="0" h="43537" w="38111">
                <a:moveTo>
                  <a:pt x="25106" y="8002"/>
                </a:moveTo>
                <a:cubicBezTo>
                  <a:pt x="25156" y="8002"/>
                  <a:pt x="25206" y="8003"/>
                  <a:pt x="25256" y="8006"/>
                </a:cubicBezTo>
                <a:cubicBezTo>
                  <a:pt x="27282" y="8146"/>
                  <a:pt x="27526" y="10032"/>
                  <a:pt x="26688" y="11569"/>
                </a:cubicBezTo>
                <a:cubicBezTo>
                  <a:pt x="24006" y="16362"/>
                  <a:pt x="17498" y="19129"/>
                  <a:pt x="11883" y="19129"/>
                </a:cubicBezTo>
                <a:cubicBezTo>
                  <a:pt x="11647" y="19129"/>
                  <a:pt x="11412" y="19124"/>
                  <a:pt x="11178" y="19114"/>
                </a:cubicBezTo>
                <a:cubicBezTo>
                  <a:pt x="11388" y="18695"/>
                  <a:pt x="11598" y="18241"/>
                  <a:pt x="11842" y="17787"/>
                </a:cubicBezTo>
                <a:lnTo>
                  <a:pt x="11842" y="17821"/>
                </a:lnTo>
                <a:cubicBezTo>
                  <a:pt x="13414" y="14887"/>
                  <a:pt x="15859" y="12372"/>
                  <a:pt x="18654" y="10591"/>
                </a:cubicBezTo>
                <a:cubicBezTo>
                  <a:pt x="20051" y="9683"/>
                  <a:pt x="21623" y="8879"/>
                  <a:pt x="23230" y="8355"/>
                </a:cubicBezTo>
                <a:cubicBezTo>
                  <a:pt x="23811" y="8194"/>
                  <a:pt x="24483" y="8002"/>
                  <a:pt x="25106" y="8002"/>
                </a:cubicBezTo>
                <a:close/>
                <a:moveTo>
                  <a:pt x="6366" y="0"/>
                </a:moveTo>
                <a:cubicBezTo>
                  <a:pt x="6329" y="0"/>
                  <a:pt x="6289" y="13"/>
                  <a:pt x="6253" y="42"/>
                </a:cubicBezTo>
                <a:cubicBezTo>
                  <a:pt x="3424" y="3011"/>
                  <a:pt x="420" y="6399"/>
                  <a:pt x="350" y="10731"/>
                </a:cubicBezTo>
                <a:cubicBezTo>
                  <a:pt x="280" y="14328"/>
                  <a:pt x="2551" y="17123"/>
                  <a:pt x="5694" y="18590"/>
                </a:cubicBezTo>
                <a:cubicBezTo>
                  <a:pt x="7092" y="19254"/>
                  <a:pt x="8594" y="19638"/>
                  <a:pt x="10131" y="19813"/>
                </a:cubicBezTo>
                <a:cubicBezTo>
                  <a:pt x="8838" y="23410"/>
                  <a:pt x="8838" y="27358"/>
                  <a:pt x="10864" y="31025"/>
                </a:cubicBezTo>
                <a:cubicBezTo>
                  <a:pt x="15650" y="39653"/>
                  <a:pt x="25954" y="41190"/>
                  <a:pt x="34931" y="41854"/>
                </a:cubicBezTo>
                <a:lnTo>
                  <a:pt x="32766" y="42832"/>
                </a:lnTo>
                <a:cubicBezTo>
                  <a:pt x="32372" y="43014"/>
                  <a:pt x="32634" y="43536"/>
                  <a:pt x="33007" y="43536"/>
                </a:cubicBezTo>
                <a:cubicBezTo>
                  <a:pt x="33064" y="43536"/>
                  <a:pt x="33124" y="43524"/>
                  <a:pt x="33185" y="43496"/>
                </a:cubicBezTo>
                <a:cubicBezTo>
                  <a:pt x="34303" y="43007"/>
                  <a:pt x="35455" y="42483"/>
                  <a:pt x="36608" y="41959"/>
                </a:cubicBezTo>
                <a:cubicBezTo>
                  <a:pt x="36643" y="41959"/>
                  <a:pt x="36713" y="41994"/>
                  <a:pt x="36748" y="41994"/>
                </a:cubicBezTo>
                <a:cubicBezTo>
                  <a:pt x="36957" y="41994"/>
                  <a:pt x="37062" y="41889"/>
                  <a:pt x="37097" y="41749"/>
                </a:cubicBezTo>
                <a:cubicBezTo>
                  <a:pt x="37342" y="41644"/>
                  <a:pt x="37586" y="41540"/>
                  <a:pt x="37831" y="41435"/>
                </a:cubicBezTo>
                <a:cubicBezTo>
                  <a:pt x="38110" y="41295"/>
                  <a:pt x="38075" y="40876"/>
                  <a:pt x="37831" y="40736"/>
                </a:cubicBezTo>
                <a:cubicBezTo>
                  <a:pt x="36014" y="39653"/>
                  <a:pt x="34128" y="38710"/>
                  <a:pt x="32137" y="37872"/>
                </a:cubicBezTo>
                <a:lnTo>
                  <a:pt x="32067" y="37837"/>
                </a:lnTo>
                <a:cubicBezTo>
                  <a:pt x="32015" y="37817"/>
                  <a:pt x="31967" y="37808"/>
                  <a:pt x="31922" y="37808"/>
                </a:cubicBezTo>
                <a:cubicBezTo>
                  <a:pt x="31572" y="37808"/>
                  <a:pt x="31443" y="38350"/>
                  <a:pt x="31753" y="38535"/>
                </a:cubicBezTo>
                <a:cubicBezTo>
                  <a:pt x="32975" y="39409"/>
                  <a:pt x="34198" y="40247"/>
                  <a:pt x="35420" y="41120"/>
                </a:cubicBezTo>
                <a:cubicBezTo>
                  <a:pt x="28923" y="40666"/>
                  <a:pt x="22042" y="40003"/>
                  <a:pt x="16628" y="36160"/>
                </a:cubicBezTo>
                <a:cubicBezTo>
                  <a:pt x="11144" y="32248"/>
                  <a:pt x="8698" y="26030"/>
                  <a:pt x="10899" y="19882"/>
                </a:cubicBezTo>
                <a:lnTo>
                  <a:pt x="10899" y="19882"/>
                </a:lnTo>
                <a:cubicBezTo>
                  <a:pt x="11271" y="19908"/>
                  <a:pt x="11644" y="19921"/>
                  <a:pt x="12018" y="19921"/>
                </a:cubicBezTo>
                <a:cubicBezTo>
                  <a:pt x="17190" y="19921"/>
                  <a:pt x="22464" y="17486"/>
                  <a:pt x="25884" y="13804"/>
                </a:cubicBezTo>
                <a:cubicBezTo>
                  <a:pt x="27386" y="12198"/>
                  <a:pt x="29622" y="8635"/>
                  <a:pt x="26408" y="7447"/>
                </a:cubicBezTo>
                <a:cubicBezTo>
                  <a:pt x="25932" y="7264"/>
                  <a:pt x="25423" y="7183"/>
                  <a:pt x="24894" y="7183"/>
                </a:cubicBezTo>
                <a:cubicBezTo>
                  <a:pt x="22084" y="7183"/>
                  <a:pt x="18719" y="9465"/>
                  <a:pt x="16837" y="10905"/>
                </a:cubicBezTo>
                <a:cubicBezTo>
                  <a:pt x="14043" y="13036"/>
                  <a:pt x="11737" y="15900"/>
                  <a:pt x="10410" y="19079"/>
                </a:cubicBezTo>
                <a:cubicBezTo>
                  <a:pt x="9991" y="19044"/>
                  <a:pt x="9607" y="19009"/>
                  <a:pt x="9187" y="18939"/>
                </a:cubicBezTo>
                <a:cubicBezTo>
                  <a:pt x="5659" y="18311"/>
                  <a:pt x="2027" y="16215"/>
                  <a:pt x="1118" y="12477"/>
                </a:cubicBezTo>
                <a:cubicBezTo>
                  <a:pt x="1" y="7761"/>
                  <a:pt x="3598" y="3570"/>
                  <a:pt x="6498" y="321"/>
                </a:cubicBezTo>
                <a:cubicBezTo>
                  <a:pt x="6636" y="183"/>
                  <a:pt x="6511" y="0"/>
                  <a:pt x="636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adiant Rhapsody Palette Agency by Slidesgo">
  <a:themeElements>
    <a:clrScheme name="Simple Light">
      <a:dk1>
        <a:srgbClr val="222222"/>
      </a:dk1>
      <a:lt1>
        <a:srgbClr val="FFF4E5"/>
      </a:lt1>
      <a:dk2>
        <a:srgbClr val="FEBAED"/>
      </a:dk2>
      <a:lt2>
        <a:srgbClr val="FFC800"/>
      </a:lt2>
      <a:accent1>
        <a:srgbClr val="CF96DD"/>
      </a:accent1>
      <a:accent2>
        <a:srgbClr val="F76050"/>
      </a:accent2>
      <a:accent3>
        <a:srgbClr val="FA7C00"/>
      </a:accent3>
      <a:accent4>
        <a:srgbClr val="B89925"/>
      </a:accent4>
      <a:accent5>
        <a:srgbClr val="DEDF55"/>
      </a:accent5>
      <a:accent6>
        <a:srgbClr val="FFFFFF"/>
      </a:accent6>
      <a:hlink>
        <a:srgbClr val="2222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