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08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3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3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3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1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541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1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1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7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4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A4E004-1F69-22B4-278D-53098FC6A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8836" y="853423"/>
            <a:ext cx="4265295" cy="33393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6000" dirty="0"/>
              <a:t>RED</a:t>
            </a:r>
            <a:br>
              <a:rPr lang="es-MX" sz="6000" dirty="0"/>
            </a:br>
            <a:r>
              <a:rPr lang="es-MX" sz="6000" dirty="0"/>
              <a:t>TIPOS</a:t>
            </a:r>
            <a:br>
              <a:rPr lang="es-MX" sz="6000" dirty="0"/>
            </a:br>
            <a:r>
              <a:rPr lang="es-MX" sz="6000" dirty="0"/>
              <a:t>Y</a:t>
            </a:r>
            <a:br>
              <a:rPr lang="es-MX" sz="6000" dirty="0"/>
            </a:br>
            <a:r>
              <a:rPr lang="es-MX" sz="6000" dirty="0"/>
              <a:t>ESTANDARES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556724-4423-74DF-A954-6D92B78DC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462" y="5672406"/>
            <a:ext cx="3756669" cy="1403837"/>
          </a:xfrm>
        </p:spPr>
        <p:txBody>
          <a:bodyPr anchor="t">
            <a:normAutofit/>
          </a:bodyPr>
          <a:lstStyle/>
          <a:p>
            <a:r>
              <a:rPr lang="es-MX" sz="2000" dirty="0"/>
              <a:t>OSCAR ISAI ROMERO GARZA</a:t>
            </a:r>
          </a:p>
        </p:txBody>
      </p:sp>
      <p:pic>
        <p:nvPicPr>
          <p:cNvPr id="4" name="Picture 3" descr="Una bombilla multicolor con iconos de empresa">
            <a:extLst>
              <a:ext uri="{FF2B5EF4-FFF2-40B4-BE49-F238E27FC236}">
                <a16:creationId xmlns:a16="http://schemas.microsoft.com/office/drawing/2014/main" id="{01F5E754-2AA3-B389-3D68-EE858DEB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0" r="17845" b="1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6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es">
            <a:extLst>
              <a:ext uri="{FF2B5EF4-FFF2-40B4-BE49-F238E27FC236}">
                <a16:creationId xmlns:a16="http://schemas.microsoft.com/office/drawing/2014/main" id="{E3E95302-15B3-5DB4-9F91-F38FFE49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953" y="872208"/>
            <a:ext cx="6301805" cy="472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30604B0A-78A1-A24C-E0FE-ECBEB963FC1B}"/>
              </a:ext>
            </a:extLst>
          </p:cNvPr>
          <p:cNvSpPr txBox="1"/>
          <p:nvPr/>
        </p:nvSpPr>
        <p:spPr>
          <a:xfrm>
            <a:off x="7819711" y="1849920"/>
            <a:ext cx="3541205" cy="315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algn="ctr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TIPOS DE CABLE </a:t>
            </a:r>
          </a:p>
          <a:p>
            <a:pPr marL="182880" algn="ctr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Y B</a:t>
            </a:r>
          </a:p>
        </p:txBody>
      </p:sp>
      <p:sp>
        <p:nvSpPr>
          <p:cNvPr id="103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66C8EE-5DD9-B282-4E97-1A5A00ED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Mi IP</a:t>
            </a:r>
          </a:p>
        </p:txBody>
      </p:sp>
      <p:pic>
        <p:nvPicPr>
          <p:cNvPr id="5" name="Picture 4" descr="How to Get IP of AnyOne ~ tEchnologY Is LifE">
            <a:extLst>
              <a:ext uri="{FF2B5EF4-FFF2-40B4-BE49-F238E27FC236}">
                <a16:creationId xmlns:a16="http://schemas.microsoft.com/office/drawing/2014/main" id="{08A346DB-94EC-26A2-11D5-355C7596A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r="20089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BB69CC70-ADA7-B51B-1D33-E5BFED742173}"/>
              </a:ext>
            </a:extLst>
          </p:cNvPr>
          <p:cNvSpPr txBox="1"/>
          <p:nvPr/>
        </p:nvSpPr>
        <p:spPr>
          <a:xfrm>
            <a:off x="5877532" y="3309582"/>
            <a:ext cx="5312254" cy="2485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>
                <a:solidFill>
                  <a:schemeClr val="bg1"/>
                </a:solidFill>
              </a:rPr>
              <a:t>IP LOCAL:</a:t>
            </a:r>
          </a:p>
          <a:p>
            <a:pPr marL="18288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IPV4: 192.168.1.83</a:t>
            </a:r>
          </a:p>
          <a:p>
            <a:pPr marL="18288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IPV6:  2806:108e:21:23f3:24bc:701a:e1d6:f2d6</a:t>
            </a:r>
          </a:p>
          <a:p>
            <a:pPr marL="18288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8288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>
                <a:solidFill>
                  <a:schemeClr val="bg1"/>
                </a:solidFill>
              </a:rPr>
              <a:t>IP PÚBLICA:</a:t>
            </a:r>
          </a:p>
          <a:p>
            <a:pPr marL="182880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2806:108e:21:23f3:9c94:b020:588e:8ab3 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06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1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¿Qué es el IPv4? » CCNA desde Cero">
            <a:extLst>
              <a:ext uri="{FF2B5EF4-FFF2-40B4-BE49-F238E27FC236}">
                <a16:creationId xmlns:a16="http://schemas.microsoft.com/office/drawing/2014/main" id="{54643A2E-2E7A-2C43-DC66-11AD230BB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b="6241"/>
          <a:stretch/>
        </p:blipFill>
        <p:spPr bwMode="auto">
          <a:xfrm>
            <a:off x="-1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" name="Rectangle 3081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B85576-128A-3611-DB33-1A7A09D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16" y="2164264"/>
            <a:ext cx="3831335" cy="2227998"/>
          </a:xfrm>
        </p:spPr>
        <p:txBody>
          <a:bodyPr>
            <a:normAutofit/>
          </a:bodyPr>
          <a:lstStyle/>
          <a:p>
            <a:pPr algn="ctr"/>
            <a:r>
              <a:rPr lang="es-MX" sz="6600" i="0" dirty="0">
                <a:latin typeface="Arial Black" panose="020B0A04020102020204" pitchFamily="34" charset="0"/>
              </a:rPr>
              <a:t>IP</a:t>
            </a:r>
            <a:r>
              <a:rPr lang="es-MX" i="0" dirty="0">
                <a:latin typeface="Arial Black" panose="020B0A04020102020204" pitchFamily="34" charset="0"/>
              </a:rPr>
              <a:t>v</a:t>
            </a:r>
            <a:r>
              <a:rPr lang="es-MX" sz="8000" i="0" dirty="0">
                <a:latin typeface="Arial Black" panose="020B0A04020102020204" pitchFamily="34" charset="0"/>
              </a:rPr>
              <a:t>4</a:t>
            </a:r>
            <a:endParaRPr lang="es-MX" i="0" dirty="0">
              <a:latin typeface="Arial Black" panose="020B0A04020102020204" pitchFamily="34" charset="0"/>
            </a:endParaRPr>
          </a:p>
        </p:txBody>
      </p:sp>
      <p:cxnSp>
        <p:nvCxnSpPr>
          <p:cNvPr id="3084" name="Straight Connector 3083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E71971-0B4D-0469-863C-91940001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s-MX" sz="1800" b="0" i="0" dirty="0">
                <a:effectLst/>
                <a:latin typeface="-apple-system"/>
              </a:rPr>
              <a:t>El Protocolo de Internet versión 4 (IPv4) es la cuarta versión del Protocolo de Internet (IP), un protocolo de interconexión de redes basado en Internet. Fue la primera versión implementada en 1983 para la producción de ARPANET.</a:t>
            </a:r>
          </a:p>
          <a:p>
            <a:pPr algn="just">
              <a:lnSpc>
                <a:spcPct val="100000"/>
              </a:lnSpc>
            </a:pPr>
            <a:r>
              <a:rPr lang="es-MX" sz="1800" b="0" i="0" dirty="0">
                <a:effectLst/>
                <a:latin typeface="-apple-system"/>
              </a:rPr>
              <a:t>IPv4 utiliza direcciones de 32 bits que limitan el espacio de direcciones a 4,294,967,296 (2^32) direcciones posibles. Estas direcciones IP se asignan automáticamente cuando se registra un dominio.</a:t>
            </a:r>
          </a:p>
          <a:p>
            <a:pPr algn="just">
              <a:lnSpc>
                <a:spcPct val="100000"/>
              </a:lnSpc>
            </a:pPr>
            <a:r>
              <a:rPr lang="es-MX" sz="1800" b="0" i="0" dirty="0">
                <a:effectLst/>
                <a:latin typeface="-apple-system"/>
              </a:rPr>
              <a:t>El protocolo IPv4 proporciona direcciones IP para los dominios. Su función principal es facilitar la intercomunicación y permitir el envío de paquetes hasta su destino. Sin embargo, debido al crecimiento de la seguridad electrónica y la automatización, combinado con el hecho de que hay desperdicio de direcciones en muchos casos, las direcciones IPv4 comenzaron a escasear. Esto estimuló el estudio sobre la factibilidad de implantación de un nuevo protocolo, IPv6, que terminaría reemplazando al protocolo IPv4.</a:t>
            </a:r>
          </a:p>
          <a:p>
            <a:pPr algn="just">
              <a:lnSpc>
                <a:spcPct val="100000"/>
              </a:lnSpc>
            </a:pPr>
            <a:r>
              <a:rPr lang="es-MX" sz="1800" b="0" i="0" dirty="0">
                <a:effectLst/>
                <a:latin typeface="-apple-system"/>
              </a:rPr>
              <a:t>Ejemplo: 212.168.0.0</a:t>
            </a:r>
          </a:p>
          <a:p>
            <a:pPr>
              <a:lnSpc>
                <a:spcPct val="100000"/>
              </a:lnSpc>
            </a:pPr>
            <a:endParaRPr lang="es-MX" sz="1400" dirty="0"/>
          </a:p>
        </p:txBody>
      </p:sp>
      <p:sp>
        <p:nvSpPr>
          <p:cNvPr id="3086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omo configurar um endereço IPv6 público? - Consultor de Segurança ...">
            <a:extLst>
              <a:ext uri="{FF2B5EF4-FFF2-40B4-BE49-F238E27FC236}">
                <a16:creationId xmlns:a16="http://schemas.microsoft.com/office/drawing/2014/main" id="{411316E9-D954-4166-C671-168E9148B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" r="11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4F18B2E-47CD-4C85-5C11-DD810D80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s-MX" i="0" dirty="0">
                <a:latin typeface="Arial Black" panose="020B0A04020102020204" pitchFamily="34" charset="0"/>
              </a:rPr>
              <a:t>IPv6</a:t>
            </a:r>
          </a:p>
        </p:txBody>
      </p: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E228109-0271-FD39-00F2-E68EB0D6F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3" y="1201002"/>
            <a:ext cx="5376838" cy="458256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MX" sz="1800" dirty="0"/>
              <a:t>El Protocolo de Internet versión 6 (IPv6) es una actualización del protocolo IPv4 que se diseñó para resolver el problema de agotamiento de direcciones IP. IPv6 permite generar nuevos tipos de direcciones IP más largos y complejos, lo que garantiza que tendremos suficientes direcciones IP como para soportar el crecimiento de los dispositivos conectados en los próximos años. Las direcciones IPv6 son mucho más largas y complejas que las IPv4.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MX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s-MX" sz="1800" dirty="0"/>
              <a:t>Ejemplo: 2001:0db8:85a3:08d3:1319:8a2e:0370:7332.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MX" sz="1800" dirty="0"/>
              <a:t> IPv6 tiene un espacio de 128 bits, lo que le hace capaz de albergar 340 sextillones de direcciones, o lo que es lo mismo, un total de 340.282.366.920.938.463.463.374.607.431.768.211.456 direcciones IP diferentes.</a:t>
            </a:r>
          </a:p>
        </p:txBody>
      </p:sp>
      <p:sp>
        <p:nvSpPr>
          <p:cNvPr id="4111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98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330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Arial Black</vt:lpstr>
      <vt:lpstr>Avenir Next LT Pro</vt:lpstr>
      <vt:lpstr>Sitka Banner</vt:lpstr>
      <vt:lpstr>HeadlinesVTI</vt:lpstr>
      <vt:lpstr>RED TIPOS Y ESTANDARES</vt:lpstr>
      <vt:lpstr>Presentación de PowerPoint</vt:lpstr>
      <vt:lpstr> Mi IP</vt:lpstr>
      <vt:lpstr>IPv4</vt:lpstr>
      <vt:lpstr>IPv6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TIPOS Y ESTANDARES</dc:title>
  <dc:creator>Oscar Isai Romero Garza</dc:creator>
  <cp:lastModifiedBy>Oscar Isai Romero Garza</cp:lastModifiedBy>
  <cp:revision>1</cp:revision>
  <dcterms:created xsi:type="dcterms:W3CDTF">2024-01-30T04:28:09Z</dcterms:created>
  <dcterms:modified xsi:type="dcterms:W3CDTF">2024-01-30T04:56:38Z</dcterms:modified>
</cp:coreProperties>
</file>