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8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0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2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7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AF52B-12E8-40C5-91D6-C9F1AD5CB79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62062" y="293615"/>
            <a:ext cx="11199303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763398" y="356948"/>
            <a:ext cx="10813409" cy="6031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Header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947955" y="450700"/>
            <a:ext cx="146807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Img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562062" y="1117209"/>
            <a:ext cx="11199303" cy="1567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562062" y="3532897"/>
            <a:ext cx="11199303" cy="31027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smtClean="0"/>
              <a:t>Resultados</a:t>
            </a:r>
            <a:endParaRPr lang="en-US" u="sng" dirty="0"/>
          </a:p>
        </p:txBody>
      </p:sp>
      <p:sp>
        <p:nvSpPr>
          <p:cNvPr id="10" name="Rectángulo 9"/>
          <p:cNvSpPr/>
          <p:nvPr/>
        </p:nvSpPr>
        <p:spPr>
          <a:xfrm>
            <a:off x="5311628" y="1290997"/>
            <a:ext cx="146807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h1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3561825" y="1745476"/>
            <a:ext cx="5216554" cy="777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562063" y="2743766"/>
            <a:ext cx="11247540" cy="7298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3561825" y="2941004"/>
            <a:ext cx="2648126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Input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6556695" y="2941004"/>
            <a:ext cx="100388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Button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7667536" y="2941003"/>
            <a:ext cx="100388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Button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8474277" y="499758"/>
            <a:ext cx="146807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10025542" y="497207"/>
            <a:ext cx="146807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70371" y="450700"/>
            <a:ext cx="67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Jorge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8086" y="153151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Emanuel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63398" y="2943001"/>
            <a:ext cx="71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Oscar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9159799" y="5838494"/>
            <a:ext cx="24170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Propuesta 1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794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62062" y="293615"/>
            <a:ext cx="11199303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763398" y="356948"/>
            <a:ext cx="10813409" cy="6031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Header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947955" y="450700"/>
            <a:ext cx="146807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Img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562062" y="1117209"/>
            <a:ext cx="5647889" cy="1567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562062" y="2787884"/>
            <a:ext cx="11199303" cy="38478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smtClean="0"/>
              <a:t>Resultados</a:t>
            </a:r>
            <a:endParaRPr lang="en-US" u="sng" dirty="0"/>
          </a:p>
        </p:txBody>
      </p:sp>
      <p:sp>
        <p:nvSpPr>
          <p:cNvPr id="10" name="Rectángulo 9"/>
          <p:cNvSpPr/>
          <p:nvPr/>
        </p:nvSpPr>
        <p:spPr>
          <a:xfrm>
            <a:off x="763398" y="1192782"/>
            <a:ext cx="146807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h1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763398" y="1636824"/>
            <a:ext cx="5216554" cy="777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6209952" y="1117209"/>
            <a:ext cx="5583920" cy="15672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6411287" y="2021048"/>
            <a:ext cx="2648126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Input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9203247" y="2021048"/>
            <a:ext cx="100388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Button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10417464" y="2022648"/>
            <a:ext cx="100388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Button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8474277" y="499758"/>
            <a:ext cx="146807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10025542" y="497207"/>
            <a:ext cx="146807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17365" y="477775"/>
            <a:ext cx="67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Jorge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715010" y="122061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Emanuel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645243" y="1341497"/>
            <a:ext cx="71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Oscar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943266" y="3148770"/>
            <a:ext cx="2788170" cy="31929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4627185" y="3148769"/>
            <a:ext cx="2788170" cy="31929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>
            <a:off x="8311104" y="3115335"/>
            <a:ext cx="2788170" cy="31929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9156921" y="5765316"/>
            <a:ext cx="24170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Propuesta 2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724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62062" y="293615"/>
            <a:ext cx="5849225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763398" y="356948"/>
            <a:ext cx="5446553" cy="6031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Header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947955" y="450700"/>
            <a:ext cx="76092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Img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562062" y="1117209"/>
            <a:ext cx="5849224" cy="1567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562063" y="3972392"/>
            <a:ext cx="5849224" cy="27532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smtClean="0"/>
              <a:t>Resultados</a:t>
            </a:r>
            <a:endParaRPr lang="en-US" u="sng" dirty="0"/>
          </a:p>
        </p:txBody>
      </p:sp>
      <p:sp>
        <p:nvSpPr>
          <p:cNvPr id="10" name="Rectángulo 9"/>
          <p:cNvSpPr/>
          <p:nvPr/>
        </p:nvSpPr>
        <p:spPr>
          <a:xfrm>
            <a:off x="763398" y="1192782"/>
            <a:ext cx="146807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h1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763398" y="1636824"/>
            <a:ext cx="5216554" cy="777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562061" y="2822394"/>
            <a:ext cx="5849225" cy="9736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897515" y="3147271"/>
            <a:ext cx="2648126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Input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3689475" y="3147271"/>
            <a:ext cx="100388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Button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4903692" y="3148871"/>
            <a:ext cx="100388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Button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2752637" y="482322"/>
            <a:ext cx="146807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4469644" y="478731"/>
            <a:ext cx="146807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823966" y="477493"/>
            <a:ext cx="67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Jorge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715010" y="122061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Emanuel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864909" y="2824688"/>
            <a:ext cx="71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Oscar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947955" y="4104684"/>
            <a:ext cx="2300148" cy="2475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3607428" y="4104684"/>
            <a:ext cx="2300148" cy="2475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>
            <a:off x="6770612" y="5019516"/>
            <a:ext cx="241700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Propuesta 2</a:t>
            </a:r>
          </a:p>
          <a:p>
            <a:pPr algn="ctr"/>
            <a:r>
              <a:rPr lang="es-E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Responsive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178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46</Words>
  <Application>Microsoft Office PowerPoint</Application>
  <PresentationFormat>Panorámica</PresentationFormat>
  <Paragraphs>43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george lopez</dc:creator>
  <cp:lastModifiedBy>george lopez</cp:lastModifiedBy>
  <cp:revision>6</cp:revision>
  <dcterms:created xsi:type="dcterms:W3CDTF">2022-08-06T00:14:45Z</dcterms:created>
  <dcterms:modified xsi:type="dcterms:W3CDTF">2022-08-16T02:06:13Z</dcterms:modified>
</cp:coreProperties>
</file>