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5EB33-F475-449D-BCFF-AD0FE9ADB5CE}" v="31" dt="2020-02-21T15:32:55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lam" userId="967653b02e2a0a45" providerId="LiveId" clId="{2A25EB33-F475-449D-BCFF-AD0FE9ADB5CE}"/>
    <pc:docChg chg="undo redo custSel mod addSld delSld modSld sldOrd">
      <pc:chgData name="oscar lam" userId="967653b02e2a0a45" providerId="LiveId" clId="{2A25EB33-F475-449D-BCFF-AD0FE9ADB5CE}" dt="2020-02-28T15:28:16.214" v="638"/>
      <pc:docMkLst>
        <pc:docMk/>
      </pc:docMkLst>
      <pc:sldChg chg="modSp">
        <pc:chgData name="oscar lam" userId="967653b02e2a0a45" providerId="LiveId" clId="{2A25EB33-F475-449D-BCFF-AD0FE9ADB5CE}" dt="2020-02-21T15:10:26.275" v="503" actId="20577"/>
        <pc:sldMkLst>
          <pc:docMk/>
          <pc:sldMk cId="1110630315" sldId="257"/>
        </pc:sldMkLst>
        <pc:spChg chg="mod">
          <ac:chgData name="oscar lam" userId="967653b02e2a0a45" providerId="LiveId" clId="{2A25EB33-F475-449D-BCFF-AD0FE9ADB5CE}" dt="2020-02-20T13:33:19.633" v="10" actId="122"/>
          <ac:spMkLst>
            <pc:docMk/>
            <pc:sldMk cId="1110630315" sldId="257"/>
            <ac:spMk id="2" creationId="{C6F34410-DCDC-40B6-A303-25CFD252E3F4}"/>
          </ac:spMkLst>
        </pc:spChg>
        <pc:spChg chg="mod">
          <ac:chgData name="oscar lam" userId="967653b02e2a0a45" providerId="LiveId" clId="{2A25EB33-F475-449D-BCFF-AD0FE9ADB5CE}" dt="2020-02-21T15:10:26.275" v="503" actId="20577"/>
          <ac:spMkLst>
            <pc:docMk/>
            <pc:sldMk cId="1110630315" sldId="257"/>
            <ac:spMk id="3" creationId="{170EE747-6A94-4D6D-848C-5E11EF589873}"/>
          </ac:spMkLst>
        </pc:spChg>
      </pc:sldChg>
      <pc:sldChg chg="addSp delSp modSp add mod setBg">
        <pc:chgData name="oscar lam" userId="967653b02e2a0a45" providerId="LiveId" clId="{2A25EB33-F475-449D-BCFF-AD0FE9ADB5CE}" dt="2020-02-24T10:55:38.981" v="634" actId="478"/>
        <pc:sldMkLst>
          <pc:docMk/>
          <pc:sldMk cId="675615932" sldId="258"/>
        </pc:sldMkLst>
        <pc:spChg chg="mod">
          <ac:chgData name="oscar lam" userId="967653b02e2a0a45" providerId="LiveId" clId="{2A25EB33-F475-449D-BCFF-AD0FE9ADB5CE}" dt="2020-02-20T13:53:39.434" v="172" actId="26606"/>
          <ac:spMkLst>
            <pc:docMk/>
            <pc:sldMk cId="675615932" sldId="258"/>
            <ac:spMk id="2" creationId="{FC3AE0D8-7836-40B8-A3DD-F24A3345A3CC}"/>
          </ac:spMkLst>
        </pc:spChg>
        <pc:spChg chg="del">
          <ac:chgData name="oscar lam" userId="967653b02e2a0a45" providerId="LiveId" clId="{2A25EB33-F475-449D-BCFF-AD0FE9ADB5CE}" dt="2020-02-20T13:53:09.557" v="168" actId="478"/>
          <ac:spMkLst>
            <pc:docMk/>
            <pc:sldMk cId="675615932" sldId="258"/>
            <ac:spMk id="3" creationId="{CB893F74-B753-4322-864C-1B652A12477B}"/>
          </ac:spMkLst>
        </pc:spChg>
        <pc:spChg chg="add del">
          <ac:chgData name="oscar lam" userId="967653b02e2a0a45" providerId="LiveId" clId="{2A25EB33-F475-449D-BCFF-AD0FE9ADB5CE}" dt="2020-02-20T13:53:39.408" v="171" actId="26606"/>
          <ac:spMkLst>
            <pc:docMk/>
            <pc:sldMk cId="675615932" sldId="258"/>
            <ac:spMk id="9" creationId="{A4AC5506-6312-4701-8D3C-40187889A947}"/>
          </ac:spMkLst>
        </pc:spChg>
        <pc:spChg chg="add">
          <ac:chgData name="oscar lam" userId="967653b02e2a0a45" providerId="LiveId" clId="{2A25EB33-F475-449D-BCFF-AD0FE9ADB5CE}" dt="2020-02-20T13:53:39.434" v="172" actId="26606"/>
          <ac:spMkLst>
            <pc:docMk/>
            <pc:sldMk cId="675615932" sldId="258"/>
            <ac:spMk id="11" creationId="{047C8CCB-F95D-4249-92DD-651249D3535A}"/>
          </ac:spMkLst>
        </pc:spChg>
        <pc:spChg chg="add">
          <ac:chgData name="oscar lam" userId="967653b02e2a0a45" providerId="LiveId" clId="{2A25EB33-F475-449D-BCFF-AD0FE9ADB5CE}" dt="2020-02-20T13:53:39.434" v="172" actId="26606"/>
          <ac:spMkLst>
            <pc:docMk/>
            <pc:sldMk cId="675615932" sldId="258"/>
            <ac:spMk id="12" creationId="{6753252F-4873-4F63-801D-CC719279A7D5}"/>
          </ac:spMkLst>
        </pc:spChg>
        <pc:picChg chg="add del mod">
          <ac:chgData name="oscar lam" userId="967653b02e2a0a45" providerId="LiveId" clId="{2A25EB33-F475-449D-BCFF-AD0FE9ADB5CE}" dt="2020-02-20T15:03:53.744" v="343" actId="478"/>
          <ac:picMkLst>
            <pc:docMk/>
            <pc:sldMk cId="675615932" sldId="258"/>
            <ac:picMk id="4" creationId="{71AA6B9B-AB2F-4FE4-92B0-8B3D2C525A44}"/>
          </ac:picMkLst>
        </pc:picChg>
        <pc:picChg chg="add del mod">
          <ac:chgData name="oscar lam" userId="967653b02e2a0a45" providerId="LiveId" clId="{2A25EB33-F475-449D-BCFF-AD0FE9ADB5CE}" dt="2020-02-24T10:55:38.981" v="634" actId="478"/>
          <ac:picMkLst>
            <pc:docMk/>
            <pc:sldMk cId="675615932" sldId="258"/>
            <ac:picMk id="6" creationId="{8C3F2C98-BCC2-454A-915D-937E007DBD1F}"/>
          </ac:picMkLst>
        </pc:picChg>
      </pc:sldChg>
      <pc:sldChg chg="addSp delSp modSp add mod setBg setClrOvrMap">
        <pc:chgData name="oscar lam" userId="967653b02e2a0a45" providerId="LiveId" clId="{2A25EB33-F475-449D-BCFF-AD0FE9ADB5CE}" dt="2020-02-28T15:04:32.116" v="636" actId="1076"/>
        <pc:sldMkLst>
          <pc:docMk/>
          <pc:sldMk cId="182051256" sldId="259"/>
        </pc:sldMkLst>
        <pc:spChg chg="mod ord">
          <ac:chgData name="oscar lam" userId="967653b02e2a0a45" providerId="LiveId" clId="{2A25EB33-F475-449D-BCFF-AD0FE9ADB5CE}" dt="2020-02-20T14:48:47.183" v="338" actId="26606"/>
          <ac:spMkLst>
            <pc:docMk/>
            <pc:sldMk cId="182051256" sldId="259"/>
            <ac:spMk id="2" creationId="{E41031E9-6B38-4F06-8FBE-89F301E0C8E5}"/>
          </ac:spMkLst>
        </pc:spChg>
        <pc:spChg chg="del">
          <ac:chgData name="oscar lam" userId="967653b02e2a0a45" providerId="LiveId" clId="{2A25EB33-F475-449D-BCFF-AD0FE9ADB5CE}" dt="2020-02-20T14:46:57.894" v="290"/>
          <ac:spMkLst>
            <pc:docMk/>
            <pc:sldMk cId="182051256" sldId="259"/>
            <ac:spMk id="3" creationId="{7CA82604-B536-4CA9-9695-47480868D77A}"/>
          </ac:spMkLst>
        </pc:spChg>
        <pc:spChg chg="add del">
          <ac:chgData name="oscar lam" userId="967653b02e2a0a45" providerId="LiveId" clId="{2A25EB33-F475-449D-BCFF-AD0FE9ADB5CE}" dt="2020-02-20T14:47:19.916" v="297" actId="26606"/>
          <ac:spMkLst>
            <pc:docMk/>
            <pc:sldMk cId="182051256" sldId="259"/>
            <ac:spMk id="8" creationId="{08E77FA1-98B1-431B-950E-92EF2ACECF3A}"/>
          </ac:spMkLst>
        </pc:spChg>
        <pc:spChg chg="add del">
          <ac:chgData name="oscar lam" userId="967653b02e2a0a45" providerId="LiveId" clId="{2A25EB33-F475-449D-BCFF-AD0FE9ADB5CE}" dt="2020-02-20T14:47:11.603" v="293" actId="26606"/>
          <ac:spMkLst>
            <pc:docMk/>
            <pc:sldMk cId="182051256" sldId="259"/>
            <ac:spMk id="9" creationId="{B34F5AD2-EDBD-4BBD-A55C-EAFFD0C7097A}"/>
          </ac:spMkLst>
        </pc:spChg>
        <pc:spChg chg="add del">
          <ac:chgData name="oscar lam" userId="967653b02e2a0a45" providerId="LiveId" clId="{2A25EB33-F475-449D-BCFF-AD0FE9ADB5CE}" dt="2020-02-20T14:47:11.603" v="293" actId="26606"/>
          <ac:spMkLst>
            <pc:docMk/>
            <pc:sldMk cId="182051256" sldId="259"/>
            <ac:spMk id="11" creationId="{C3896A03-3945-419A-B66B-4EE266EDD152}"/>
          </ac:spMkLst>
        </pc:spChg>
        <pc:spChg chg="add del">
          <ac:chgData name="oscar lam" userId="967653b02e2a0a45" providerId="LiveId" clId="{2A25EB33-F475-449D-BCFF-AD0FE9ADB5CE}" dt="2020-02-20T14:47:11.603" v="293" actId="26606"/>
          <ac:spMkLst>
            <pc:docMk/>
            <pc:sldMk cId="182051256" sldId="259"/>
            <ac:spMk id="13" creationId="{6832F003-FCA6-4CFB-A2EA-308F3AA257D1}"/>
          </ac:spMkLst>
        </pc:spChg>
        <pc:spChg chg="add del">
          <ac:chgData name="oscar lam" userId="967653b02e2a0a45" providerId="LiveId" clId="{2A25EB33-F475-449D-BCFF-AD0FE9ADB5CE}" dt="2020-02-20T14:47:16.213" v="295" actId="26606"/>
          <ac:spMkLst>
            <pc:docMk/>
            <pc:sldMk cId="182051256" sldId="259"/>
            <ac:spMk id="15" creationId="{FB5D26B4-74AD-4118-8F13-7051DA3BFA87}"/>
          </ac:spMkLst>
        </pc:spChg>
        <pc:spChg chg="add del">
          <ac:chgData name="oscar lam" userId="967653b02e2a0a45" providerId="LiveId" clId="{2A25EB33-F475-449D-BCFF-AD0FE9ADB5CE}" dt="2020-02-20T14:47:16.213" v="295" actId="26606"/>
          <ac:spMkLst>
            <pc:docMk/>
            <pc:sldMk cId="182051256" sldId="259"/>
            <ac:spMk id="16" creationId="{5922BD39-6B5B-493A-BE62-58ECD0F7A75A}"/>
          </ac:spMkLst>
        </pc:spChg>
        <pc:spChg chg="add del">
          <ac:chgData name="oscar lam" userId="967653b02e2a0a45" providerId="LiveId" clId="{2A25EB33-F475-449D-BCFF-AD0FE9ADB5CE}" dt="2020-02-20T14:47:16.213" v="295" actId="26606"/>
          <ac:spMkLst>
            <pc:docMk/>
            <pc:sldMk cId="182051256" sldId="259"/>
            <ac:spMk id="18" creationId="{53FD85F6-ECDC-4124-9916-6444E142C663}"/>
          </ac:spMkLst>
        </pc:spChg>
        <pc:spChg chg="add del">
          <ac:chgData name="oscar lam" userId="967653b02e2a0a45" providerId="LiveId" clId="{2A25EB33-F475-449D-BCFF-AD0FE9ADB5CE}" dt="2020-02-20T14:47:19.916" v="297" actId="26606"/>
          <ac:spMkLst>
            <pc:docMk/>
            <pc:sldMk cId="182051256" sldId="259"/>
            <ac:spMk id="20" creationId="{B775CD93-9DF2-48CB-9F57-1BCA9A46C7FA}"/>
          </ac:spMkLst>
        </pc:spChg>
        <pc:spChg chg="add del">
          <ac:chgData name="oscar lam" userId="967653b02e2a0a45" providerId="LiveId" clId="{2A25EB33-F475-449D-BCFF-AD0FE9ADB5CE}" dt="2020-02-20T14:47:19.916" v="297" actId="26606"/>
          <ac:spMkLst>
            <pc:docMk/>
            <pc:sldMk cId="182051256" sldId="259"/>
            <ac:spMk id="21" creationId="{6166C6D1-23AC-49C4-BA07-238E4E9F8CEB}"/>
          </ac:spMkLst>
        </pc:spChg>
        <pc:spChg chg="add del">
          <ac:chgData name="oscar lam" userId="967653b02e2a0a45" providerId="LiveId" clId="{2A25EB33-F475-449D-BCFF-AD0FE9ADB5CE}" dt="2020-02-20T14:47:19.916" v="297" actId="26606"/>
          <ac:spMkLst>
            <pc:docMk/>
            <pc:sldMk cId="182051256" sldId="259"/>
            <ac:spMk id="22" creationId="{1C091803-41C2-48E0-9228-5148460C7479}"/>
          </ac:spMkLst>
        </pc:spChg>
        <pc:spChg chg="add del">
          <ac:chgData name="oscar lam" userId="967653b02e2a0a45" providerId="LiveId" clId="{2A25EB33-F475-449D-BCFF-AD0FE9ADB5CE}" dt="2020-02-20T14:48:47.183" v="338" actId="26606"/>
          <ac:spMkLst>
            <pc:docMk/>
            <pc:sldMk cId="182051256" sldId="259"/>
            <ac:spMk id="24" creationId="{9B76D444-2756-434F-AE61-96D69830C13E}"/>
          </ac:spMkLst>
        </pc:spChg>
        <pc:spChg chg="add del">
          <ac:chgData name="oscar lam" userId="967653b02e2a0a45" providerId="LiveId" clId="{2A25EB33-F475-449D-BCFF-AD0FE9ADB5CE}" dt="2020-02-20T14:48:47.183" v="338" actId="26606"/>
          <ac:spMkLst>
            <pc:docMk/>
            <pc:sldMk cId="182051256" sldId="259"/>
            <ac:spMk id="25" creationId="{A27B6159-7734-4564-9E0F-C4BC43C36E52}"/>
          </ac:spMkLst>
        </pc:spChg>
        <pc:spChg chg="add mod">
          <ac:chgData name="oscar lam" userId="967653b02e2a0a45" providerId="LiveId" clId="{2A25EB33-F475-449D-BCFF-AD0FE9ADB5CE}" dt="2020-02-20T15:05:12.377" v="374" actId="20577"/>
          <ac:spMkLst>
            <pc:docMk/>
            <pc:sldMk cId="182051256" sldId="259"/>
            <ac:spMk id="27" creationId="{6312730E-4099-4920-9F57-F38078FC3858}"/>
          </ac:spMkLst>
        </pc:spChg>
        <pc:spChg chg="add">
          <ac:chgData name="oscar lam" userId="967653b02e2a0a45" providerId="LiveId" clId="{2A25EB33-F475-449D-BCFF-AD0FE9ADB5CE}" dt="2020-02-20T14:48:47.183" v="338" actId="26606"/>
          <ac:spMkLst>
            <pc:docMk/>
            <pc:sldMk cId="182051256" sldId="259"/>
            <ac:spMk id="32" creationId="{303CC970-4826-4CED-8063-0FB676635452}"/>
          </ac:spMkLst>
        </pc:spChg>
        <pc:spChg chg="add">
          <ac:chgData name="oscar lam" userId="967653b02e2a0a45" providerId="LiveId" clId="{2A25EB33-F475-449D-BCFF-AD0FE9ADB5CE}" dt="2020-02-20T14:48:47.183" v="338" actId="26606"/>
          <ac:spMkLst>
            <pc:docMk/>
            <pc:sldMk cId="182051256" sldId="259"/>
            <ac:spMk id="34" creationId="{14490D63-3365-45CC-AC50-705C1B76815F}"/>
          </ac:spMkLst>
        </pc:spChg>
        <pc:picChg chg="add mod">
          <ac:chgData name="oscar lam" userId="967653b02e2a0a45" providerId="LiveId" clId="{2A25EB33-F475-449D-BCFF-AD0FE9ADB5CE}" dt="2020-02-28T15:04:32.116" v="636" actId="1076"/>
          <ac:picMkLst>
            <pc:docMk/>
            <pc:sldMk cId="182051256" sldId="259"/>
            <ac:picMk id="4" creationId="{AF69234C-F1D8-4D5B-873F-78C67F3F7168}"/>
          </ac:picMkLst>
        </pc:picChg>
        <pc:picChg chg="add del">
          <ac:chgData name="oscar lam" userId="967653b02e2a0a45" providerId="LiveId" clId="{2A25EB33-F475-449D-BCFF-AD0FE9ADB5CE}" dt="2020-02-20T14:47:16.213" v="295" actId="26606"/>
          <ac:picMkLst>
            <pc:docMk/>
            <pc:sldMk cId="182051256" sldId="259"/>
            <ac:picMk id="17" creationId="{4741521E-DC76-41B9-8A47-448CD4F9FA46}"/>
          </ac:picMkLst>
        </pc:picChg>
        <pc:cxnChg chg="add del">
          <ac:chgData name="oscar lam" userId="967653b02e2a0a45" providerId="LiveId" clId="{2A25EB33-F475-449D-BCFF-AD0FE9ADB5CE}" dt="2020-02-20T14:48:47.183" v="338" actId="26606"/>
          <ac:cxnSpMkLst>
            <pc:docMk/>
            <pc:sldMk cId="182051256" sldId="259"/>
            <ac:cxnSpMk id="26" creationId="{E2FFB46B-05BC-4950-B18A-9593FDAE6ED7}"/>
          </ac:cxnSpMkLst>
        </pc:cxnChg>
      </pc:sldChg>
      <pc:sldChg chg="addSp delSp modSp add del mod setBg">
        <pc:chgData name="oscar lam" userId="967653b02e2a0a45" providerId="LiveId" clId="{2A25EB33-F475-449D-BCFF-AD0FE9ADB5CE}" dt="2020-02-20T13:56:45.625" v="237" actId="2696"/>
        <pc:sldMkLst>
          <pc:docMk/>
          <pc:sldMk cId="981261192" sldId="259"/>
        </pc:sldMkLst>
        <pc:spChg chg="mod">
          <ac:chgData name="oscar lam" userId="967653b02e2a0a45" providerId="LiveId" clId="{2A25EB33-F475-449D-BCFF-AD0FE9ADB5CE}" dt="2020-02-20T13:56:21.475" v="236" actId="20577"/>
          <ac:spMkLst>
            <pc:docMk/>
            <pc:sldMk cId="981261192" sldId="259"/>
            <ac:spMk id="2" creationId="{996DC2C9-0608-498E-8874-A57191996C54}"/>
          </ac:spMkLst>
        </pc:spChg>
        <pc:spChg chg="del">
          <ac:chgData name="oscar lam" userId="967653b02e2a0a45" providerId="LiveId" clId="{2A25EB33-F475-449D-BCFF-AD0FE9ADB5CE}" dt="2020-02-20T13:54:26.441" v="175"/>
          <ac:spMkLst>
            <pc:docMk/>
            <pc:sldMk cId="981261192" sldId="259"/>
            <ac:spMk id="3" creationId="{29559E87-DC28-4047-AAE4-E2434F6A341B}"/>
          </ac:spMkLst>
        </pc:spChg>
        <pc:spChg chg="add del">
          <ac:chgData name="oscar lam" userId="967653b02e2a0a45" providerId="LiveId" clId="{2A25EB33-F475-449D-BCFF-AD0FE9ADB5CE}" dt="2020-02-20T13:56:14.031" v="219" actId="26606"/>
          <ac:spMkLst>
            <pc:docMk/>
            <pc:sldMk cId="981261192" sldId="259"/>
            <ac:spMk id="8" creationId="{F616D60A-DBC1-4EF8-8C93-013F76553134}"/>
          </ac:spMkLst>
        </pc:spChg>
        <pc:spChg chg="add del">
          <ac:chgData name="oscar lam" userId="967653b02e2a0a45" providerId="LiveId" clId="{2A25EB33-F475-449D-BCFF-AD0FE9ADB5CE}" dt="2020-02-20T13:56:14.031" v="219" actId="26606"/>
          <ac:spMkLst>
            <pc:docMk/>
            <pc:sldMk cId="981261192" sldId="259"/>
            <ac:spMk id="11" creationId="{B775CD93-9DF2-48CB-9F57-1BCA9A46C7FA}"/>
          </ac:spMkLst>
        </pc:spChg>
        <pc:spChg chg="add del">
          <ac:chgData name="oscar lam" userId="967653b02e2a0a45" providerId="LiveId" clId="{2A25EB33-F475-449D-BCFF-AD0FE9ADB5CE}" dt="2020-02-20T13:56:14.031" v="219" actId="26606"/>
          <ac:spMkLst>
            <pc:docMk/>
            <pc:sldMk cId="981261192" sldId="259"/>
            <ac:spMk id="13" creationId="{6166C6D1-23AC-49C4-BA07-238E4E9F8CEB}"/>
          </ac:spMkLst>
        </pc:spChg>
        <pc:spChg chg="add del">
          <ac:chgData name="oscar lam" userId="967653b02e2a0a45" providerId="LiveId" clId="{2A25EB33-F475-449D-BCFF-AD0FE9ADB5CE}" dt="2020-02-20T13:56:14.031" v="219" actId="26606"/>
          <ac:spMkLst>
            <pc:docMk/>
            <pc:sldMk cId="981261192" sldId="259"/>
            <ac:spMk id="15" creationId="{1C091803-41C2-48E0-9228-5148460C7479}"/>
          </ac:spMkLst>
        </pc:spChg>
        <pc:spChg chg="add del">
          <ac:chgData name="oscar lam" userId="967653b02e2a0a45" providerId="LiveId" clId="{2A25EB33-F475-449D-BCFF-AD0FE9ADB5CE}" dt="2020-02-20T13:55:36.097" v="212" actId="26606"/>
          <ac:spMkLst>
            <pc:docMk/>
            <pc:sldMk cId="981261192" sldId="259"/>
            <ac:spMk id="20" creationId="{73C994B4-9721-4148-9EEC-6793CECDE8DD}"/>
          </ac:spMkLst>
        </pc:spChg>
        <pc:spChg chg="add del">
          <ac:chgData name="oscar lam" userId="967653b02e2a0a45" providerId="LiveId" clId="{2A25EB33-F475-449D-BCFF-AD0FE9ADB5CE}" dt="2020-02-20T13:55:36.097" v="212" actId="26606"/>
          <ac:spMkLst>
            <pc:docMk/>
            <pc:sldMk cId="981261192" sldId="259"/>
            <ac:spMk id="22" creationId="{F9D95E49-763A-4886-B038-82F734740554}"/>
          </ac:spMkLst>
        </pc:spChg>
        <pc:spChg chg="add del">
          <ac:chgData name="oscar lam" userId="967653b02e2a0a45" providerId="LiveId" clId="{2A25EB33-F475-449D-BCFF-AD0FE9ADB5CE}" dt="2020-02-20T13:55:36.097" v="212" actId="26606"/>
          <ac:spMkLst>
            <pc:docMk/>
            <pc:sldMk cId="981261192" sldId="259"/>
            <ac:spMk id="24" creationId="{1426356D-10CD-483F-9267-2ABFF6185FE2}"/>
          </ac:spMkLst>
        </pc:spChg>
        <pc:spChg chg="add del">
          <ac:chgData name="oscar lam" userId="967653b02e2a0a45" providerId="LiveId" clId="{2A25EB33-F475-449D-BCFF-AD0FE9ADB5CE}" dt="2020-02-20T13:55:36.097" v="212" actId="26606"/>
          <ac:spMkLst>
            <pc:docMk/>
            <pc:sldMk cId="981261192" sldId="259"/>
            <ac:spMk id="26" creationId="{504B4E86-D05E-4842-8242-C0222A120BC7}"/>
          </ac:spMkLst>
        </pc:spChg>
        <pc:spChg chg="add del">
          <ac:chgData name="oscar lam" userId="967653b02e2a0a45" providerId="LiveId" clId="{2A25EB33-F475-449D-BCFF-AD0FE9ADB5CE}" dt="2020-02-20T13:56:12.734" v="215" actId="26606"/>
          <ac:spMkLst>
            <pc:docMk/>
            <pc:sldMk cId="981261192" sldId="259"/>
            <ac:spMk id="32" creationId="{B775CD93-9DF2-48CB-9F57-1BCA9A46C7FA}"/>
          </ac:spMkLst>
        </pc:spChg>
        <pc:spChg chg="add del">
          <ac:chgData name="oscar lam" userId="967653b02e2a0a45" providerId="LiveId" clId="{2A25EB33-F475-449D-BCFF-AD0FE9ADB5CE}" dt="2020-02-20T13:56:12.734" v="215" actId="26606"/>
          <ac:spMkLst>
            <pc:docMk/>
            <pc:sldMk cId="981261192" sldId="259"/>
            <ac:spMk id="33" creationId="{6166C6D1-23AC-49C4-BA07-238E4E9F8CEB}"/>
          </ac:spMkLst>
        </pc:spChg>
        <pc:spChg chg="add del">
          <ac:chgData name="oscar lam" userId="967653b02e2a0a45" providerId="LiveId" clId="{2A25EB33-F475-449D-BCFF-AD0FE9ADB5CE}" dt="2020-02-20T13:56:12.734" v="215" actId="26606"/>
          <ac:spMkLst>
            <pc:docMk/>
            <pc:sldMk cId="981261192" sldId="259"/>
            <ac:spMk id="34" creationId="{1C091803-41C2-48E0-9228-5148460C7479}"/>
          </ac:spMkLst>
        </pc:spChg>
        <pc:spChg chg="add del">
          <ac:chgData name="oscar lam" userId="967653b02e2a0a45" providerId="LiveId" clId="{2A25EB33-F475-449D-BCFF-AD0FE9ADB5CE}" dt="2020-02-20T13:56:12.734" v="215" actId="26606"/>
          <ac:spMkLst>
            <pc:docMk/>
            <pc:sldMk cId="981261192" sldId="259"/>
            <ac:spMk id="35" creationId="{F616D60A-DBC1-4EF8-8C93-013F76553134}"/>
          </ac:spMkLst>
        </pc:spChg>
        <pc:picChg chg="add mod">
          <ac:chgData name="oscar lam" userId="967653b02e2a0a45" providerId="LiveId" clId="{2A25EB33-F475-449D-BCFF-AD0FE9ADB5CE}" dt="2020-02-20T13:56:14.031" v="219" actId="26606"/>
          <ac:picMkLst>
            <pc:docMk/>
            <pc:sldMk cId="981261192" sldId="259"/>
            <ac:picMk id="4" creationId="{65BCEB12-6CEC-4216-B9AC-322C29F6B66B}"/>
          </ac:picMkLst>
        </pc:picChg>
        <pc:cxnChg chg="add del">
          <ac:chgData name="oscar lam" userId="967653b02e2a0a45" providerId="LiveId" clId="{2A25EB33-F475-449D-BCFF-AD0FE9ADB5CE}" dt="2020-02-20T13:55:36.097" v="212" actId="26606"/>
          <ac:cxnSpMkLst>
            <pc:docMk/>
            <pc:sldMk cId="981261192" sldId="259"/>
            <ac:cxnSpMk id="28" creationId="{EE9C6408-AA0E-411D-A5D2-E5F13306F898}"/>
          </ac:cxnSpMkLst>
        </pc:cxnChg>
        <pc:cxnChg chg="add del">
          <ac:chgData name="oscar lam" userId="967653b02e2a0a45" providerId="LiveId" clId="{2A25EB33-F475-449D-BCFF-AD0FE9ADB5CE}" dt="2020-02-20T13:55:36.097" v="212" actId="26606"/>
          <ac:cxnSpMkLst>
            <pc:docMk/>
            <pc:sldMk cId="981261192" sldId="259"/>
            <ac:cxnSpMk id="30" creationId="{ED9C04A9-04B4-4ED7-94E7-B13134C8D0D0}"/>
          </ac:cxnSpMkLst>
        </pc:cxnChg>
      </pc:sldChg>
      <pc:sldChg chg="modSp add del">
        <pc:chgData name="oscar lam" userId="967653b02e2a0a45" providerId="LiveId" clId="{2A25EB33-F475-449D-BCFF-AD0FE9ADB5CE}" dt="2020-02-20T13:58:08.314" v="266" actId="47"/>
        <pc:sldMkLst>
          <pc:docMk/>
          <pc:sldMk cId="3042848357" sldId="259"/>
        </pc:sldMkLst>
        <pc:spChg chg="mod">
          <ac:chgData name="oscar lam" userId="967653b02e2a0a45" providerId="LiveId" clId="{2A25EB33-F475-449D-BCFF-AD0FE9ADB5CE}" dt="2020-02-20T13:57:05.305" v="257" actId="20577"/>
          <ac:spMkLst>
            <pc:docMk/>
            <pc:sldMk cId="3042848357" sldId="259"/>
            <ac:spMk id="2" creationId="{61450B02-6AF5-4389-84F5-A019D63651FD}"/>
          </ac:spMkLst>
        </pc:spChg>
      </pc:sldChg>
      <pc:sldChg chg="add del setBg">
        <pc:chgData name="oscar lam" userId="967653b02e2a0a45" providerId="LiveId" clId="{2A25EB33-F475-449D-BCFF-AD0FE9ADB5CE}" dt="2020-02-20T13:58:00.697" v="264" actId="47"/>
        <pc:sldMkLst>
          <pc:docMk/>
          <pc:sldMk cId="1320294269" sldId="260"/>
        </pc:sldMkLst>
      </pc:sldChg>
      <pc:sldChg chg="add del">
        <pc:chgData name="oscar lam" userId="967653b02e2a0a45" providerId="LiveId" clId="{2A25EB33-F475-449D-BCFF-AD0FE9ADB5CE}" dt="2020-02-20T13:59:18.394" v="267" actId="2696"/>
        <pc:sldMkLst>
          <pc:docMk/>
          <pc:sldMk cId="3376007981" sldId="260"/>
        </pc:sldMkLst>
      </pc:sldChg>
      <pc:sldChg chg="addSp delSp modSp add mod ord setBg">
        <pc:chgData name="oscar lam" userId="967653b02e2a0a45" providerId="LiveId" clId="{2A25EB33-F475-449D-BCFF-AD0FE9ADB5CE}" dt="2020-02-28T15:28:16.214" v="638"/>
        <pc:sldMkLst>
          <pc:docMk/>
          <pc:sldMk cId="3778376670" sldId="260"/>
        </pc:sldMkLst>
        <pc:spChg chg="mod ord">
          <ac:chgData name="oscar lam" userId="967653b02e2a0a45" providerId="LiveId" clId="{2A25EB33-F475-449D-BCFF-AD0FE9ADB5CE}" dt="2020-02-20T15:51:33.254" v="454" actId="26606"/>
          <ac:spMkLst>
            <pc:docMk/>
            <pc:sldMk cId="3778376670" sldId="260"/>
            <ac:spMk id="2" creationId="{09C4E6B5-7798-4345-9F75-B88DC67E6102}"/>
          </ac:spMkLst>
        </pc:spChg>
        <pc:spChg chg="del">
          <ac:chgData name="oscar lam" userId="967653b02e2a0a45" providerId="LiveId" clId="{2A25EB33-F475-449D-BCFF-AD0FE9ADB5CE}" dt="2020-02-20T15:50:58.267" v="449"/>
          <ac:spMkLst>
            <pc:docMk/>
            <pc:sldMk cId="3778376670" sldId="260"/>
            <ac:spMk id="3" creationId="{9371C0F9-A738-4393-9FD0-D3353D357BDB}"/>
          </ac:spMkLst>
        </pc:spChg>
        <pc:spChg chg="add del">
          <ac:chgData name="oscar lam" userId="967653b02e2a0a45" providerId="LiveId" clId="{2A25EB33-F475-449D-BCFF-AD0FE9ADB5CE}" dt="2020-02-20T15:51:33.205" v="453" actId="26606"/>
          <ac:spMkLst>
            <pc:docMk/>
            <pc:sldMk cId="3778376670" sldId="260"/>
            <ac:spMk id="8" creationId="{E0806422-649A-48CB-8110-07A1FE47D3A1}"/>
          </ac:spMkLst>
        </pc:spChg>
        <pc:spChg chg="add del">
          <ac:chgData name="oscar lam" userId="967653b02e2a0a45" providerId="LiveId" clId="{2A25EB33-F475-449D-BCFF-AD0FE9ADB5CE}" dt="2020-02-20T15:51:30.377" v="451" actId="26606"/>
          <ac:spMkLst>
            <pc:docMk/>
            <pc:sldMk cId="3778376670" sldId="260"/>
            <ac:spMk id="9" creationId="{2F4D5922-434B-4829-B93E-02DC38A29519}"/>
          </ac:spMkLst>
        </pc:spChg>
        <pc:spChg chg="add del">
          <ac:chgData name="oscar lam" userId="967653b02e2a0a45" providerId="LiveId" clId="{2A25EB33-F475-449D-BCFF-AD0FE9ADB5CE}" dt="2020-02-20T15:51:30.377" v="451" actId="26606"/>
          <ac:spMkLst>
            <pc:docMk/>
            <pc:sldMk cId="3778376670" sldId="260"/>
            <ac:spMk id="11" creationId="{F35FBA24-5C01-4635-A984-1DB6E340B052}"/>
          </ac:spMkLst>
        </pc:spChg>
        <pc:spChg chg="add del">
          <ac:chgData name="oscar lam" userId="967653b02e2a0a45" providerId="LiveId" clId="{2A25EB33-F475-449D-BCFF-AD0FE9ADB5CE}" dt="2020-02-20T15:51:30.377" v="451" actId="26606"/>
          <ac:spMkLst>
            <pc:docMk/>
            <pc:sldMk cId="3778376670" sldId="260"/>
            <ac:spMk id="21" creationId="{5819102A-0400-4C1F-8614-973F5262EF56}"/>
          </ac:spMkLst>
        </pc:spChg>
        <pc:spChg chg="add del">
          <ac:chgData name="oscar lam" userId="967653b02e2a0a45" providerId="LiveId" clId="{2A25EB33-F475-449D-BCFF-AD0FE9ADB5CE}" dt="2020-02-20T15:51:30.377" v="451" actId="26606"/>
          <ac:spMkLst>
            <pc:docMk/>
            <pc:sldMk cId="3778376670" sldId="260"/>
            <ac:spMk id="29" creationId="{CF1485CA-41D2-421F-B28D-15EF845D5FE6}"/>
          </ac:spMkLst>
        </pc:spChg>
        <pc:spChg chg="add">
          <ac:chgData name="oscar lam" userId="967653b02e2a0a45" providerId="LiveId" clId="{2A25EB33-F475-449D-BCFF-AD0FE9ADB5CE}" dt="2020-02-20T15:51:33.254" v="454" actId="26606"/>
          <ac:spMkLst>
            <pc:docMk/>
            <pc:sldMk cId="3778376670" sldId="260"/>
            <ac:spMk id="45" creationId="{2F4D5922-434B-4829-B93E-02DC38A29519}"/>
          </ac:spMkLst>
        </pc:spChg>
        <pc:spChg chg="add">
          <ac:chgData name="oscar lam" userId="967653b02e2a0a45" providerId="LiveId" clId="{2A25EB33-F475-449D-BCFF-AD0FE9ADB5CE}" dt="2020-02-20T15:51:33.254" v="454" actId="26606"/>
          <ac:spMkLst>
            <pc:docMk/>
            <pc:sldMk cId="3778376670" sldId="260"/>
            <ac:spMk id="46" creationId="{F35FBA24-5C01-4635-A984-1DB6E340B052}"/>
          </ac:spMkLst>
        </pc:spChg>
        <pc:spChg chg="add">
          <ac:chgData name="oscar lam" userId="967653b02e2a0a45" providerId="LiveId" clId="{2A25EB33-F475-449D-BCFF-AD0FE9ADB5CE}" dt="2020-02-20T15:51:33.254" v="454" actId="26606"/>
          <ac:spMkLst>
            <pc:docMk/>
            <pc:sldMk cId="3778376670" sldId="260"/>
            <ac:spMk id="48" creationId="{5819102A-0400-4C1F-8614-973F5262EF56}"/>
          </ac:spMkLst>
        </pc:spChg>
        <pc:spChg chg="add">
          <ac:chgData name="oscar lam" userId="967653b02e2a0a45" providerId="LiveId" clId="{2A25EB33-F475-449D-BCFF-AD0FE9ADB5CE}" dt="2020-02-20T15:51:33.254" v="454" actId="26606"/>
          <ac:spMkLst>
            <pc:docMk/>
            <pc:sldMk cId="3778376670" sldId="260"/>
            <ac:spMk id="50" creationId="{CF1485CA-41D2-421F-B28D-15EF845D5FE6}"/>
          </ac:spMkLst>
        </pc:spChg>
        <pc:grpChg chg="add del">
          <ac:chgData name="oscar lam" userId="967653b02e2a0a45" providerId="LiveId" clId="{2A25EB33-F475-449D-BCFF-AD0FE9ADB5CE}" dt="2020-02-20T15:51:30.377" v="451" actId="26606"/>
          <ac:grpSpMkLst>
            <pc:docMk/>
            <pc:sldMk cId="3778376670" sldId="260"/>
            <ac:grpSpMk id="13" creationId="{D89A5114-55F8-4976-BBE9-EB03D131439D}"/>
          </ac:grpSpMkLst>
        </pc:grpChg>
        <pc:grpChg chg="add del">
          <ac:chgData name="oscar lam" userId="967653b02e2a0a45" providerId="LiveId" clId="{2A25EB33-F475-449D-BCFF-AD0FE9ADB5CE}" dt="2020-02-20T15:51:30.377" v="451" actId="26606"/>
          <ac:grpSpMkLst>
            <pc:docMk/>
            <pc:sldMk cId="3778376670" sldId="260"/>
            <ac:grpSpMk id="23" creationId="{EA8FBDFC-CF2A-4A9A-88B1-15D45D68BC88}"/>
          </ac:grpSpMkLst>
        </pc:grpChg>
        <pc:grpChg chg="add del">
          <ac:chgData name="oscar lam" userId="967653b02e2a0a45" providerId="LiveId" clId="{2A25EB33-F475-449D-BCFF-AD0FE9ADB5CE}" dt="2020-02-20T15:51:30.377" v="451" actId="26606"/>
          <ac:grpSpMkLst>
            <pc:docMk/>
            <pc:sldMk cId="3778376670" sldId="260"/>
            <ac:grpSpMk id="31" creationId="{04ED96A1-E6CA-493F-8610-6B8B7A28E3EB}"/>
          </ac:grpSpMkLst>
        </pc:grpChg>
        <pc:grpChg chg="add del">
          <ac:chgData name="oscar lam" userId="967653b02e2a0a45" providerId="LiveId" clId="{2A25EB33-F475-449D-BCFF-AD0FE9ADB5CE}" dt="2020-02-20T15:51:30.377" v="451" actId="26606"/>
          <ac:grpSpMkLst>
            <pc:docMk/>
            <pc:sldMk cId="3778376670" sldId="260"/>
            <ac:grpSpMk id="37" creationId="{8D2BC472-0671-410F-BA77-E46AA6210635}"/>
          </ac:grpSpMkLst>
        </pc:grpChg>
        <pc:grpChg chg="add">
          <ac:chgData name="oscar lam" userId="967653b02e2a0a45" providerId="LiveId" clId="{2A25EB33-F475-449D-BCFF-AD0FE9ADB5CE}" dt="2020-02-20T15:51:33.254" v="454" actId="26606"/>
          <ac:grpSpMkLst>
            <pc:docMk/>
            <pc:sldMk cId="3778376670" sldId="260"/>
            <ac:grpSpMk id="47" creationId="{D89A5114-55F8-4976-BBE9-EB03D131439D}"/>
          </ac:grpSpMkLst>
        </pc:grpChg>
        <pc:grpChg chg="add">
          <ac:chgData name="oscar lam" userId="967653b02e2a0a45" providerId="LiveId" clId="{2A25EB33-F475-449D-BCFF-AD0FE9ADB5CE}" dt="2020-02-20T15:51:33.254" v="454" actId="26606"/>
          <ac:grpSpMkLst>
            <pc:docMk/>
            <pc:sldMk cId="3778376670" sldId="260"/>
            <ac:grpSpMk id="49" creationId="{EA8FBDFC-CF2A-4A9A-88B1-15D45D68BC88}"/>
          </ac:grpSpMkLst>
        </pc:grpChg>
        <pc:grpChg chg="add">
          <ac:chgData name="oscar lam" userId="967653b02e2a0a45" providerId="LiveId" clId="{2A25EB33-F475-449D-BCFF-AD0FE9ADB5CE}" dt="2020-02-20T15:51:33.254" v="454" actId="26606"/>
          <ac:grpSpMkLst>
            <pc:docMk/>
            <pc:sldMk cId="3778376670" sldId="260"/>
            <ac:grpSpMk id="51" creationId="{04ED96A1-E6CA-493F-8610-6B8B7A28E3EB}"/>
          </ac:grpSpMkLst>
        </pc:grpChg>
        <pc:grpChg chg="add">
          <ac:chgData name="oscar lam" userId="967653b02e2a0a45" providerId="LiveId" clId="{2A25EB33-F475-449D-BCFF-AD0FE9ADB5CE}" dt="2020-02-20T15:51:33.254" v="454" actId="26606"/>
          <ac:grpSpMkLst>
            <pc:docMk/>
            <pc:sldMk cId="3778376670" sldId="260"/>
            <ac:grpSpMk id="52" creationId="{8D2BC472-0671-410F-BA77-E46AA6210635}"/>
          </ac:grpSpMkLst>
        </pc:grpChg>
        <pc:picChg chg="add mod">
          <ac:chgData name="oscar lam" userId="967653b02e2a0a45" providerId="LiveId" clId="{2A25EB33-F475-449D-BCFF-AD0FE9ADB5CE}" dt="2020-02-20T15:54:22.106" v="455" actId="27614"/>
          <ac:picMkLst>
            <pc:docMk/>
            <pc:sldMk cId="3778376670" sldId="260"/>
            <ac:picMk id="4" creationId="{6AC6ABA5-4CA7-400C-912D-6F1732DA00E5}"/>
          </ac:picMkLst>
        </pc:picChg>
        <pc:cxnChg chg="add del">
          <ac:chgData name="oscar lam" userId="967653b02e2a0a45" providerId="LiveId" clId="{2A25EB33-F475-449D-BCFF-AD0FE9ADB5CE}" dt="2020-02-20T15:51:33.205" v="453" actId="26606"/>
          <ac:cxnSpMkLst>
            <pc:docMk/>
            <pc:sldMk cId="3778376670" sldId="260"/>
            <ac:cxnSpMk id="43" creationId="{A7F400EE-A8A5-48AF-B4D6-291B52C6F0B0}"/>
          </ac:cxnSpMkLst>
        </pc:cxnChg>
      </pc:sldChg>
      <pc:sldChg chg="modSp add">
        <pc:chgData name="oscar lam" userId="967653b02e2a0a45" providerId="LiveId" clId="{2A25EB33-F475-449D-BCFF-AD0FE9ADB5CE}" dt="2020-02-21T15:13:12.720" v="548" actId="122"/>
        <pc:sldMkLst>
          <pc:docMk/>
          <pc:sldMk cId="2159731837" sldId="261"/>
        </pc:sldMkLst>
        <pc:spChg chg="mod">
          <ac:chgData name="oscar lam" userId="967653b02e2a0a45" providerId="LiveId" clId="{2A25EB33-F475-449D-BCFF-AD0FE9ADB5CE}" dt="2020-02-21T15:13:12.720" v="548" actId="122"/>
          <ac:spMkLst>
            <pc:docMk/>
            <pc:sldMk cId="2159731837" sldId="261"/>
            <ac:spMk id="2" creationId="{389017B6-82BA-4F72-9C91-DBD5A91E0295}"/>
          </ac:spMkLst>
        </pc:spChg>
        <pc:spChg chg="mod">
          <ac:chgData name="oscar lam" userId="967653b02e2a0a45" providerId="LiveId" clId="{2A25EB33-F475-449D-BCFF-AD0FE9ADB5CE}" dt="2020-02-21T15:13:09.984" v="544" actId="20577"/>
          <ac:spMkLst>
            <pc:docMk/>
            <pc:sldMk cId="2159731837" sldId="261"/>
            <ac:spMk id="3" creationId="{3C314917-D219-4D68-973F-B051DFFBA3FA}"/>
          </ac:spMkLst>
        </pc:spChg>
      </pc:sldChg>
      <pc:sldChg chg="add">
        <pc:chgData name="oscar lam" userId="967653b02e2a0a45" providerId="LiveId" clId="{2A25EB33-F475-449D-BCFF-AD0FE9ADB5CE}" dt="2020-02-21T15:13:18.715" v="549"/>
        <pc:sldMkLst>
          <pc:docMk/>
          <pc:sldMk cId="1965319195" sldId="262"/>
        </pc:sldMkLst>
      </pc:sldChg>
      <pc:sldChg chg="add">
        <pc:chgData name="oscar lam" userId="967653b02e2a0a45" providerId="LiveId" clId="{2A25EB33-F475-449D-BCFF-AD0FE9ADB5CE}" dt="2020-02-21T15:13:22.996" v="550"/>
        <pc:sldMkLst>
          <pc:docMk/>
          <pc:sldMk cId="2103636277" sldId="263"/>
        </pc:sldMkLst>
      </pc:sldChg>
      <pc:sldChg chg="addSp delSp modSp add mod setBg setClrOvrMap">
        <pc:chgData name="oscar lam" userId="967653b02e2a0a45" providerId="LiveId" clId="{2A25EB33-F475-449D-BCFF-AD0FE9ADB5CE}" dt="2020-02-24T10:53:41.036" v="632" actId="26606"/>
        <pc:sldMkLst>
          <pc:docMk/>
          <pc:sldMk cId="3971341216" sldId="264"/>
        </pc:sldMkLst>
        <pc:spChg chg="mod ord">
          <ac:chgData name="oscar lam" userId="967653b02e2a0a45" providerId="LiveId" clId="{2A25EB33-F475-449D-BCFF-AD0FE9ADB5CE}" dt="2020-02-24T10:53:41.036" v="632" actId="26606"/>
          <ac:spMkLst>
            <pc:docMk/>
            <pc:sldMk cId="3971341216" sldId="264"/>
            <ac:spMk id="2" creationId="{1275B032-F719-42F8-91CF-4E8591DF37B3}"/>
          </ac:spMkLst>
        </pc:spChg>
        <pc:spChg chg="add del mod">
          <ac:chgData name="oscar lam" userId="967653b02e2a0a45" providerId="LiveId" clId="{2A25EB33-F475-449D-BCFF-AD0FE9ADB5CE}" dt="2020-02-21T15:31:12.577" v="598"/>
          <ac:spMkLst>
            <pc:docMk/>
            <pc:sldMk cId="3971341216" sldId="264"/>
            <ac:spMk id="3" creationId="{4090FBEB-923A-401D-9A45-DE477B0FA41B}"/>
          </ac:spMkLst>
        </pc:spChg>
        <pc:spChg chg="add del">
          <ac:chgData name="oscar lam" userId="967653b02e2a0a45" providerId="LiveId" clId="{2A25EB33-F475-449D-BCFF-AD0FE9ADB5CE}" dt="2020-02-21T15:28:02.937" v="593" actId="26606"/>
          <ac:spMkLst>
            <pc:docMk/>
            <pc:sldMk cId="3971341216" sldId="264"/>
            <ac:spMk id="8" creationId="{3B854194-185D-494D-905C-7C7CB2E30F6E}"/>
          </ac:spMkLst>
        </pc:spChg>
        <pc:spChg chg="add del">
          <ac:chgData name="oscar lam" userId="967653b02e2a0a45" providerId="LiveId" clId="{2A25EB33-F475-449D-BCFF-AD0FE9ADB5CE}" dt="2020-02-21T15:28:02.937" v="593" actId="26606"/>
          <ac:spMkLst>
            <pc:docMk/>
            <pc:sldMk cId="3971341216" sldId="264"/>
            <ac:spMk id="10" creationId="{B4F5FA0D-0104-4987-8241-EFF7C85B88DE}"/>
          </ac:spMkLst>
        </pc:spChg>
        <pc:spChg chg="add del">
          <ac:chgData name="oscar lam" userId="967653b02e2a0a45" providerId="LiveId" clId="{2A25EB33-F475-449D-BCFF-AD0FE9ADB5CE}" dt="2020-02-21T15:28:04.253" v="595" actId="26606"/>
          <ac:spMkLst>
            <pc:docMk/>
            <pc:sldMk cId="3971341216" sldId="264"/>
            <ac:spMk id="19" creationId="{FD4AD0ED-45F1-4AB2-8C18-7DED238A0FC1}"/>
          </ac:spMkLst>
        </pc:spChg>
        <pc:spChg chg="add del">
          <ac:chgData name="oscar lam" userId="967653b02e2a0a45" providerId="LiveId" clId="{2A25EB33-F475-449D-BCFF-AD0FE9ADB5CE}" dt="2020-02-21T15:28:04.253" v="595" actId="26606"/>
          <ac:spMkLst>
            <pc:docMk/>
            <pc:sldMk cId="3971341216" sldId="264"/>
            <ac:spMk id="20" creationId="{73162FBC-1EE8-4355-8B2B-CB9A5B4BD576}"/>
          </ac:spMkLst>
        </pc:spChg>
        <pc:spChg chg="add del">
          <ac:chgData name="oscar lam" userId="967653b02e2a0a45" providerId="LiveId" clId="{2A25EB33-F475-449D-BCFF-AD0FE9ADB5CE}" dt="2020-02-21T15:28:04.253" v="595" actId="26606"/>
          <ac:spMkLst>
            <pc:docMk/>
            <pc:sldMk cId="3971341216" sldId="264"/>
            <ac:spMk id="21" creationId="{B7430622-9855-482E-98A8-1FAECC90908E}"/>
          </ac:spMkLst>
        </pc:spChg>
        <pc:spChg chg="add del">
          <ac:chgData name="oscar lam" userId="967653b02e2a0a45" providerId="LiveId" clId="{2A25EB33-F475-449D-BCFF-AD0FE9ADB5CE}" dt="2020-02-21T15:28:04.253" v="595" actId="26606"/>
          <ac:spMkLst>
            <pc:docMk/>
            <pc:sldMk cId="3971341216" sldId="264"/>
            <ac:spMk id="28" creationId="{26CE109B-4241-4CF1-B587-868774BB4464}"/>
          </ac:spMkLst>
        </pc:spChg>
        <pc:spChg chg="add del">
          <ac:chgData name="oscar lam" userId="967653b02e2a0a45" providerId="LiveId" clId="{2A25EB33-F475-449D-BCFF-AD0FE9ADB5CE}" dt="2020-02-21T15:28:12.841" v="597" actId="26606"/>
          <ac:spMkLst>
            <pc:docMk/>
            <pc:sldMk cId="3971341216" sldId="264"/>
            <ac:spMk id="36" creationId="{91677DE1-3AA4-4DEF-9B91-986D6C130737}"/>
          </ac:spMkLst>
        </pc:spChg>
        <pc:spChg chg="add del">
          <ac:chgData name="oscar lam" userId="967653b02e2a0a45" providerId="LiveId" clId="{2A25EB33-F475-449D-BCFF-AD0FE9ADB5CE}" dt="2020-02-21T15:28:12.841" v="597" actId="26606"/>
          <ac:spMkLst>
            <pc:docMk/>
            <pc:sldMk cId="3971341216" sldId="264"/>
            <ac:spMk id="37" creationId="{C5C27E76-C885-46A9-B0EE-5D89E9301615}"/>
          </ac:spMkLst>
        </pc:spChg>
        <pc:spChg chg="add del">
          <ac:chgData name="oscar lam" userId="967653b02e2a0a45" providerId="LiveId" clId="{2A25EB33-F475-449D-BCFF-AD0FE9ADB5CE}" dt="2020-02-21T15:28:12.841" v="597" actId="26606"/>
          <ac:spMkLst>
            <pc:docMk/>
            <pc:sldMk cId="3971341216" sldId="264"/>
            <ac:spMk id="45" creationId="{AD2DAA8B-CC80-4D45-AD74-C755DBC16BB1}"/>
          </ac:spMkLst>
        </pc:spChg>
        <pc:spChg chg="add del">
          <ac:chgData name="oscar lam" userId="967653b02e2a0a45" providerId="LiveId" clId="{2A25EB33-F475-449D-BCFF-AD0FE9ADB5CE}" dt="2020-02-21T15:28:12.841" v="597" actId="26606"/>
          <ac:spMkLst>
            <pc:docMk/>
            <pc:sldMk cId="3971341216" sldId="264"/>
            <ac:spMk id="47" creationId="{B6F54490-0AEE-42D1-ADBC-9285945DD2D2}"/>
          </ac:spMkLst>
        </pc:spChg>
        <pc:spChg chg="add del">
          <ac:chgData name="oscar lam" userId="967653b02e2a0a45" providerId="LiveId" clId="{2A25EB33-F475-449D-BCFF-AD0FE9ADB5CE}" dt="2020-02-21T15:32:34.904" v="618" actId="26606"/>
          <ac:spMkLst>
            <pc:docMk/>
            <pc:sldMk cId="3971341216" sldId="264"/>
            <ac:spMk id="71" creationId="{FE0CB333-1D05-4CF3-ABBA-EE62B6E172C8}"/>
          </ac:spMkLst>
        </pc:spChg>
        <pc:spChg chg="add del">
          <ac:chgData name="oscar lam" userId="967653b02e2a0a45" providerId="LiveId" clId="{2A25EB33-F475-449D-BCFF-AD0FE9ADB5CE}" dt="2020-02-21T15:31:39.111" v="602" actId="26606"/>
          <ac:spMkLst>
            <pc:docMk/>
            <pc:sldMk cId="3971341216" sldId="264"/>
            <ac:spMk id="73" creationId="{9B76D444-2756-434F-AE61-96D69830C13E}"/>
          </ac:spMkLst>
        </pc:spChg>
        <pc:spChg chg="add del">
          <ac:chgData name="oscar lam" userId="967653b02e2a0a45" providerId="LiveId" clId="{2A25EB33-F475-449D-BCFF-AD0FE9ADB5CE}" dt="2020-02-21T15:31:39.111" v="602" actId="26606"/>
          <ac:spMkLst>
            <pc:docMk/>
            <pc:sldMk cId="3971341216" sldId="264"/>
            <ac:spMk id="75" creationId="{A27B6159-7734-4564-9E0F-C4BC43C36E52}"/>
          </ac:spMkLst>
        </pc:spChg>
        <pc:spChg chg="add del">
          <ac:chgData name="oscar lam" userId="967653b02e2a0a45" providerId="LiveId" clId="{2A25EB33-F475-449D-BCFF-AD0FE9ADB5CE}" dt="2020-02-21T15:32:34.904" v="618" actId="26606"/>
          <ac:spMkLst>
            <pc:docMk/>
            <pc:sldMk cId="3971341216" sldId="264"/>
            <ac:spMk id="83" creationId="{CB6B0E2D-ACE2-456C-96FB-F6CDDC21E26A}"/>
          </ac:spMkLst>
        </pc:spChg>
        <pc:spChg chg="add del">
          <ac:chgData name="oscar lam" userId="967653b02e2a0a45" providerId="LiveId" clId="{2A25EB33-F475-449D-BCFF-AD0FE9ADB5CE}" dt="2020-02-21T15:32:34.904" v="618" actId="26606"/>
          <ac:spMkLst>
            <pc:docMk/>
            <pc:sldMk cId="3971341216" sldId="264"/>
            <ac:spMk id="91" creationId="{E3DE2F20-E231-408F-A27C-07C7DEA9EB3D}"/>
          </ac:spMkLst>
        </pc:spChg>
        <pc:spChg chg="add del">
          <ac:chgData name="oscar lam" userId="967653b02e2a0a45" providerId="LiveId" clId="{2A25EB33-F475-449D-BCFF-AD0FE9ADB5CE}" dt="2020-02-21T15:32:34.904" v="618" actId="26606"/>
          <ac:spMkLst>
            <pc:docMk/>
            <pc:sldMk cId="3971341216" sldId="264"/>
            <ac:spMk id="1028" creationId="{AB70C2CB-1E8E-4D42-BC66-B59A0C1ECC1E}"/>
          </ac:spMkLst>
        </pc:spChg>
        <pc:spChg chg="add del">
          <ac:chgData name="oscar lam" userId="967653b02e2a0a45" providerId="LiveId" clId="{2A25EB33-F475-449D-BCFF-AD0FE9ADB5CE}" dt="2020-02-21T15:31:39.111" v="602" actId="26606"/>
          <ac:spMkLst>
            <pc:docMk/>
            <pc:sldMk cId="3971341216" sldId="264"/>
            <ac:spMk id="1030" creationId="{BE61B1D3-8BB8-4789-B2A0-2AE6E701F8CD}"/>
          </ac:spMkLst>
        </pc:spChg>
        <pc:spChg chg="add">
          <ac:chgData name="oscar lam" userId="967653b02e2a0a45" providerId="LiveId" clId="{2A25EB33-F475-449D-BCFF-AD0FE9ADB5CE}" dt="2020-02-24T10:53:41.036" v="632" actId="26606"/>
          <ac:spMkLst>
            <pc:docMk/>
            <pc:sldMk cId="3971341216" sldId="264"/>
            <ac:spMk id="1031" creationId="{37C89E4B-3C9F-44B9-8B86-D9E3D112D8EC}"/>
          </ac:spMkLst>
        </pc:spChg>
        <pc:spChg chg="add del">
          <ac:chgData name="oscar lam" userId="967653b02e2a0a45" providerId="LiveId" clId="{2A25EB33-F475-449D-BCFF-AD0FE9ADB5CE}" dt="2020-02-21T15:31:41.750" v="604" actId="26606"/>
          <ac:spMkLst>
            <pc:docMk/>
            <pc:sldMk cId="3971341216" sldId="264"/>
            <ac:spMk id="1032" creationId="{9B76D444-2756-434F-AE61-96D69830C13E}"/>
          </ac:spMkLst>
        </pc:spChg>
        <pc:spChg chg="add del">
          <ac:chgData name="oscar lam" userId="967653b02e2a0a45" providerId="LiveId" clId="{2A25EB33-F475-449D-BCFF-AD0FE9ADB5CE}" dt="2020-02-21T15:31:41.750" v="604" actId="26606"/>
          <ac:spMkLst>
            <pc:docMk/>
            <pc:sldMk cId="3971341216" sldId="264"/>
            <ac:spMk id="1033" creationId="{A27B6159-7734-4564-9E0F-C4BC43C36E52}"/>
          </ac:spMkLst>
        </pc:spChg>
        <pc:spChg chg="add del">
          <ac:chgData name="oscar lam" userId="967653b02e2a0a45" providerId="LiveId" clId="{2A25EB33-F475-449D-BCFF-AD0FE9ADB5CE}" dt="2020-02-21T15:31:41.750" v="604" actId="26606"/>
          <ac:spMkLst>
            <pc:docMk/>
            <pc:sldMk cId="3971341216" sldId="264"/>
            <ac:spMk id="1035" creationId="{4E4057FF-B567-43B7-AF45-F2FB1A15536A}"/>
          </ac:spMkLst>
        </pc:spChg>
        <pc:spChg chg="add del">
          <ac:chgData name="oscar lam" userId="967653b02e2a0a45" providerId="LiveId" clId="{2A25EB33-F475-449D-BCFF-AD0FE9ADB5CE}" dt="2020-02-21T15:32:56.370" v="630" actId="26606"/>
          <ac:spMkLst>
            <pc:docMk/>
            <pc:sldMk cId="3971341216" sldId="264"/>
            <ac:spMk id="1036" creationId="{C38CD1F2-2CDE-4B42-BB23-EC7686F92569}"/>
          </ac:spMkLst>
        </pc:spChg>
        <pc:spChg chg="add del">
          <ac:chgData name="oscar lam" userId="967653b02e2a0a45" providerId="LiveId" clId="{2A25EB33-F475-449D-BCFF-AD0FE9ADB5CE}" dt="2020-02-21T15:31:42.923" v="606" actId="26606"/>
          <ac:spMkLst>
            <pc:docMk/>
            <pc:sldMk cId="3971341216" sldId="264"/>
            <ac:spMk id="1037" creationId="{B775CD93-9DF2-48CB-9F57-1BCA9A46C7FA}"/>
          </ac:spMkLst>
        </pc:spChg>
        <pc:spChg chg="add del">
          <ac:chgData name="oscar lam" userId="967653b02e2a0a45" providerId="LiveId" clId="{2A25EB33-F475-449D-BCFF-AD0FE9ADB5CE}" dt="2020-02-21T15:31:42.923" v="606" actId="26606"/>
          <ac:spMkLst>
            <pc:docMk/>
            <pc:sldMk cId="3971341216" sldId="264"/>
            <ac:spMk id="1038" creationId="{6166C6D1-23AC-49C4-BA07-238E4E9F8CEB}"/>
          </ac:spMkLst>
        </pc:spChg>
        <pc:spChg chg="add del">
          <ac:chgData name="oscar lam" userId="967653b02e2a0a45" providerId="LiveId" clId="{2A25EB33-F475-449D-BCFF-AD0FE9ADB5CE}" dt="2020-02-21T15:31:42.923" v="606" actId="26606"/>
          <ac:spMkLst>
            <pc:docMk/>
            <pc:sldMk cId="3971341216" sldId="264"/>
            <ac:spMk id="1039" creationId="{1C091803-41C2-48E0-9228-5148460C7479}"/>
          </ac:spMkLst>
        </pc:spChg>
        <pc:spChg chg="add del">
          <ac:chgData name="oscar lam" userId="967653b02e2a0a45" providerId="LiveId" clId="{2A25EB33-F475-449D-BCFF-AD0FE9ADB5CE}" dt="2020-02-21T15:31:42.923" v="606" actId="26606"/>
          <ac:spMkLst>
            <pc:docMk/>
            <pc:sldMk cId="3971341216" sldId="264"/>
            <ac:spMk id="1040" creationId="{7C6A0E6B-07F7-4F3A-98CC-8BF09B10AA00}"/>
          </ac:spMkLst>
        </pc:spChg>
        <pc:spChg chg="add del">
          <ac:chgData name="oscar lam" userId="967653b02e2a0a45" providerId="LiveId" clId="{2A25EB33-F475-449D-BCFF-AD0FE9ADB5CE}" dt="2020-02-21T15:32:56.370" v="630" actId="26606"/>
          <ac:spMkLst>
            <pc:docMk/>
            <pc:sldMk cId="3971341216" sldId="264"/>
            <ac:spMk id="1041" creationId="{21301226-F3C6-4744-94AE-2460B381D86F}"/>
          </ac:spMkLst>
        </pc:spChg>
        <pc:spChg chg="add del">
          <ac:chgData name="oscar lam" userId="967653b02e2a0a45" providerId="LiveId" clId="{2A25EB33-F475-449D-BCFF-AD0FE9ADB5CE}" dt="2020-02-21T15:31:44.637" v="608" actId="26606"/>
          <ac:spMkLst>
            <pc:docMk/>
            <pc:sldMk cId="3971341216" sldId="264"/>
            <ac:spMk id="1042" creationId="{4038CB10-1F5C-4D54-9DF7-12586DE5B007}"/>
          </ac:spMkLst>
        </pc:spChg>
        <pc:spChg chg="add del">
          <ac:chgData name="oscar lam" userId="967653b02e2a0a45" providerId="LiveId" clId="{2A25EB33-F475-449D-BCFF-AD0FE9ADB5CE}" dt="2020-02-21T15:31:44.637" v="608" actId="26606"/>
          <ac:spMkLst>
            <pc:docMk/>
            <pc:sldMk cId="3971341216" sldId="264"/>
            <ac:spMk id="1043" creationId="{73ED6512-6858-4552-B699-9A97FE9A4EA2}"/>
          </ac:spMkLst>
        </pc:spChg>
        <pc:spChg chg="add del">
          <ac:chgData name="oscar lam" userId="967653b02e2a0a45" providerId="LiveId" clId="{2A25EB33-F475-449D-BCFF-AD0FE9ADB5CE}" dt="2020-02-21T15:31:44.637" v="608" actId="26606"/>
          <ac:spMkLst>
            <pc:docMk/>
            <pc:sldMk cId="3971341216" sldId="264"/>
            <ac:spMk id="1044" creationId="{5D2FF33F-47CD-4C85-B249-6F60AE5264A7}"/>
          </ac:spMkLst>
        </pc:spChg>
        <pc:spChg chg="add del">
          <ac:chgData name="oscar lam" userId="967653b02e2a0a45" providerId="LiveId" clId="{2A25EB33-F475-449D-BCFF-AD0FE9ADB5CE}" dt="2020-02-21T15:32:56.370" v="630" actId="26606"/>
          <ac:spMkLst>
            <pc:docMk/>
            <pc:sldMk cId="3971341216" sldId="264"/>
            <ac:spMk id="1045" creationId="{4EC57637-D435-4155-993A-0E3A8BBBA560}"/>
          </ac:spMkLst>
        </pc:spChg>
        <pc:spChg chg="add del">
          <ac:chgData name="oscar lam" userId="967653b02e2a0a45" providerId="LiveId" clId="{2A25EB33-F475-449D-BCFF-AD0FE9ADB5CE}" dt="2020-02-21T15:31:46.573" v="610" actId="26606"/>
          <ac:spMkLst>
            <pc:docMk/>
            <pc:sldMk cId="3971341216" sldId="264"/>
            <ac:spMk id="1046" creationId="{EBF87945-A001-489F-9D9B-7D9435F0B9CA}"/>
          </ac:spMkLst>
        </pc:spChg>
        <pc:spChg chg="add del">
          <ac:chgData name="oscar lam" userId="967653b02e2a0a45" providerId="LiveId" clId="{2A25EB33-F475-449D-BCFF-AD0FE9ADB5CE}" dt="2020-02-21T15:31:46.573" v="610" actId="26606"/>
          <ac:spMkLst>
            <pc:docMk/>
            <pc:sldMk cId="3971341216" sldId="264"/>
            <ac:spMk id="1047" creationId="{C120BB90-155E-4067-A36F-A56789773174}"/>
          </ac:spMkLst>
        </pc:spChg>
        <pc:spChg chg="add del">
          <ac:chgData name="oscar lam" userId="967653b02e2a0a45" providerId="LiveId" clId="{2A25EB33-F475-449D-BCFF-AD0FE9ADB5CE}" dt="2020-02-21T15:32:07.086" v="612" actId="26606"/>
          <ac:spMkLst>
            <pc:docMk/>
            <pc:sldMk cId="3971341216" sldId="264"/>
            <ac:spMk id="1049" creationId="{EBF87945-A001-489F-9D9B-7D9435F0B9CA}"/>
          </ac:spMkLst>
        </pc:spChg>
        <pc:spChg chg="add del">
          <ac:chgData name="oscar lam" userId="967653b02e2a0a45" providerId="LiveId" clId="{2A25EB33-F475-449D-BCFF-AD0FE9ADB5CE}" dt="2020-02-21T15:32:07.086" v="612" actId="26606"/>
          <ac:spMkLst>
            <pc:docMk/>
            <pc:sldMk cId="3971341216" sldId="264"/>
            <ac:spMk id="1050" creationId="{3024CF33-ACA1-46BF-87C1-A79118DFA7DA}"/>
          </ac:spMkLst>
        </pc:spChg>
        <pc:spChg chg="add del">
          <ac:chgData name="oscar lam" userId="967653b02e2a0a45" providerId="LiveId" clId="{2A25EB33-F475-449D-BCFF-AD0FE9ADB5CE}" dt="2020-02-21T15:32:56.370" v="630" actId="26606"/>
          <ac:spMkLst>
            <pc:docMk/>
            <pc:sldMk cId="3971341216" sldId="264"/>
            <ac:spMk id="1055" creationId="{E9827173-10F7-4BE6-8CC8-39A46D781209}"/>
          </ac:spMkLst>
        </pc:spChg>
        <pc:grpChg chg="add del">
          <ac:chgData name="oscar lam" userId="967653b02e2a0a45" providerId="LiveId" clId="{2A25EB33-F475-449D-BCFF-AD0FE9ADB5CE}" dt="2020-02-21T15:28:04.253" v="595" actId="26606"/>
          <ac:grpSpMkLst>
            <pc:docMk/>
            <pc:sldMk cId="3971341216" sldId="264"/>
            <ac:grpSpMk id="22" creationId="{C2940EF9-7ECF-49BA-8F14-5EBC7ADE07FD}"/>
          </ac:grpSpMkLst>
        </pc:grpChg>
        <pc:grpChg chg="add del">
          <ac:chgData name="oscar lam" userId="967653b02e2a0a45" providerId="LiveId" clId="{2A25EB33-F475-449D-BCFF-AD0FE9ADB5CE}" dt="2020-02-21T15:28:04.253" v="595" actId="26606"/>
          <ac:grpSpMkLst>
            <pc:docMk/>
            <pc:sldMk cId="3971341216" sldId="264"/>
            <ac:grpSpMk id="27" creationId="{715C76D5-716D-420A-ABDC-55BF6D9ED2C2}"/>
          </ac:grpSpMkLst>
        </pc:grpChg>
        <pc:grpChg chg="add del">
          <ac:chgData name="oscar lam" userId="967653b02e2a0a45" providerId="LiveId" clId="{2A25EB33-F475-449D-BCFF-AD0FE9ADB5CE}" dt="2020-02-21T15:28:04.253" v="595" actId="26606"/>
          <ac:grpSpMkLst>
            <pc:docMk/>
            <pc:sldMk cId="3971341216" sldId="264"/>
            <ac:grpSpMk id="30" creationId="{DD107650-C271-404F-98D8-BB8E7E030643}"/>
          </ac:grpSpMkLst>
        </pc:grpChg>
        <pc:grpChg chg="add del">
          <ac:chgData name="oscar lam" userId="967653b02e2a0a45" providerId="LiveId" clId="{2A25EB33-F475-449D-BCFF-AD0FE9ADB5CE}" dt="2020-02-21T15:28:12.841" v="597" actId="26606"/>
          <ac:grpSpMkLst>
            <pc:docMk/>
            <pc:sldMk cId="3971341216" sldId="264"/>
            <ac:grpSpMk id="38" creationId="{58ED93F6-E5ED-425C-B76D-1E0CFC63E9C6}"/>
          </ac:grpSpMkLst>
        </pc:grpChg>
        <pc:grpChg chg="add del">
          <ac:chgData name="oscar lam" userId="967653b02e2a0a45" providerId="LiveId" clId="{2A25EB33-F475-449D-BCFF-AD0FE9ADB5CE}" dt="2020-02-21T15:28:12.841" v="597" actId="26606"/>
          <ac:grpSpMkLst>
            <pc:docMk/>
            <pc:sldMk cId="3971341216" sldId="264"/>
            <ac:grpSpMk id="46" creationId="{0CE77FF8-0A1D-4DDC-AB7D-2656DFC3C37C}"/>
          </ac:grpSpMkLst>
        </pc:grpChg>
        <pc:grpChg chg="add del">
          <ac:chgData name="oscar lam" userId="967653b02e2a0a45" providerId="LiveId" clId="{2A25EB33-F475-449D-BCFF-AD0FE9ADB5CE}" dt="2020-02-21T15:28:12.841" v="597" actId="26606"/>
          <ac:grpSpMkLst>
            <pc:docMk/>
            <pc:sldMk cId="3971341216" sldId="264"/>
            <ac:grpSpMk id="48" creationId="{16262FB0-BE3C-47F4-B19B-2A6F3F401B84}"/>
          </ac:grpSpMkLst>
        </pc:grpChg>
        <pc:grpChg chg="add del">
          <ac:chgData name="oscar lam" userId="967653b02e2a0a45" providerId="LiveId" clId="{2A25EB33-F475-449D-BCFF-AD0FE9ADB5CE}" dt="2020-02-21T15:32:34.904" v="618" actId="26606"/>
          <ac:grpSpMkLst>
            <pc:docMk/>
            <pc:sldMk cId="3971341216" sldId="264"/>
            <ac:grpSpMk id="85" creationId="{DC57ADAF-37DC-42F6-96C5-4B07C3E97FF3}"/>
          </ac:grpSpMkLst>
        </pc:grpChg>
        <pc:grpChg chg="add del">
          <ac:chgData name="oscar lam" userId="967653b02e2a0a45" providerId="LiveId" clId="{2A25EB33-F475-449D-BCFF-AD0FE9ADB5CE}" dt="2020-02-21T15:32:34.904" v="618" actId="26606"/>
          <ac:grpSpMkLst>
            <pc:docMk/>
            <pc:sldMk cId="3971341216" sldId="264"/>
            <ac:grpSpMk id="93" creationId="{54FBC50F-6FC4-4816-AB3D-9913C4329CD3}"/>
          </ac:grpSpMkLst>
        </pc:grpChg>
        <pc:grpChg chg="add del">
          <ac:chgData name="oscar lam" userId="967653b02e2a0a45" providerId="LiveId" clId="{2A25EB33-F475-449D-BCFF-AD0FE9ADB5CE}" dt="2020-02-21T15:32:34.904" v="618" actId="26606"/>
          <ac:grpSpMkLst>
            <pc:docMk/>
            <pc:sldMk cId="3971341216" sldId="264"/>
            <ac:grpSpMk id="99" creationId="{6487E84D-1FD8-436D-AEEC-82711BFA27B5}"/>
          </ac:grpSpMkLst>
        </pc:grpChg>
        <pc:grpChg chg="add del">
          <ac:chgData name="oscar lam" userId="967653b02e2a0a45" providerId="LiveId" clId="{2A25EB33-F475-449D-BCFF-AD0FE9ADB5CE}" dt="2020-02-21T15:32:34.904" v="618" actId="26606"/>
          <ac:grpSpMkLst>
            <pc:docMk/>
            <pc:sldMk cId="3971341216" sldId="264"/>
            <ac:grpSpMk id="1029" creationId="{54F34E1B-44BF-4D8D-BDC0-C5B77452A78F}"/>
          </ac:grpSpMkLst>
        </pc:grpChg>
        <pc:grpChg chg="add del">
          <ac:chgData name="oscar lam" userId="967653b02e2a0a45" providerId="LiveId" clId="{2A25EB33-F475-449D-BCFF-AD0FE9ADB5CE}" dt="2020-02-21T15:32:56.370" v="630" actId="26606"/>
          <ac:grpSpMkLst>
            <pc:docMk/>
            <pc:sldMk cId="3971341216" sldId="264"/>
            <ac:grpSpMk id="1048" creationId="{0B81AE96-B9C7-4679-BC62-F2C79F2E8F37}"/>
          </ac:grpSpMkLst>
        </pc:grpChg>
        <pc:grpChg chg="add del">
          <ac:chgData name="oscar lam" userId="967653b02e2a0a45" providerId="LiveId" clId="{2A25EB33-F475-449D-BCFF-AD0FE9ADB5CE}" dt="2020-02-21T15:32:56.370" v="630" actId="26606"/>
          <ac:grpSpMkLst>
            <pc:docMk/>
            <pc:sldMk cId="3971341216" sldId="264"/>
            <ac:grpSpMk id="1056" creationId="{DBFD3A89-3666-47FE-913F-6C75228F5D3F}"/>
          </ac:grpSpMkLst>
        </pc:grpChg>
        <pc:grpChg chg="add del">
          <ac:chgData name="oscar lam" userId="967653b02e2a0a45" providerId="LiveId" clId="{2A25EB33-F475-449D-BCFF-AD0FE9ADB5CE}" dt="2020-02-21T15:32:56.370" v="630" actId="26606"/>
          <ac:grpSpMkLst>
            <pc:docMk/>
            <pc:sldMk cId="3971341216" sldId="264"/>
            <ac:grpSpMk id="1057" creationId="{3A55E621-84C3-4951-A868-1A53730865EC}"/>
          </ac:grpSpMkLst>
        </pc:grpChg>
        <pc:grpChg chg="add del">
          <ac:chgData name="oscar lam" userId="967653b02e2a0a45" providerId="LiveId" clId="{2A25EB33-F475-449D-BCFF-AD0FE9ADB5CE}" dt="2020-02-21T15:32:56.370" v="630" actId="26606"/>
          <ac:grpSpMkLst>
            <pc:docMk/>
            <pc:sldMk cId="3971341216" sldId="264"/>
            <ac:grpSpMk id="1059" creationId="{ACA2F7C3-1A69-44EE-A8B6-A4552E2C849E}"/>
          </ac:grpSpMkLst>
        </pc:grpChg>
        <pc:picChg chg="add del">
          <ac:chgData name="oscar lam" userId="967653b02e2a0a45" providerId="LiveId" clId="{2A25EB33-F475-449D-BCFF-AD0FE9ADB5CE}" dt="2020-02-21T15:28:02.937" v="593" actId="26606"/>
          <ac:picMkLst>
            <pc:docMk/>
            <pc:sldMk cId="3971341216" sldId="264"/>
            <ac:picMk id="12" creationId="{2897127E-6CEF-446C-BE87-93B7C46E49D1}"/>
          </ac:picMkLst>
        </pc:picChg>
        <pc:picChg chg="add mod">
          <ac:chgData name="oscar lam" userId="967653b02e2a0a45" providerId="LiveId" clId="{2A25EB33-F475-449D-BCFF-AD0FE9ADB5CE}" dt="2020-02-24T10:53:41.036" v="632" actId="26606"/>
          <ac:picMkLst>
            <pc:docMk/>
            <pc:sldMk cId="3971341216" sldId="264"/>
            <ac:picMk id="1026" creationId="{08101E97-E5F5-4760-994B-AF1D1B9CDDE8}"/>
          </ac:picMkLst>
        </pc:picChg>
        <pc:cxnChg chg="add del">
          <ac:chgData name="oscar lam" userId="967653b02e2a0a45" providerId="LiveId" clId="{2A25EB33-F475-449D-BCFF-AD0FE9ADB5CE}" dt="2020-02-21T15:31:39.111" v="602" actId="26606"/>
          <ac:cxnSpMkLst>
            <pc:docMk/>
            <pc:sldMk cId="3971341216" sldId="264"/>
            <ac:cxnSpMk id="77" creationId="{E2FFB46B-05BC-4950-B18A-9593FDAE6ED7}"/>
          </ac:cxnSpMkLst>
        </pc:cxnChg>
        <pc:cxnChg chg="add del">
          <ac:chgData name="oscar lam" userId="967653b02e2a0a45" providerId="LiveId" clId="{2A25EB33-F475-449D-BCFF-AD0FE9ADB5CE}" dt="2020-02-21T15:31:41.750" v="604" actId="26606"/>
          <ac:cxnSpMkLst>
            <pc:docMk/>
            <pc:sldMk cId="3971341216" sldId="264"/>
            <ac:cxnSpMk id="1034" creationId="{E2FFB46B-05BC-4950-B18A-9593FDAE6ED7}"/>
          </ac:cxnSpMkLst>
        </pc:cxnChg>
        <pc:cxnChg chg="add">
          <ac:chgData name="oscar lam" userId="967653b02e2a0a45" providerId="LiveId" clId="{2A25EB33-F475-449D-BCFF-AD0FE9ADB5CE}" dt="2020-02-24T10:53:41.036" v="632" actId="26606"/>
          <ac:cxnSpMkLst>
            <pc:docMk/>
            <pc:sldMk cId="3971341216" sldId="264"/>
            <ac:cxnSpMk id="1051" creationId="{AA2EAA10-076F-46BD-8F0F-B9A2FB77A85C}"/>
          </ac:cxnSpMkLst>
        </pc:cxnChg>
        <pc:cxnChg chg="add">
          <ac:chgData name="oscar lam" userId="967653b02e2a0a45" providerId="LiveId" clId="{2A25EB33-F475-449D-BCFF-AD0FE9ADB5CE}" dt="2020-02-24T10:53:41.036" v="632" actId="26606"/>
          <ac:cxnSpMkLst>
            <pc:docMk/>
            <pc:sldMk cId="3971341216" sldId="264"/>
            <ac:cxnSpMk id="1052" creationId="{D891E407-403B-4764-86C9-33A56D3BCAA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676F0-D0B4-4FE1-9DA7-7EF4AD5D5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315E8B-4258-4A8B-8D30-313575686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95CCE9-15F3-4A32-92BD-AA375FAA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6B6-AC4C-4C4B-A4E9-1238D078FDC5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D0310F-D0B0-4BED-A98B-53044CB0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C1B020-0EC7-4486-8A10-BC225888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D77F-A1E7-40AF-9673-B7FEE1604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84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E137F-E125-4F8C-AF3F-68C094D9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23B09E-C7CD-4EE9-8112-786DF68B1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820185-5072-4933-B9DB-8ADC8426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6B6-AC4C-4C4B-A4E9-1238D078FDC5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61FE9-6FBC-44D5-A6EC-57A6AA03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E026A2-480F-4177-B185-3859DB9E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D77F-A1E7-40AF-9673-B7FEE1604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38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7EDE602-C016-4D50-86E9-16146D1AD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6A38B8-C5E8-465D-8142-B58E8319C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EADF78-B7F9-4858-9F2A-03E14822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6B6-AC4C-4C4B-A4E9-1238D078FDC5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91CFD-8611-4707-9DD9-9CE29858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A00580-309F-4872-8D3B-3C33FB47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D77F-A1E7-40AF-9673-B7FEE1604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15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299C4-FE5C-43C6-80A1-30EE315F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C82840-0D85-41A5-B14D-276A1F0E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013AFB-974C-4A68-BAD0-DEE6BA84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6B6-AC4C-4C4B-A4E9-1238D078FDC5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AA3429-8085-496C-BC4F-24249F14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10509-89FC-4735-A202-EBFA18F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D77F-A1E7-40AF-9673-B7FEE1604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94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F4FF3-F5DC-45ED-BFE8-AE48C6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4C0920-B5C9-4731-B145-4DD8AEF5F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98BED-4C67-4F09-81C6-EBF29E84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6B6-AC4C-4C4B-A4E9-1238D078FDC5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295952-F71D-49BE-8915-C937FD6E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F14148-211A-4943-9CD8-39A2F165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D77F-A1E7-40AF-9673-B7FEE1604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1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ADCC9-5FCD-4A26-A963-77C1AFE2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73593F-B05D-4514-8E94-AC712185E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A9BD5B-38B6-497E-A802-F38D02A0D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8675DE-F3A0-4C31-AEBB-52D5A5BA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6B6-AC4C-4C4B-A4E9-1238D078FDC5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9D7617-4442-4EEB-A2C1-4EDE74EF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963AE2-1E37-41C9-9AE5-CB99FE74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D77F-A1E7-40AF-9673-B7FEE1604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85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32AE9-F932-4F36-85F3-186F6B56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EF81B4-5311-4024-A77B-F2265DA37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8CCB82-F9E9-4A0E-A491-BF1797F92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4B38A8-B3E2-4CD2-9593-7987503A9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60BC6F-B7E4-4F04-986F-A6F151882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03DDC4-5007-458A-AACF-184CA7DD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6B6-AC4C-4C4B-A4E9-1238D078FDC5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22692B-52BC-42D9-A75C-085FB496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9D7DDD-F67B-4F6A-8727-435CE7F2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D77F-A1E7-40AF-9673-B7FEE1604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68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C1DC1-3E24-4599-A042-0CC95070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A7EE98-1948-4AD4-A0FD-2BEF111A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6B6-AC4C-4C4B-A4E9-1238D078FDC5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563685-5F22-4E89-A47D-CBB2CA1F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3EEDEB-5D42-44CA-ACB5-27416366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D77F-A1E7-40AF-9673-B7FEE1604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5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4A271D-770D-49B3-B16F-699D3DEE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6B6-AC4C-4C4B-A4E9-1238D078FDC5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70CEFD-4815-4A8F-B6E1-6A9CE1D0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132275-2B1F-4545-B1CF-0371552A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D77F-A1E7-40AF-9673-B7FEE1604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23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452CF-DB37-4709-9C6A-ECAEC645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8C85C-C597-4EAE-A327-725A13C3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261F3B-0EEE-40E7-9899-5A3B4C6B1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986A40-A236-4ED7-BF5B-42D6F21E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6B6-AC4C-4C4B-A4E9-1238D078FDC5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073540-EF60-46C5-A598-6D5B850F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D949EC-BF75-4F16-A56D-9BB59186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D77F-A1E7-40AF-9673-B7FEE1604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00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529ED-A51B-47C7-A6C2-0B10D9EB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A63586-7106-4B87-9960-2355A7E4F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627F8C-D94F-4BC5-ACEF-8C1F8C221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A18109-983E-4212-A5BE-E49B899D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6B6-AC4C-4C4B-A4E9-1238D078FDC5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A6D5F1-7E7B-4CDE-808D-C31FA70D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FEAA3E-F04F-4A34-84CF-52B9647E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D77F-A1E7-40AF-9673-B7FEE1604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3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7C047A-91F4-4F11-B2A7-E2EEBF60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344E6E-5614-4C8A-8920-CF35A60A8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3C3E93-AF7C-4E52-80AC-DDEECEA8E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46B6-AC4C-4C4B-A4E9-1238D078FDC5}" type="datetimeFigureOut">
              <a:rPr lang="fr-FR" smtClean="0"/>
              <a:t>28/02/2020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82784-FB07-4DB4-B9AC-AB07CF55E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48C14-513D-4259-80B8-017A8AC0B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D77F-A1E7-40AF-9673-B7FEE1604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A593F6-5E66-422F-8264-D3778F476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1178762"/>
            <a:ext cx="5890683" cy="465364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22E2B5-9B91-4AD5-9BAF-3FEB8999F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Oscar Lam</a:t>
            </a:r>
            <a:br>
              <a:rPr lang="fr-FR" sz="5400" dirty="0"/>
            </a:br>
            <a:r>
              <a:rPr lang="fr-FR" sz="5400" dirty="0"/>
              <a:t>Bilel </a:t>
            </a:r>
            <a:r>
              <a:rPr lang="fr-FR" sz="5400" dirty="0" err="1"/>
              <a:t>Bejaoui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122736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34410-DCDC-40B6-A303-25CFD252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0EE747-6A94-4D6D-848C-5E11EF58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Pilotage projet</a:t>
            </a:r>
          </a:p>
          <a:p>
            <a:r>
              <a:rPr lang="fr-FR" dirty="0"/>
              <a:t>MCD &amp; Base de donnée</a:t>
            </a:r>
          </a:p>
          <a:p>
            <a:r>
              <a:rPr lang="fr-FR" dirty="0"/>
              <a:t>Initialisation de Git et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Code et évolution du site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1063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4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3AE0D8-7836-40B8-A3DD-F24A3345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Pilotage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3F2C98-BCC2-454A-915D-937E007DB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75" y="1102179"/>
            <a:ext cx="5890683" cy="46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1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capture d’écran, blanc&#10;&#10;Description générée automatiquement">
            <a:extLst>
              <a:ext uri="{FF2B5EF4-FFF2-40B4-BE49-F238E27FC236}">
                <a16:creationId xmlns:a16="http://schemas.microsoft.com/office/drawing/2014/main" id="{AF69234C-F1D8-4D5B-873F-78C67F3F7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49"/>
          <a:stretch/>
        </p:blipFill>
        <p:spPr>
          <a:xfrm>
            <a:off x="20" y="-33557"/>
            <a:ext cx="12191980" cy="4394997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6312730E-4099-4920-9F57-F38078FC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Qui fait quoi et quand ?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1031E9-6B38-4F06-8FBE-89F301E0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Diagramme de Gantt</a:t>
            </a:r>
          </a:p>
        </p:txBody>
      </p:sp>
    </p:spTree>
    <p:extLst>
      <p:ext uri="{BB962C8B-B14F-4D97-AF65-F5344CB8AC3E}">
        <p14:creationId xmlns:p14="http://schemas.microsoft.com/office/powerpoint/2010/main" val="18205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12">
            <a:extLst>
              <a:ext uri="{FF2B5EF4-FFF2-40B4-BE49-F238E27FC236}">
                <a16:creationId xmlns:a16="http://schemas.microsoft.com/office/drawing/2014/main" id="{D89A5114-55F8-4976-BBE9-EB03D13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8E7F15-1BC6-438A-8D72-8DC7AED51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641807-6842-4066-AF10-93EC82C9F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82CAD2-2793-4D56-BE4D-E6CEF77D7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ADA1AD-25F7-4EE1-9E91-CB4534B56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625553-33A6-42A6-BA58-B6F60A4E5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B990D2-1682-41A9-850F-4DC602C3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20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2">
            <a:extLst>
              <a:ext uri="{FF2B5EF4-FFF2-40B4-BE49-F238E27FC236}">
                <a16:creationId xmlns:a16="http://schemas.microsoft.com/office/drawing/2014/main" id="{EA8FBDFC-CF2A-4A9A-88B1-15D45D68B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EC299EF-4D18-40D1-AAB9-5082B26AB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649880C-55B6-4C46-A7F6-6A285623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809907-F418-42B7-B7DA-7578B44AA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71152CA-C7C6-498B-AC68-B4620D24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28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30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ce réservé du contenu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AC6ABA5-4CA7-400C-912D-6F1732DA0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313"/>
          <a:stretch/>
        </p:blipFill>
        <p:spPr>
          <a:xfrm>
            <a:off x="6997974" y="706170"/>
            <a:ext cx="4492357" cy="5431517"/>
          </a:xfrm>
          <a:prstGeom prst="rect">
            <a:avLst/>
          </a:prstGeom>
        </p:spPr>
      </p:pic>
      <p:grpSp>
        <p:nvGrpSpPr>
          <p:cNvPr id="52" name="Group 36">
            <a:extLst>
              <a:ext uri="{FF2B5EF4-FFF2-40B4-BE49-F238E27FC236}">
                <a16:creationId xmlns:a16="http://schemas.microsoft.com/office/drawing/2014/main" id="{8D2BC472-0671-410F-BA77-E46AA6210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867670" y="85014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C68B2A3-267E-4DE4-8DD5-C0378482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474CC6-D7FB-4A38-8991-680F048CF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5825D0E-A1E4-4466-81B2-33325B3B3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BD1E16-C3EF-4A05-9C71-590A55BF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C4E6B5-7798-4345-9F75-B88DC67E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09600"/>
            <a:ext cx="6171202" cy="281939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Roles des contributeurs dans le projet</a:t>
            </a:r>
          </a:p>
        </p:txBody>
      </p:sp>
    </p:spTree>
    <p:extLst>
      <p:ext uri="{BB962C8B-B14F-4D97-AF65-F5344CB8AC3E}">
        <p14:creationId xmlns:p14="http://schemas.microsoft.com/office/powerpoint/2010/main" val="377837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017B6-82BA-4F72-9C91-DBD5A91E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 &amp;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314917-D219-4D68-973F-B051DFFB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73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A1B88-AC5B-4C88-BADB-73171623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58748D-E9EE-4E49-8455-DCB233CF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31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87EC6-F5A5-4BA0-82FA-5F08001A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C25188-7AEE-4130-8708-EB00DC63B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63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github&quot;">
            <a:extLst>
              <a:ext uri="{FF2B5EF4-FFF2-40B4-BE49-F238E27FC236}">
                <a16:creationId xmlns:a16="http://schemas.microsoft.com/office/drawing/2014/main" id="{08101E97-E5F5-4760-994B-AF1D1B9CDD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75B032-F719-42F8-91CF-4E8591DF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Initialisation Git &amp; Github</a:t>
            </a:r>
          </a:p>
        </p:txBody>
      </p:sp>
      <p:cxnSp>
        <p:nvCxnSpPr>
          <p:cNvPr id="1051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3412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</Words>
  <Application>Microsoft Office PowerPoint</Application>
  <PresentationFormat>Grand écran</PresentationFormat>
  <Paragraphs>13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Oscar Lam Bilel Bejaoui</vt:lpstr>
      <vt:lpstr>SOMMAIRE</vt:lpstr>
      <vt:lpstr>Pilotage projet</vt:lpstr>
      <vt:lpstr>Diagramme de Gantt</vt:lpstr>
      <vt:lpstr>Roles des contributeurs dans le projet</vt:lpstr>
      <vt:lpstr>MCD &amp; DataBase</vt:lpstr>
      <vt:lpstr>Présentation PowerPoint</vt:lpstr>
      <vt:lpstr>Présentation PowerPoint</vt:lpstr>
      <vt:lpstr>Initialisation Git &amp;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Oscar Lam Bilel Bejaoui</dc:title>
  <dc:creator>oscar lam</dc:creator>
  <cp:lastModifiedBy>oscar lam</cp:lastModifiedBy>
  <cp:revision>1</cp:revision>
  <dcterms:created xsi:type="dcterms:W3CDTF">2020-02-24T10:53:40Z</dcterms:created>
  <dcterms:modified xsi:type="dcterms:W3CDTF">2020-02-28T15:28:26Z</dcterms:modified>
</cp:coreProperties>
</file>