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 smtClean="0"/>
              <a:t>Git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Control de versiones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913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¿Qué </a:t>
            </a:r>
            <a:r>
              <a:rPr lang="es-MX" dirty="0" smtClean="0"/>
              <a:t>es?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892902" y="2372584"/>
            <a:ext cx="47571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</a:t>
            </a:r>
            <a:r>
              <a:rPr lang="es-ES" sz="2800" dirty="0" smtClean="0"/>
              <a:t>istema </a:t>
            </a:r>
            <a:r>
              <a:rPr lang="es-ES" sz="2800" dirty="0"/>
              <a:t>de control de versiones </a:t>
            </a:r>
            <a:r>
              <a:rPr lang="es-ES" sz="2800" dirty="0" smtClean="0"/>
              <a:t>distribuido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La última versión estable 1.8.5.3</a:t>
            </a:r>
          </a:p>
          <a:p>
            <a:endParaRPr lang="es-ES" sz="2000" dirty="0"/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677"/>
            <a:ext cx="6525642" cy="3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13645" y="2514600"/>
            <a:ext cx="5093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Crear </a:t>
            </a:r>
            <a:r>
              <a:rPr lang="es-ES" sz="2400" b="1" dirty="0"/>
              <a:t>ramas y </a:t>
            </a:r>
            <a:r>
              <a:rPr lang="es-ES" sz="2400" b="1" dirty="0" smtClean="0"/>
              <a:t>fusionarlas</a:t>
            </a:r>
          </a:p>
          <a:p>
            <a:endParaRPr lang="es-E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Pequeño y </a:t>
            </a:r>
            <a:r>
              <a:rPr lang="es-ES" sz="2400" b="1" dirty="0" smtClean="0"/>
              <a:t>rápido</a:t>
            </a:r>
          </a:p>
          <a:p>
            <a:endParaRPr lang="es-E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Múltiples copias de </a:t>
            </a:r>
            <a:r>
              <a:rPr lang="es-ES" sz="2400" b="1" dirty="0" smtClean="0"/>
              <a:t>seguridad</a:t>
            </a:r>
          </a:p>
          <a:p>
            <a:endParaRPr lang="es-E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Cualquier flujo de </a:t>
            </a:r>
            <a:r>
              <a:rPr lang="es-ES" sz="2400" b="1" dirty="0" smtClean="0"/>
              <a:t>trabajo</a:t>
            </a:r>
          </a:p>
          <a:p>
            <a:endParaRPr lang="es-E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/>
              <a:t>Libre y de código abierto</a:t>
            </a:r>
            <a:endParaRPr lang="es-E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endParaRPr lang="es-ES" sz="2000" dirty="0"/>
          </a:p>
        </p:txBody>
      </p:sp>
      <p:pic>
        <p:nvPicPr>
          <p:cNvPr id="5" name="Marcador de contenido 3" descr="http://git-scm.com/images/branching-illustration@2x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28" y="1158687"/>
            <a:ext cx="5849429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1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  </a:t>
            </a:r>
            <a:r>
              <a:rPr lang="es-MX" sz="4000" dirty="0" err="1" smtClean="0"/>
              <a:t>github</a:t>
            </a:r>
            <a:r>
              <a:rPr lang="es-MX" sz="4000" dirty="0" smtClean="0"/>
              <a:t> 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859889" y="2514600"/>
            <a:ext cx="5375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GitHub</a:t>
            </a:r>
            <a:r>
              <a:rPr lang="es-ES" sz="2400" dirty="0"/>
              <a:t> es un servicio de hosting basado en la web para los proyectos de desarrollo de software que utilizan el </a:t>
            </a:r>
            <a:r>
              <a:rPr lang="es-ES" sz="2400" dirty="0" err="1"/>
              <a:t>Git</a:t>
            </a:r>
            <a:r>
              <a:rPr lang="es-ES" sz="2400" dirty="0"/>
              <a:t> control de revisión del sistema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93" y="1562100"/>
            <a:ext cx="3641453" cy="42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96</TotalTime>
  <Words>68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Git</vt:lpstr>
      <vt:lpstr>¿Qué es?</vt:lpstr>
      <vt:lpstr>Características </vt:lpstr>
      <vt:lpstr>  github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Oscar Gtz V</dc:creator>
  <cp:lastModifiedBy>Oscar Gtz V</cp:lastModifiedBy>
  <cp:revision>6</cp:revision>
  <dcterms:created xsi:type="dcterms:W3CDTF">2014-01-22T05:16:18Z</dcterms:created>
  <dcterms:modified xsi:type="dcterms:W3CDTF">2014-01-22T22:04:40Z</dcterms:modified>
</cp:coreProperties>
</file>