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-702718"/>
            <a:ext cx="8825658" cy="4744783"/>
          </a:xfrm>
        </p:spPr>
        <p:txBody>
          <a:bodyPr/>
          <a:lstStyle/>
          <a:p>
            <a:r>
              <a:rPr lang="es-ES" dirty="0" smtClean="0"/>
              <a:t>Git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3875810"/>
            <a:ext cx="8825658" cy="1526434"/>
          </a:xfrm>
        </p:spPr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33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b="1" dirty="0" smtClean="0"/>
          </a:p>
          <a:p>
            <a:r>
              <a:rPr lang="es-MX" dirty="0" smtClean="0">
                <a:solidFill>
                  <a:schemeClr val="tx1"/>
                </a:solidFill>
              </a:rPr>
              <a:t>Git</a:t>
            </a:r>
            <a:r>
              <a:rPr lang="es-MX" dirty="0">
                <a:solidFill>
                  <a:schemeClr val="tx1"/>
                </a:solidFill>
              </a:rPr>
              <a:t> es un software de </a:t>
            </a:r>
            <a:r>
              <a:rPr lang="es-MX" dirty="0" smtClean="0">
                <a:solidFill>
                  <a:schemeClr val="tx1"/>
                </a:solidFill>
              </a:rPr>
              <a:t>control de versiones</a:t>
            </a:r>
            <a:r>
              <a:rPr lang="es-MX" dirty="0">
                <a:solidFill>
                  <a:schemeClr val="tx1"/>
                </a:solidFill>
              </a:rPr>
              <a:t> diseñado por </a:t>
            </a:r>
            <a:r>
              <a:rPr lang="es-MX" dirty="0" smtClean="0">
                <a:solidFill>
                  <a:schemeClr val="tx1"/>
                </a:solidFill>
              </a:rPr>
              <a:t>Linus Torvalds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Esta pensado para optimizar y mejorar el mantenimiento de versiones de aplicaciones.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451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Cuanta con la experiencia del desarrollador Linus Torvalds</a:t>
            </a:r>
          </a:p>
          <a:p>
            <a:endParaRPr lang="es-MX" dirty="0" smtClean="0"/>
          </a:p>
          <a:p>
            <a:r>
              <a:rPr lang="es-MX" dirty="0" smtClean="0"/>
              <a:t>Fuerte apoyo al desarrollo no lineal</a:t>
            </a:r>
          </a:p>
          <a:p>
            <a:endParaRPr lang="es-MX" dirty="0" smtClean="0"/>
          </a:p>
          <a:p>
            <a:r>
              <a:rPr lang="es-MX" dirty="0" smtClean="0"/>
              <a:t>Gestión distribuida. Git le da a cada desarrollador una copia local</a:t>
            </a:r>
          </a:p>
          <a:p>
            <a:endParaRPr lang="es-MX" dirty="0" smtClean="0"/>
          </a:p>
          <a:p>
            <a:r>
              <a:rPr lang="es-MX" dirty="0" smtClean="0"/>
              <a:t>Gestión eficiente de grandes proyectos, gran velocidad.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807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el software para alojar proyectos utilizando el sistema de control de versiones Git</a:t>
            </a:r>
          </a:p>
          <a:p>
            <a:endParaRPr lang="es-MX" dirty="0" smtClean="0"/>
          </a:p>
          <a:p>
            <a:r>
              <a:rPr lang="es-MX" dirty="0" smtClean="0"/>
              <a:t>Aloja el repositorio de código en el que trabaja todo el equipo</a:t>
            </a:r>
          </a:p>
          <a:p>
            <a:endParaRPr lang="es-MX" dirty="0" smtClean="0"/>
          </a:p>
          <a:p>
            <a:r>
              <a:rPr lang="es-MX" dirty="0" smtClean="0"/>
              <a:t>Se puede decidir si éste será público o con visibilidad limitada</a:t>
            </a:r>
          </a:p>
          <a:p>
            <a:endParaRPr lang="es-MX" dirty="0" smtClean="0"/>
          </a:p>
          <a:p>
            <a:r>
              <a:rPr lang="es-MX" dirty="0" smtClean="0"/>
              <a:t>Posee un estupendo visor de código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731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Características útiles para el trabajo </a:t>
            </a:r>
            <a:r>
              <a:rPr lang="es-MX" smtClean="0"/>
              <a:t>en equipo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Un wiki para cada proyecto</a:t>
            </a:r>
          </a:p>
          <a:p>
            <a:endParaRPr lang="es-MX" dirty="0" smtClean="0"/>
          </a:p>
          <a:p>
            <a:r>
              <a:rPr lang="es-MX" dirty="0" smtClean="0"/>
              <a:t>Un sistema de seguimiento de problemas</a:t>
            </a:r>
          </a:p>
          <a:p>
            <a:endParaRPr lang="es-MX" dirty="0" smtClean="0"/>
          </a:p>
          <a:p>
            <a:r>
              <a:rPr lang="es-MX" dirty="0" smtClean="0"/>
              <a:t>Una herramienta de edición de código</a:t>
            </a:r>
          </a:p>
          <a:p>
            <a:endParaRPr lang="es-MX" dirty="0" smtClean="0"/>
          </a:p>
          <a:p>
            <a:r>
              <a:rPr lang="es-MX" dirty="0" smtClean="0"/>
              <a:t>Un visor de ramas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636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115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Sala de reuniones Ion</vt:lpstr>
      <vt:lpstr>Git</vt:lpstr>
      <vt:lpstr>Git</vt:lpstr>
      <vt:lpstr>Características</vt:lpstr>
      <vt:lpstr>Github</vt:lpstr>
      <vt:lpstr>Características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Zorel</dc:creator>
  <cp:lastModifiedBy>Zorel</cp:lastModifiedBy>
  <cp:revision>5</cp:revision>
  <dcterms:created xsi:type="dcterms:W3CDTF">2014-01-29T21:03:10Z</dcterms:created>
  <dcterms:modified xsi:type="dcterms:W3CDTF">2014-01-29T22:01:10Z</dcterms:modified>
</cp:coreProperties>
</file>